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4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5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6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7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8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9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10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11.xml" ContentType="application/vnd.openxmlformats-officedocument.theme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648" r:id="rId1"/>
    <p:sldMasterId id="2147483876" r:id="rId2"/>
    <p:sldMasterId id="2147484117" r:id="rId3"/>
    <p:sldMasterId id="2147484120" r:id="rId4"/>
    <p:sldMasterId id="2147484123" r:id="rId5"/>
    <p:sldMasterId id="2147484126" r:id="rId6"/>
    <p:sldMasterId id="2147484129" r:id="rId7"/>
    <p:sldMasterId id="2147484132" r:id="rId8"/>
    <p:sldMasterId id="2147484135" r:id="rId9"/>
    <p:sldMasterId id="2147484138" r:id="rId10"/>
    <p:sldMasterId id="2147484141" r:id="rId11"/>
    <p:sldMasterId id="2147484144" r:id="rId12"/>
  </p:sldMasterIdLst>
  <p:notesMasterIdLst>
    <p:notesMasterId r:id="rId95"/>
  </p:notesMasterIdLst>
  <p:handoutMasterIdLst>
    <p:handoutMasterId r:id="rId96"/>
  </p:handoutMasterIdLst>
  <p:sldIdLst>
    <p:sldId id="689" r:id="rId13"/>
    <p:sldId id="764" r:id="rId14"/>
    <p:sldId id="890" r:id="rId15"/>
    <p:sldId id="892" r:id="rId16"/>
    <p:sldId id="874" r:id="rId17"/>
    <p:sldId id="817" r:id="rId18"/>
    <p:sldId id="821" r:id="rId19"/>
    <p:sldId id="896" r:id="rId20"/>
    <p:sldId id="823" r:id="rId21"/>
    <p:sldId id="897" r:id="rId22"/>
    <p:sldId id="825" r:id="rId23"/>
    <p:sldId id="899" r:id="rId24"/>
    <p:sldId id="828" r:id="rId25"/>
    <p:sldId id="901" r:id="rId26"/>
    <p:sldId id="904" r:id="rId27"/>
    <p:sldId id="905" r:id="rId28"/>
    <p:sldId id="908" r:id="rId29"/>
    <p:sldId id="835" r:id="rId30"/>
    <p:sldId id="909" r:id="rId31"/>
    <p:sldId id="837" r:id="rId32"/>
    <p:sldId id="859" r:id="rId33"/>
    <p:sldId id="911" r:id="rId34"/>
    <p:sldId id="840" r:id="rId35"/>
    <p:sldId id="910" r:id="rId36"/>
    <p:sldId id="841" r:id="rId37"/>
    <p:sldId id="913" r:id="rId38"/>
    <p:sldId id="875" r:id="rId39"/>
    <p:sldId id="774" r:id="rId40"/>
    <p:sldId id="773" r:id="rId41"/>
    <p:sldId id="775" r:id="rId42"/>
    <p:sldId id="776" r:id="rId43"/>
    <p:sldId id="777" r:id="rId44"/>
    <p:sldId id="779" r:id="rId45"/>
    <p:sldId id="780" r:id="rId46"/>
    <p:sldId id="781" r:id="rId47"/>
    <p:sldId id="805" r:id="rId48"/>
    <p:sldId id="782" r:id="rId49"/>
    <p:sldId id="806" r:id="rId50"/>
    <p:sldId id="807" r:id="rId51"/>
    <p:sldId id="783" r:id="rId52"/>
    <p:sldId id="784" r:id="rId53"/>
    <p:sldId id="785" r:id="rId54"/>
    <p:sldId id="809" r:id="rId55"/>
    <p:sldId id="793" r:id="rId56"/>
    <p:sldId id="810" r:id="rId57"/>
    <p:sldId id="792" r:id="rId58"/>
    <p:sldId id="811" r:id="rId59"/>
    <p:sldId id="812" r:id="rId60"/>
    <p:sldId id="813" r:id="rId61"/>
    <p:sldId id="786" r:id="rId62"/>
    <p:sldId id="814" r:id="rId63"/>
    <p:sldId id="815" r:id="rId64"/>
    <p:sldId id="787" r:id="rId65"/>
    <p:sldId id="791" r:id="rId66"/>
    <p:sldId id="788" r:id="rId67"/>
    <p:sldId id="879" r:id="rId68"/>
    <p:sldId id="880" r:id="rId69"/>
    <p:sldId id="881" r:id="rId70"/>
    <p:sldId id="882" r:id="rId71"/>
    <p:sldId id="883" r:id="rId72"/>
    <p:sldId id="884" r:id="rId73"/>
    <p:sldId id="885" r:id="rId74"/>
    <p:sldId id="803" r:id="rId75"/>
    <p:sldId id="886" r:id="rId76"/>
    <p:sldId id="802" r:id="rId77"/>
    <p:sldId id="790" r:id="rId78"/>
    <p:sldId id="887" r:id="rId79"/>
    <p:sldId id="888" r:id="rId80"/>
    <p:sldId id="804" r:id="rId81"/>
    <p:sldId id="889" r:id="rId82"/>
    <p:sldId id="794" r:id="rId83"/>
    <p:sldId id="795" r:id="rId84"/>
    <p:sldId id="796" r:id="rId85"/>
    <p:sldId id="797" r:id="rId86"/>
    <p:sldId id="798" r:id="rId87"/>
    <p:sldId id="801" r:id="rId88"/>
    <p:sldId id="789" r:id="rId89"/>
    <p:sldId id="799" r:id="rId90"/>
    <p:sldId id="800" r:id="rId91"/>
    <p:sldId id="768" r:id="rId92"/>
    <p:sldId id="769" r:id="rId93"/>
    <p:sldId id="770" r:id="rId94"/>
  </p:sldIdLst>
  <p:sldSz cx="12192000" cy="6858000"/>
  <p:notesSz cx="6735763" cy="9866313"/>
  <p:defaultTextStyle>
    <a:defPPr>
      <a:defRPr lang="ko-KR"/>
    </a:defPPr>
    <a:lvl1pPr algn="l" rtl="0" eaLnBrk="0" fontAlgn="base" hangingPunct="0">
      <a:spcBef>
        <a:spcPct val="0"/>
      </a:spcBef>
      <a:spcAft>
        <a:spcPct val="0"/>
      </a:spcAft>
      <a:defRPr kumimoji="1" sz="1000" kern="1200">
        <a:solidFill>
          <a:schemeClr val="tx1"/>
        </a:solidFill>
        <a:latin typeface="Arial" panose="020B0604020202020204" pitchFamily="34" charset="0"/>
        <a:ea typeface="바탕체" panose="02030609000101010101" pitchFamily="17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1000" kern="1200">
        <a:solidFill>
          <a:schemeClr val="tx1"/>
        </a:solidFill>
        <a:latin typeface="Arial" panose="020B0604020202020204" pitchFamily="34" charset="0"/>
        <a:ea typeface="바탕체" panose="02030609000101010101" pitchFamily="17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1000" kern="1200">
        <a:solidFill>
          <a:schemeClr val="tx1"/>
        </a:solidFill>
        <a:latin typeface="Arial" panose="020B0604020202020204" pitchFamily="34" charset="0"/>
        <a:ea typeface="바탕체" panose="02030609000101010101" pitchFamily="17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1000" kern="1200">
        <a:solidFill>
          <a:schemeClr val="tx1"/>
        </a:solidFill>
        <a:latin typeface="Arial" panose="020B0604020202020204" pitchFamily="34" charset="0"/>
        <a:ea typeface="바탕체" panose="02030609000101010101" pitchFamily="17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1000" kern="1200">
        <a:solidFill>
          <a:schemeClr val="tx1"/>
        </a:solidFill>
        <a:latin typeface="Arial" panose="020B0604020202020204" pitchFamily="34" charset="0"/>
        <a:ea typeface="바탕체" panose="02030609000101010101" pitchFamily="17" charset="-127"/>
        <a:cs typeface="+mn-cs"/>
      </a:defRPr>
    </a:lvl5pPr>
    <a:lvl6pPr marL="2286000" algn="l" defTabSz="914400" rtl="0" eaLnBrk="1" latinLnBrk="1" hangingPunct="1">
      <a:defRPr kumimoji="1" sz="1000" kern="1200">
        <a:solidFill>
          <a:schemeClr val="tx1"/>
        </a:solidFill>
        <a:latin typeface="Arial" panose="020B0604020202020204" pitchFamily="34" charset="0"/>
        <a:ea typeface="바탕체" panose="02030609000101010101" pitchFamily="17" charset="-127"/>
        <a:cs typeface="+mn-cs"/>
      </a:defRPr>
    </a:lvl6pPr>
    <a:lvl7pPr marL="2743200" algn="l" defTabSz="914400" rtl="0" eaLnBrk="1" latinLnBrk="1" hangingPunct="1">
      <a:defRPr kumimoji="1" sz="1000" kern="1200">
        <a:solidFill>
          <a:schemeClr val="tx1"/>
        </a:solidFill>
        <a:latin typeface="Arial" panose="020B0604020202020204" pitchFamily="34" charset="0"/>
        <a:ea typeface="바탕체" panose="02030609000101010101" pitchFamily="17" charset="-127"/>
        <a:cs typeface="+mn-cs"/>
      </a:defRPr>
    </a:lvl7pPr>
    <a:lvl8pPr marL="3200400" algn="l" defTabSz="914400" rtl="0" eaLnBrk="1" latinLnBrk="1" hangingPunct="1">
      <a:defRPr kumimoji="1" sz="1000" kern="1200">
        <a:solidFill>
          <a:schemeClr val="tx1"/>
        </a:solidFill>
        <a:latin typeface="Arial" panose="020B0604020202020204" pitchFamily="34" charset="0"/>
        <a:ea typeface="바탕체" panose="02030609000101010101" pitchFamily="17" charset="-127"/>
        <a:cs typeface="+mn-cs"/>
      </a:defRPr>
    </a:lvl8pPr>
    <a:lvl9pPr marL="3657600" algn="l" defTabSz="914400" rtl="0" eaLnBrk="1" latinLnBrk="1" hangingPunct="1">
      <a:defRPr kumimoji="1" sz="1000" kern="1200">
        <a:solidFill>
          <a:schemeClr val="tx1"/>
        </a:solidFill>
        <a:latin typeface="Arial" panose="020B0604020202020204" pitchFamily="34" charset="0"/>
        <a:ea typeface="바탕체" panose="02030609000101010101" pitchFamily="17" charset="-127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0A51AFBA-5902-483A-82BA-FBE4188F8118}">
          <p14:sldIdLst>
            <p14:sldId id="689"/>
            <p14:sldId id="764"/>
          </p14:sldIdLst>
        </p14:section>
        <p14:section name="03. 운영정보 - 총괄" id="{3CAA3815-DBE7-4A49-8549-6E8005C8059F}">
          <p14:sldIdLst>
            <p14:sldId id="890"/>
            <p14:sldId id="892"/>
          </p14:sldIdLst>
        </p14:section>
        <p14:section name="03_01. 운영관리 : 과목 정보" id="{C8EC77FF-4F7F-46A9-ADE3-56FC467AEBD4}">
          <p14:sldIdLst>
            <p14:sldId id="874"/>
            <p14:sldId id="817"/>
            <p14:sldId id="821"/>
          </p14:sldIdLst>
        </p14:section>
        <p14:section name="03_02. 운영관리 : 운영 정보" id="{F5C691D9-77E1-4F40-BE7B-31578E81B7CD}">
          <p14:sldIdLst>
            <p14:sldId id="896"/>
            <p14:sldId id="823"/>
          </p14:sldIdLst>
        </p14:section>
        <p14:section name="03_03. 운영관리 : 강의계획서" id="{1FF34922-3A81-4573-BAE8-3E4503B52161}">
          <p14:sldIdLst>
            <p14:sldId id="897"/>
            <p14:sldId id="825"/>
          </p14:sldIdLst>
        </p14:section>
        <p14:section name="03_04. 운영관리 : 콘텐츠 구성" id="{5B9826AF-4B8B-4296-98E4-35CEA76DADC2}">
          <p14:sldIdLst>
            <p14:sldId id="899"/>
            <p14:sldId id="828"/>
          </p14:sldIdLst>
        </p14:section>
        <p14:section name="03_05. 운영관리 : 문제은행" id="{A778E206-8AB7-40A2-8938-EFCBEA48E6EC}">
          <p14:sldIdLst>
            <p14:sldId id="901"/>
            <p14:sldId id="904"/>
            <p14:sldId id="905"/>
          </p14:sldIdLst>
        </p14:section>
        <p14:section name="03_06. 운영관리 : 콘텐츠 평가" id="{B2A7A819-8847-4509-8BE4-6BBD32832DA6}">
          <p14:sldIdLst>
            <p14:sldId id="908"/>
            <p14:sldId id="835"/>
          </p14:sldIdLst>
        </p14:section>
        <p14:section name="03_07. 운영관리 : 콘텐츠 오류신고" id="{5FF04AD4-A189-4966-85D5-038639F01A8B}">
          <p14:sldIdLst>
            <p14:sldId id="909"/>
            <p14:sldId id="837"/>
            <p14:sldId id="859"/>
          </p14:sldIdLst>
        </p14:section>
        <p14:section name="04. 콘텐츠 오류신고" id="{5CD6893D-E89A-48F4-8E8F-00C480AC996A}">
          <p14:sldIdLst>
            <p14:sldId id="911"/>
            <p14:sldId id="840"/>
          </p14:sldIdLst>
        </p14:section>
        <p14:section name="05. 콘텐츠 평가" id="{52492006-4B2A-4AB6-8FCB-58F8C5C4A8D2}">
          <p14:sldIdLst>
            <p14:sldId id="910"/>
            <p14:sldId id="841"/>
          </p14:sldIdLst>
        </p14:section>
        <p14:section name="99. 얼럿" id="{09A656EE-ADB4-431B-AD2F-260A34095C83}">
          <p14:sldIdLst>
            <p14:sldId id="913"/>
          </p14:sldIdLst>
        </p14:section>
        <p14:section name="06_01. 전문가 관리(관리자) : 회원정보" id="{2B5BA454-6CAB-442B-BC0C-7DD30F3ED756}">
          <p14:sldIdLst>
            <p14:sldId id="875"/>
            <p14:sldId id="774"/>
            <p14:sldId id="773"/>
          </p14:sldIdLst>
        </p14:section>
        <p14:section name="06_02. 전문가관리(관리자) : 커뮤니티" id="{DE3CB10B-6855-4352-8773-4CDF95241BB8}">
          <p14:sldIdLst>
            <p14:sldId id="775"/>
            <p14:sldId id="776"/>
            <p14:sldId id="777"/>
            <p14:sldId id="779"/>
            <p14:sldId id="780"/>
            <p14:sldId id="781"/>
            <p14:sldId id="805"/>
            <p14:sldId id="782"/>
            <p14:sldId id="806"/>
            <p14:sldId id="807"/>
          </p14:sldIdLst>
        </p14:section>
        <p14:section name="06_03. 전문가관리(관리자) : 접수현황" id="{5322F8C0-6E8B-4011-BC4C-38053BFF298A}">
          <p14:sldIdLst>
            <p14:sldId id="783"/>
            <p14:sldId id="784"/>
            <p14:sldId id="785"/>
            <p14:sldId id="809"/>
            <p14:sldId id="793"/>
            <p14:sldId id="810"/>
            <p14:sldId id="792"/>
            <p14:sldId id="811"/>
            <p14:sldId id="812"/>
            <p14:sldId id="813"/>
            <p14:sldId id="786"/>
            <p14:sldId id="814"/>
            <p14:sldId id="815"/>
          </p14:sldIdLst>
        </p14:section>
        <p14:section name="06_04. 전문가관리(관리자) : 공고등록" id="{9DB0F625-674E-4B83-96A2-9FDCC3B56F4E}">
          <p14:sldIdLst>
            <p14:sldId id="787"/>
            <p14:sldId id="791"/>
            <p14:sldId id="788"/>
          </p14:sldIdLst>
        </p14:section>
        <p14:section name="07_01. 전문가 관리(사용자) : 메인페이지" id="{F2DDDE6B-E054-4C2D-81E4-1543E2A92F5D}">
          <p14:sldIdLst>
            <p14:sldId id="879"/>
          </p14:sldIdLst>
        </p14:section>
        <p14:section name="07_02. 전문가 관리(사용자) : 커뮤니티" id="{721DC9EA-3C72-4D99-BACD-62BB901A0B65}">
          <p14:sldIdLst>
            <p14:sldId id="880"/>
            <p14:sldId id="881"/>
            <p14:sldId id="882"/>
            <p14:sldId id="883"/>
            <p14:sldId id="884"/>
            <p14:sldId id="885"/>
            <p14:sldId id="803"/>
            <p14:sldId id="886"/>
            <p14:sldId id="802"/>
          </p14:sldIdLst>
        </p14:section>
        <p14:section name="07_03. 전문가 관리(사용자) : 전문가모집" id="{C9A2359C-E6CA-4975-8CAA-3D4EDA393668}">
          <p14:sldIdLst>
            <p14:sldId id="790"/>
            <p14:sldId id="887"/>
            <p14:sldId id="888"/>
            <p14:sldId id="804"/>
            <p14:sldId id="889"/>
            <p14:sldId id="794"/>
            <p14:sldId id="795"/>
          </p14:sldIdLst>
        </p14:section>
        <p14:section name="07_04. 전문가 관리(사용자) : 마이페이지" id="{ED8A7EBA-BC9E-4419-90D0-235E35ADBFF2}">
          <p14:sldIdLst>
            <p14:sldId id="796"/>
            <p14:sldId id="797"/>
            <p14:sldId id="798"/>
            <p14:sldId id="801"/>
          </p14:sldIdLst>
        </p14:section>
        <p14:section name="07_05. 전문가 관리(사용자) : 회원가입" id="{69513259-E635-4F82-B69D-E3C949225598}">
          <p14:sldIdLst>
            <p14:sldId id="789"/>
            <p14:sldId id="799"/>
            <p14:sldId id="800"/>
          </p14:sldIdLst>
        </p14:section>
        <p14:section name="99. 플로우 아이콘" id="{C2838115-8699-4671-A036-94C0AEF17C9C}">
          <p14:sldIdLst>
            <p14:sldId id="768"/>
            <p14:sldId id="769"/>
            <p14:sldId id="77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569">
          <p15:clr>
            <a:srgbClr val="A4A3A4"/>
          </p15:clr>
        </p15:guide>
        <p15:guide id="2" orient="horz" pos="4054">
          <p15:clr>
            <a:srgbClr val="A4A3A4"/>
          </p15:clr>
        </p15:guide>
        <p15:guide id="3" orient="horz" pos="834">
          <p15:clr>
            <a:srgbClr val="A4A3A4"/>
          </p15:clr>
        </p15:guide>
        <p15:guide id="4" orient="horz" pos="1024">
          <p15:clr>
            <a:srgbClr val="A4A3A4"/>
          </p15:clr>
        </p15:guide>
        <p15:guide id="5" orient="horz" pos="4167">
          <p15:clr>
            <a:srgbClr val="A4A3A4"/>
          </p15:clr>
        </p15:guide>
        <p15:guide id="6" pos="6643">
          <p15:clr>
            <a:srgbClr val="A4A3A4"/>
          </p15:clr>
        </p15:guide>
        <p15:guide id="7" pos="7522">
          <p15:clr>
            <a:srgbClr val="A4A3A4"/>
          </p15:clr>
        </p15:guide>
        <p15:guide id="8" pos="204">
          <p15:clr>
            <a:srgbClr val="A4A3A4"/>
          </p15:clr>
        </p15:guide>
        <p15:guide id="9" pos="108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07" userDrawn="1">
          <p15:clr>
            <a:srgbClr val="A4A3A4"/>
          </p15:clr>
        </p15:guide>
        <p15:guide id="2" pos="2122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070C0"/>
    <a:srgbClr val="0B61A1"/>
    <a:srgbClr val="969696"/>
    <a:srgbClr val="F2F2F2"/>
    <a:srgbClr val="949494"/>
    <a:srgbClr val="FF0000"/>
    <a:srgbClr val="FF694B"/>
    <a:srgbClr val="DDDDDD"/>
    <a:srgbClr val="EAEA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8D230F3-CF80-4859-8CE7-A43EE81993B5}" styleName="밝은 스타일 1 - 강조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0505E3EF-67EA-436B-97B2-0124C06EBD24}" styleName="보통 스타일 4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1FECB4D8-DB02-4DC6-A0A2-4F2EBAE1DC90}" styleName="보통 스타일 1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269" autoAdjust="0"/>
    <p:restoredTop sz="86465" autoAdjust="0"/>
  </p:normalViewPr>
  <p:slideViewPr>
    <p:cSldViewPr>
      <p:cViewPr>
        <p:scale>
          <a:sx n="100" d="100"/>
          <a:sy n="100" d="100"/>
        </p:scale>
        <p:origin x="930" y="438"/>
      </p:cViewPr>
      <p:guideLst>
        <p:guide orient="horz" pos="569"/>
        <p:guide orient="horz" pos="4054"/>
        <p:guide orient="horz" pos="834"/>
        <p:guide orient="horz" pos="1024"/>
        <p:guide orient="horz" pos="4167"/>
        <p:guide pos="6643"/>
        <p:guide pos="7522"/>
        <p:guide pos="204"/>
        <p:guide pos="1089"/>
      </p:guideLst>
    </p:cSldViewPr>
  </p:slideViewPr>
  <p:outlineViewPr>
    <p:cViewPr>
      <p:scale>
        <a:sx n="33" d="100"/>
        <a:sy n="33" d="100"/>
      </p:scale>
      <p:origin x="0" y="-594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80" d="100"/>
          <a:sy n="80" d="100"/>
        </p:scale>
        <p:origin x="4014" y="108"/>
      </p:cViewPr>
      <p:guideLst>
        <p:guide orient="horz" pos="3107"/>
        <p:guide pos="2122"/>
      </p:guideLst>
    </p:cSldViewPr>
  </p:notesViewPr>
  <p:gridSpacing cx="60128" cy="6012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4.xml"/><Relationship Id="rId21" Type="http://schemas.openxmlformats.org/officeDocument/2006/relationships/slide" Target="slides/slide9.xml"/><Relationship Id="rId34" Type="http://schemas.openxmlformats.org/officeDocument/2006/relationships/slide" Target="slides/slide22.xml"/><Relationship Id="rId42" Type="http://schemas.openxmlformats.org/officeDocument/2006/relationships/slide" Target="slides/slide30.xml"/><Relationship Id="rId47" Type="http://schemas.openxmlformats.org/officeDocument/2006/relationships/slide" Target="slides/slide35.xml"/><Relationship Id="rId50" Type="http://schemas.openxmlformats.org/officeDocument/2006/relationships/slide" Target="slides/slide38.xml"/><Relationship Id="rId55" Type="http://schemas.openxmlformats.org/officeDocument/2006/relationships/slide" Target="slides/slide43.xml"/><Relationship Id="rId63" Type="http://schemas.openxmlformats.org/officeDocument/2006/relationships/slide" Target="slides/slide51.xml"/><Relationship Id="rId68" Type="http://schemas.openxmlformats.org/officeDocument/2006/relationships/slide" Target="slides/slide56.xml"/><Relationship Id="rId76" Type="http://schemas.openxmlformats.org/officeDocument/2006/relationships/slide" Target="slides/slide64.xml"/><Relationship Id="rId84" Type="http://schemas.openxmlformats.org/officeDocument/2006/relationships/slide" Target="slides/slide72.xml"/><Relationship Id="rId89" Type="http://schemas.openxmlformats.org/officeDocument/2006/relationships/slide" Target="slides/slide77.xml"/><Relationship Id="rId97" Type="http://schemas.openxmlformats.org/officeDocument/2006/relationships/presProps" Target="presProps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59.xml"/><Relationship Id="rId92" Type="http://schemas.openxmlformats.org/officeDocument/2006/relationships/slide" Target="slides/slide80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4.xml"/><Relationship Id="rId29" Type="http://schemas.openxmlformats.org/officeDocument/2006/relationships/slide" Target="slides/slide17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12.xml"/><Relationship Id="rId32" Type="http://schemas.openxmlformats.org/officeDocument/2006/relationships/slide" Target="slides/slide20.xml"/><Relationship Id="rId37" Type="http://schemas.openxmlformats.org/officeDocument/2006/relationships/slide" Target="slides/slide25.xml"/><Relationship Id="rId40" Type="http://schemas.openxmlformats.org/officeDocument/2006/relationships/slide" Target="slides/slide28.xml"/><Relationship Id="rId45" Type="http://schemas.openxmlformats.org/officeDocument/2006/relationships/slide" Target="slides/slide33.xml"/><Relationship Id="rId53" Type="http://schemas.openxmlformats.org/officeDocument/2006/relationships/slide" Target="slides/slide41.xml"/><Relationship Id="rId58" Type="http://schemas.openxmlformats.org/officeDocument/2006/relationships/slide" Target="slides/slide46.xml"/><Relationship Id="rId66" Type="http://schemas.openxmlformats.org/officeDocument/2006/relationships/slide" Target="slides/slide54.xml"/><Relationship Id="rId74" Type="http://schemas.openxmlformats.org/officeDocument/2006/relationships/slide" Target="slides/slide62.xml"/><Relationship Id="rId79" Type="http://schemas.openxmlformats.org/officeDocument/2006/relationships/slide" Target="slides/slide67.xml"/><Relationship Id="rId87" Type="http://schemas.openxmlformats.org/officeDocument/2006/relationships/slide" Target="slides/slide75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49.xml"/><Relationship Id="rId82" Type="http://schemas.openxmlformats.org/officeDocument/2006/relationships/slide" Target="slides/slide70.xml"/><Relationship Id="rId90" Type="http://schemas.openxmlformats.org/officeDocument/2006/relationships/slide" Target="slides/slide78.xml"/><Relationship Id="rId95" Type="http://schemas.openxmlformats.org/officeDocument/2006/relationships/notesMaster" Target="notesMasters/notesMaster1.xml"/><Relationship Id="rId19" Type="http://schemas.openxmlformats.org/officeDocument/2006/relationships/slide" Target="slides/slide7.xml"/><Relationship Id="rId14" Type="http://schemas.openxmlformats.org/officeDocument/2006/relationships/slide" Target="slides/slide2.xml"/><Relationship Id="rId22" Type="http://schemas.openxmlformats.org/officeDocument/2006/relationships/slide" Target="slides/slide10.xml"/><Relationship Id="rId27" Type="http://schemas.openxmlformats.org/officeDocument/2006/relationships/slide" Target="slides/slide15.xml"/><Relationship Id="rId30" Type="http://schemas.openxmlformats.org/officeDocument/2006/relationships/slide" Target="slides/slide18.xml"/><Relationship Id="rId35" Type="http://schemas.openxmlformats.org/officeDocument/2006/relationships/slide" Target="slides/slide23.xml"/><Relationship Id="rId43" Type="http://schemas.openxmlformats.org/officeDocument/2006/relationships/slide" Target="slides/slide31.xml"/><Relationship Id="rId48" Type="http://schemas.openxmlformats.org/officeDocument/2006/relationships/slide" Target="slides/slide36.xml"/><Relationship Id="rId56" Type="http://schemas.openxmlformats.org/officeDocument/2006/relationships/slide" Target="slides/slide44.xml"/><Relationship Id="rId64" Type="http://schemas.openxmlformats.org/officeDocument/2006/relationships/slide" Target="slides/slide52.xml"/><Relationship Id="rId69" Type="http://schemas.openxmlformats.org/officeDocument/2006/relationships/slide" Target="slides/slide57.xml"/><Relationship Id="rId77" Type="http://schemas.openxmlformats.org/officeDocument/2006/relationships/slide" Target="slides/slide65.xml"/><Relationship Id="rId100" Type="http://schemas.openxmlformats.org/officeDocument/2006/relationships/tableStyles" Target="tableStyles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39.xml"/><Relationship Id="rId72" Type="http://schemas.openxmlformats.org/officeDocument/2006/relationships/slide" Target="slides/slide60.xml"/><Relationship Id="rId80" Type="http://schemas.openxmlformats.org/officeDocument/2006/relationships/slide" Target="slides/slide68.xml"/><Relationship Id="rId85" Type="http://schemas.openxmlformats.org/officeDocument/2006/relationships/slide" Target="slides/slide73.xml"/><Relationship Id="rId93" Type="http://schemas.openxmlformats.org/officeDocument/2006/relationships/slide" Target="slides/slide81.xml"/><Relationship Id="rId98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5.xml"/><Relationship Id="rId25" Type="http://schemas.openxmlformats.org/officeDocument/2006/relationships/slide" Target="slides/slide13.xml"/><Relationship Id="rId33" Type="http://schemas.openxmlformats.org/officeDocument/2006/relationships/slide" Target="slides/slide21.xml"/><Relationship Id="rId38" Type="http://schemas.openxmlformats.org/officeDocument/2006/relationships/slide" Target="slides/slide26.xml"/><Relationship Id="rId46" Type="http://schemas.openxmlformats.org/officeDocument/2006/relationships/slide" Target="slides/slide34.xml"/><Relationship Id="rId59" Type="http://schemas.openxmlformats.org/officeDocument/2006/relationships/slide" Target="slides/slide47.xml"/><Relationship Id="rId67" Type="http://schemas.openxmlformats.org/officeDocument/2006/relationships/slide" Target="slides/slide55.xml"/><Relationship Id="rId20" Type="http://schemas.openxmlformats.org/officeDocument/2006/relationships/slide" Target="slides/slide8.xml"/><Relationship Id="rId41" Type="http://schemas.openxmlformats.org/officeDocument/2006/relationships/slide" Target="slides/slide29.xml"/><Relationship Id="rId54" Type="http://schemas.openxmlformats.org/officeDocument/2006/relationships/slide" Target="slides/slide42.xml"/><Relationship Id="rId62" Type="http://schemas.openxmlformats.org/officeDocument/2006/relationships/slide" Target="slides/slide50.xml"/><Relationship Id="rId70" Type="http://schemas.openxmlformats.org/officeDocument/2006/relationships/slide" Target="slides/slide58.xml"/><Relationship Id="rId75" Type="http://schemas.openxmlformats.org/officeDocument/2006/relationships/slide" Target="slides/slide63.xml"/><Relationship Id="rId83" Type="http://schemas.openxmlformats.org/officeDocument/2006/relationships/slide" Target="slides/slide71.xml"/><Relationship Id="rId88" Type="http://schemas.openxmlformats.org/officeDocument/2006/relationships/slide" Target="slides/slide76.xml"/><Relationship Id="rId91" Type="http://schemas.openxmlformats.org/officeDocument/2006/relationships/slide" Target="slides/slide79.xml"/><Relationship Id="rId96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3.xml"/><Relationship Id="rId23" Type="http://schemas.openxmlformats.org/officeDocument/2006/relationships/slide" Target="slides/slide11.xml"/><Relationship Id="rId28" Type="http://schemas.openxmlformats.org/officeDocument/2006/relationships/slide" Target="slides/slide16.xml"/><Relationship Id="rId36" Type="http://schemas.openxmlformats.org/officeDocument/2006/relationships/slide" Target="slides/slide24.xml"/><Relationship Id="rId49" Type="http://schemas.openxmlformats.org/officeDocument/2006/relationships/slide" Target="slides/slide37.xml"/><Relationship Id="rId57" Type="http://schemas.openxmlformats.org/officeDocument/2006/relationships/slide" Target="slides/slide45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19.xml"/><Relationship Id="rId44" Type="http://schemas.openxmlformats.org/officeDocument/2006/relationships/slide" Target="slides/slide32.xml"/><Relationship Id="rId52" Type="http://schemas.openxmlformats.org/officeDocument/2006/relationships/slide" Target="slides/slide40.xml"/><Relationship Id="rId60" Type="http://schemas.openxmlformats.org/officeDocument/2006/relationships/slide" Target="slides/slide48.xml"/><Relationship Id="rId65" Type="http://schemas.openxmlformats.org/officeDocument/2006/relationships/slide" Target="slides/slide53.xml"/><Relationship Id="rId73" Type="http://schemas.openxmlformats.org/officeDocument/2006/relationships/slide" Target="slides/slide61.xml"/><Relationship Id="rId78" Type="http://schemas.openxmlformats.org/officeDocument/2006/relationships/slide" Target="slides/slide66.xml"/><Relationship Id="rId81" Type="http://schemas.openxmlformats.org/officeDocument/2006/relationships/slide" Target="slides/slide69.xml"/><Relationship Id="rId86" Type="http://schemas.openxmlformats.org/officeDocument/2006/relationships/slide" Target="slides/slide74.xml"/><Relationship Id="rId94" Type="http://schemas.openxmlformats.org/officeDocument/2006/relationships/slide" Target="slides/slide82.xml"/><Relationship Id="rId99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3" Type="http://schemas.openxmlformats.org/officeDocument/2006/relationships/slide" Target="slides/slide1.xml"/><Relationship Id="rId18" Type="http://schemas.openxmlformats.org/officeDocument/2006/relationships/slide" Target="slides/slide6.xml"/><Relationship Id="rId39" Type="http://schemas.openxmlformats.org/officeDocument/2006/relationships/slide" Target="slides/slide2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FE93B0BA-82E6-4BD2-955A-ABCBF2F92068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-1573" y="0"/>
            <a:ext cx="2919566" cy="4938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168" tIns="0" rIns="19168" bIns="0" numCol="1" anchor="t" anchorCtr="0" compatLnSpc="1">
            <a:prstTxWarp prst="textNoShape">
              <a:avLst/>
            </a:prstTxWarp>
          </a:bodyPr>
          <a:lstStyle>
            <a:lvl1pPr defTabSz="920239" eaLnBrk="1" hangingPunct="1">
              <a:defRPr i="1">
                <a:latin typeface="Arial" charset="0"/>
                <a:ea typeface="돋움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099" name="Rectangle 3">
            <a:extLst>
              <a:ext uri="{FF2B5EF4-FFF2-40B4-BE49-F238E27FC236}">
                <a16:creationId xmlns:a16="http://schemas.microsoft.com/office/drawing/2014/main" id="{25C9D6D5-1097-4BFC-9D8D-838F0AECE97E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16198" y="0"/>
            <a:ext cx="2919565" cy="4938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168" tIns="0" rIns="19168" bIns="0" numCol="1" anchor="t" anchorCtr="0" compatLnSpc="1">
            <a:prstTxWarp prst="textNoShape">
              <a:avLst/>
            </a:prstTxWarp>
          </a:bodyPr>
          <a:lstStyle>
            <a:lvl1pPr algn="r" defTabSz="920239" eaLnBrk="1" hangingPunct="1">
              <a:defRPr i="1">
                <a:latin typeface="Arial" charset="0"/>
                <a:ea typeface="돋움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100" name="Rectangle 4">
            <a:extLst>
              <a:ext uri="{FF2B5EF4-FFF2-40B4-BE49-F238E27FC236}">
                <a16:creationId xmlns:a16="http://schemas.microsoft.com/office/drawing/2014/main" id="{9DE266C2-299C-4095-8AD1-E647F9C59852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-1573" y="9372445"/>
            <a:ext cx="2919566" cy="4938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168" tIns="0" rIns="19168" bIns="0" numCol="1" anchor="b" anchorCtr="0" compatLnSpc="1">
            <a:prstTxWarp prst="textNoShape">
              <a:avLst/>
            </a:prstTxWarp>
          </a:bodyPr>
          <a:lstStyle>
            <a:lvl1pPr defTabSz="920239" eaLnBrk="1" hangingPunct="1">
              <a:defRPr i="1">
                <a:latin typeface="Arial" charset="0"/>
                <a:ea typeface="돋움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101" name="Rectangle 5">
            <a:extLst>
              <a:ext uri="{FF2B5EF4-FFF2-40B4-BE49-F238E27FC236}">
                <a16:creationId xmlns:a16="http://schemas.microsoft.com/office/drawing/2014/main" id="{FD2F86D9-EF9E-4F52-8000-B7C7717ACEE9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16198" y="9372445"/>
            <a:ext cx="2919565" cy="4938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168" tIns="0" rIns="19168" bIns="0" numCol="1" anchor="b" anchorCtr="0" compatLnSpc="1">
            <a:prstTxWarp prst="textNoShape">
              <a:avLst/>
            </a:prstTxWarp>
          </a:bodyPr>
          <a:lstStyle>
            <a:lvl1pPr algn="r" defTabSz="920239" eaLnBrk="1" hangingPunct="1">
              <a:defRPr i="1" smtClean="0">
                <a:ea typeface="돋움" panose="020B0600000101010101" pitchFamily="50" charset="-127"/>
              </a:defRPr>
            </a:lvl1pPr>
          </a:lstStyle>
          <a:p>
            <a:pPr>
              <a:defRPr/>
            </a:pPr>
            <a:fld id="{089E8B36-66CB-41FF-90FE-919192E194DE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:a16="http://schemas.microsoft.com/office/drawing/2014/main" id="{BEF88B1C-9CBF-4215-B064-6B2D454E1CDC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-1573" y="0"/>
            <a:ext cx="2919566" cy="4938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168" tIns="0" rIns="19168" bIns="0" numCol="1" anchor="t" anchorCtr="0" compatLnSpc="1">
            <a:prstTxWarp prst="textNoShape">
              <a:avLst/>
            </a:prstTxWarp>
          </a:bodyPr>
          <a:lstStyle>
            <a:lvl1pPr defTabSz="920239" eaLnBrk="1" hangingPunct="1">
              <a:defRPr i="1">
                <a:latin typeface="Arial" charset="0"/>
                <a:ea typeface="돋움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2051" name="Rectangle 3">
            <a:extLst>
              <a:ext uri="{FF2B5EF4-FFF2-40B4-BE49-F238E27FC236}">
                <a16:creationId xmlns:a16="http://schemas.microsoft.com/office/drawing/2014/main" id="{0F99FBC2-D6A4-4914-B29B-0C6519D28C05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16198" y="0"/>
            <a:ext cx="2919565" cy="4938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168" tIns="0" rIns="19168" bIns="0" numCol="1" anchor="t" anchorCtr="0" compatLnSpc="1">
            <a:prstTxWarp prst="textNoShape">
              <a:avLst/>
            </a:prstTxWarp>
          </a:bodyPr>
          <a:lstStyle>
            <a:lvl1pPr algn="r" defTabSz="920239" eaLnBrk="1" hangingPunct="1">
              <a:defRPr i="1">
                <a:latin typeface="Arial" charset="0"/>
                <a:ea typeface="돋움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100" name="Rectangle 4">
            <a:extLst>
              <a:ext uri="{FF2B5EF4-FFF2-40B4-BE49-F238E27FC236}">
                <a16:creationId xmlns:a16="http://schemas.microsoft.com/office/drawing/2014/main" id="{6D891958-D9A4-4D23-82BC-B2E6644C1101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3663" y="749300"/>
            <a:ext cx="6546850" cy="36830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53" name="Rectangle 5">
            <a:extLst>
              <a:ext uri="{FF2B5EF4-FFF2-40B4-BE49-F238E27FC236}">
                <a16:creationId xmlns:a16="http://schemas.microsoft.com/office/drawing/2014/main" id="{400011F5-1E6B-4FBE-AF95-60E386131551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896634" y="4686223"/>
            <a:ext cx="4940923" cy="44400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650" tIns="46325" rIns="92650" bIns="4632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/>
              <a:t>마스터 문자열 유형을 편집하려면 누르십시오</a:t>
            </a:r>
            <a:r>
              <a:rPr lang="en-US" altLang="ko-KR" noProof="0"/>
              <a:t>.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2054" name="Rectangle 6">
            <a:extLst>
              <a:ext uri="{FF2B5EF4-FFF2-40B4-BE49-F238E27FC236}">
                <a16:creationId xmlns:a16="http://schemas.microsoft.com/office/drawing/2014/main" id="{EAF2FC20-27A6-4C7F-B6DD-437D627B8737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-1573" y="9372445"/>
            <a:ext cx="2919566" cy="4938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168" tIns="0" rIns="19168" bIns="0" numCol="1" anchor="b" anchorCtr="0" compatLnSpc="1">
            <a:prstTxWarp prst="textNoShape">
              <a:avLst/>
            </a:prstTxWarp>
          </a:bodyPr>
          <a:lstStyle>
            <a:lvl1pPr defTabSz="920239" eaLnBrk="1" hangingPunct="1">
              <a:defRPr i="1">
                <a:latin typeface="Arial" charset="0"/>
                <a:ea typeface="돋움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2055" name="Rectangle 7">
            <a:extLst>
              <a:ext uri="{FF2B5EF4-FFF2-40B4-BE49-F238E27FC236}">
                <a16:creationId xmlns:a16="http://schemas.microsoft.com/office/drawing/2014/main" id="{8BB48555-B70C-4AEB-9FA0-CFB00B4E9B3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16198" y="9372445"/>
            <a:ext cx="2919565" cy="4938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168" tIns="0" rIns="19168" bIns="0" numCol="1" anchor="b" anchorCtr="0" compatLnSpc="1">
            <a:prstTxWarp prst="textNoShape">
              <a:avLst/>
            </a:prstTxWarp>
          </a:bodyPr>
          <a:lstStyle>
            <a:lvl1pPr algn="r" defTabSz="920239" eaLnBrk="1" hangingPunct="1">
              <a:defRPr i="1" smtClean="0">
                <a:ea typeface="돋움" panose="020B0600000101010101" pitchFamily="50" charset="-127"/>
              </a:defRPr>
            </a:lvl1pPr>
          </a:lstStyle>
          <a:p>
            <a:pPr>
              <a:defRPr/>
            </a:pPr>
            <a:fld id="{EE4207CA-CAD7-480C-894C-39D84B70D0F1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돋움" pitchFamily="50" charset="-127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돋움" pitchFamily="50" charset="-127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돋움" pitchFamily="50" charset="-127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돋움" pitchFamily="50" charset="-127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돋움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F1063331-2CD8-44D6-BA12-96ADC9A8558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6745739B-2C11-4716-B729-D05FC5ADF53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D7F9956F-FF8C-463F-8F19-B1CB7BC6CEA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59" name="Rectangle 3">
            <a:extLst>
              <a:ext uri="{FF2B5EF4-FFF2-40B4-BE49-F238E27FC236}">
                <a16:creationId xmlns:a16="http://schemas.microsoft.com/office/drawing/2014/main" id="{6F79B5EB-AA4A-4128-9086-4EFB714A0F1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20437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D7F9956F-FF8C-463F-8F19-B1CB7BC6CEA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59" name="Rectangle 3">
            <a:extLst>
              <a:ext uri="{FF2B5EF4-FFF2-40B4-BE49-F238E27FC236}">
                <a16:creationId xmlns:a16="http://schemas.microsoft.com/office/drawing/2014/main" id="{6F79B5EB-AA4A-4128-9086-4EFB714A0F1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09251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D7F9956F-FF8C-463F-8F19-B1CB7BC6CEA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59" name="Rectangle 3">
            <a:extLst>
              <a:ext uri="{FF2B5EF4-FFF2-40B4-BE49-F238E27FC236}">
                <a16:creationId xmlns:a16="http://schemas.microsoft.com/office/drawing/2014/main" id="{6F79B5EB-AA4A-4128-9086-4EFB714A0F1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76630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D7F9956F-FF8C-463F-8F19-B1CB7BC6CEA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59" name="Rectangle 3">
            <a:extLst>
              <a:ext uri="{FF2B5EF4-FFF2-40B4-BE49-F238E27FC236}">
                <a16:creationId xmlns:a16="http://schemas.microsoft.com/office/drawing/2014/main" id="{6F79B5EB-AA4A-4128-9086-4EFB714A0F1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60008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D7F9956F-FF8C-463F-8F19-B1CB7BC6CEA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59" name="Rectangle 3">
            <a:extLst>
              <a:ext uri="{FF2B5EF4-FFF2-40B4-BE49-F238E27FC236}">
                <a16:creationId xmlns:a16="http://schemas.microsoft.com/office/drawing/2014/main" id="{6F79B5EB-AA4A-4128-9086-4EFB714A0F1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70409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D7F9956F-FF8C-463F-8F19-B1CB7BC6CEA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59" name="Rectangle 3">
            <a:extLst>
              <a:ext uri="{FF2B5EF4-FFF2-40B4-BE49-F238E27FC236}">
                <a16:creationId xmlns:a16="http://schemas.microsoft.com/office/drawing/2014/main" id="{6F79B5EB-AA4A-4128-9086-4EFB714A0F1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60547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D7F9956F-FF8C-463F-8F19-B1CB7BC6CEA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59" name="Rectangle 3">
            <a:extLst>
              <a:ext uri="{FF2B5EF4-FFF2-40B4-BE49-F238E27FC236}">
                <a16:creationId xmlns:a16="http://schemas.microsoft.com/office/drawing/2014/main" id="{6F79B5EB-AA4A-4128-9086-4EFB714A0F1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26822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D7F9956F-FF8C-463F-8F19-B1CB7BC6CEA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59" name="Rectangle 3">
            <a:extLst>
              <a:ext uri="{FF2B5EF4-FFF2-40B4-BE49-F238E27FC236}">
                <a16:creationId xmlns:a16="http://schemas.microsoft.com/office/drawing/2014/main" id="{6F79B5EB-AA4A-4128-9086-4EFB714A0F1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51267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D7F9956F-FF8C-463F-8F19-B1CB7BC6CEA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59" name="Rectangle 3">
            <a:extLst>
              <a:ext uri="{FF2B5EF4-FFF2-40B4-BE49-F238E27FC236}">
                <a16:creationId xmlns:a16="http://schemas.microsoft.com/office/drawing/2014/main" id="{6F79B5EB-AA4A-4128-9086-4EFB714A0F1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32150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D7F9956F-FF8C-463F-8F19-B1CB7BC6CEA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59" name="Rectangle 3">
            <a:extLst>
              <a:ext uri="{FF2B5EF4-FFF2-40B4-BE49-F238E27FC236}">
                <a16:creationId xmlns:a16="http://schemas.microsoft.com/office/drawing/2014/main" id="{6F79B5EB-AA4A-4128-9086-4EFB714A0F1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05895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>
            <a:extLst>
              <a:ext uri="{FF2B5EF4-FFF2-40B4-BE49-F238E27FC236}">
                <a16:creationId xmlns:a16="http://schemas.microsoft.com/office/drawing/2014/main" id="{F063C9E9-2406-44FF-98D2-FE784CABB3A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9" name="Rectangle 3">
            <a:extLst>
              <a:ext uri="{FF2B5EF4-FFF2-40B4-BE49-F238E27FC236}">
                <a16:creationId xmlns:a16="http://schemas.microsoft.com/office/drawing/2014/main" id="{653FE85D-3B14-4123-84F6-CBB4A4A337A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D7F9956F-FF8C-463F-8F19-B1CB7BC6CEA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59" name="Rectangle 3">
            <a:extLst>
              <a:ext uri="{FF2B5EF4-FFF2-40B4-BE49-F238E27FC236}">
                <a16:creationId xmlns:a16="http://schemas.microsoft.com/office/drawing/2014/main" id="{6F79B5EB-AA4A-4128-9086-4EFB714A0F1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594123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D7F9956F-FF8C-463F-8F19-B1CB7BC6CEA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59" name="Rectangle 3">
            <a:extLst>
              <a:ext uri="{FF2B5EF4-FFF2-40B4-BE49-F238E27FC236}">
                <a16:creationId xmlns:a16="http://schemas.microsoft.com/office/drawing/2014/main" id="{6F79B5EB-AA4A-4128-9086-4EFB714A0F1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499926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D7F9956F-FF8C-463F-8F19-B1CB7BC6CEA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59" name="Rectangle 3">
            <a:extLst>
              <a:ext uri="{FF2B5EF4-FFF2-40B4-BE49-F238E27FC236}">
                <a16:creationId xmlns:a16="http://schemas.microsoft.com/office/drawing/2014/main" id="{6F79B5EB-AA4A-4128-9086-4EFB714A0F1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709036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D7F9956F-FF8C-463F-8F19-B1CB7BC6CEA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59" name="Rectangle 3">
            <a:extLst>
              <a:ext uri="{FF2B5EF4-FFF2-40B4-BE49-F238E27FC236}">
                <a16:creationId xmlns:a16="http://schemas.microsoft.com/office/drawing/2014/main" id="{6F79B5EB-AA4A-4128-9086-4EFB714A0F1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17962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D7F9956F-FF8C-463F-8F19-B1CB7BC6CEA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59" name="Rectangle 3">
            <a:extLst>
              <a:ext uri="{FF2B5EF4-FFF2-40B4-BE49-F238E27FC236}">
                <a16:creationId xmlns:a16="http://schemas.microsoft.com/office/drawing/2014/main" id="{6F79B5EB-AA4A-4128-9086-4EFB714A0F1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660323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D7F9956F-FF8C-463F-8F19-B1CB7BC6CEA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59" name="Rectangle 3">
            <a:extLst>
              <a:ext uri="{FF2B5EF4-FFF2-40B4-BE49-F238E27FC236}">
                <a16:creationId xmlns:a16="http://schemas.microsoft.com/office/drawing/2014/main" id="{6F79B5EB-AA4A-4128-9086-4EFB714A0F1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515403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D7F9956F-FF8C-463F-8F19-B1CB7BC6CEA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59" name="Rectangle 3">
            <a:extLst>
              <a:ext uri="{FF2B5EF4-FFF2-40B4-BE49-F238E27FC236}">
                <a16:creationId xmlns:a16="http://schemas.microsoft.com/office/drawing/2014/main" id="{6F79B5EB-AA4A-4128-9086-4EFB714A0F1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804227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>
            <a:extLst>
              <a:ext uri="{FF2B5EF4-FFF2-40B4-BE49-F238E27FC236}">
                <a16:creationId xmlns:a16="http://schemas.microsoft.com/office/drawing/2014/main" id="{758A74F8-544D-498C-B407-506781ECAF0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1" name="Rectangle 3">
            <a:extLst>
              <a:ext uri="{FF2B5EF4-FFF2-40B4-BE49-F238E27FC236}">
                <a16:creationId xmlns:a16="http://schemas.microsoft.com/office/drawing/2014/main" id="{02BA7ED1-7905-4627-8400-754A916C11F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3888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C3E87FF8-A010-4D3B-A14F-8DE3484631A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59" name="Rectangle 3">
            <a:extLst>
              <a:ext uri="{FF2B5EF4-FFF2-40B4-BE49-F238E27FC236}">
                <a16:creationId xmlns:a16="http://schemas.microsoft.com/office/drawing/2014/main" id="{1937F181-A101-4296-B5EA-6E1F083F067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id="{80CF7A29-8F9F-4AE8-886A-D8D1D1A142B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7" name="Rectangle 3">
            <a:extLst>
              <a:ext uri="{FF2B5EF4-FFF2-40B4-BE49-F238E27FC236}">
                <a16:creationId xmlns:a16="http://schemas.microsoft.com/office/drawing/2014/main" id="{A92B74B9-2CEB-42C1-8DE2-D669984A566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D7F9956F-FF8C-463F-8F19-B1CB7BC6CEA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59" name="Rectangle 3">
            <a:extLst>
              <a:ext uri="{FF2B5EF4-FFF2-40B4-BE49-F238E27FC236}">
                <a16:creationId xmlns:a16="http://schemas.microsoft.com/office/drawing/2014/main" id="{6F79B5EB-AA4A-4128-9086-4EFB714A0F1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>
            <a:extLst>
              <a:ext uri="{FF2B5EF4-FFF2-40B4-BE49-F238E27FC236}">
                <a16:creationId xmlns:a16="http://schemas.microsoft.com/office/drawing/2014/main" id="{6A666584-A4E2-4F7E-9BF3-9F3352E8E9E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5" name="Rectangle 3">
            <a:extLst>
              <a:ext uri="{FF2B5EF4-FFF2-40B4-BE49-F238E27FC236}">
                <a16:creationId xmlns:a16="http://schemas.microsoft.com/office/drawing/2014/main" id="{BB451339-339B-454B-913A-E1156250860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2AD1CD45-F548-4461-B508-72BA868D236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3" name="Rectangle 3">
            <a:extLst>
              <a:ext uri="{FF2B5EF4-FFF2-40B4-BE49-F238E27FC236}">
                <a16:creationId xmlns:a16="http://schemas.microsoft.com/office/drawing/2014/main" id="{502AA662-C631-427B-A012-611A2C423E8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>
            <a:extLst>
              <a:ext uri="{FF2B5EF4-FFF2-40B4-BE49-F238E27FC236}">
                <a16:creationId xmlns:a16="http://schemas.microsoft.com/office/drawing/2014/main" id="{E51173A7-42B7-49CA-9F82-50307946D6E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651" name="Rectangle 3">
            <a:extLst>
              <a:ext uri="{FF2B5EF4-FFF2-40B4-BE49-F238E27FC236}">
                <a16:creationId xmlns:a16="http://schemas.microsoft.com/office/drawing/2014/main" id="{899B9B13-6EB1-41C3-A4CA-D3084C10CE9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>
            <a:extLst>
              <a:ext uri="{FF2B5EF4-FFF2-40B4-BE49-F238E27FC236}">
                <a16:creationId xmlns:a16="http://schemas.microsoft.com/office/drawing/2014/main" id="{AB993068-794E-4F3D-844D-FA2F5C27084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699" name="Rectangle 3">
            <a:extLst>
              <a:ext uri="{FF2B5EF4-FFF2-40B4-BE49-F238E27FC236}">
                <a16:creationId xmlns:a16="http://schemas.microsoft.com/office/drawing/2014/main" id="{4B0F5379-8955-4334-9A9E-EFC9BF5979F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>
            <a:extLst>
              <a:ext uri="{FF2B5EF4-FFF2-40B4-BE49-F238E27FC236}">
                <a16:creationId xmlns:a16="http://schemas.microsoft.com/office/drawing/2014/main" id="{E3C07A44-D570-48C0-A315-C24C8F76361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7" name="Rectangle 3">
            <a:extLst>
              <a:ext uri="{FF2B5EF4-FFF2-40B4-BE49-F238E27FC236}">
                <a16:creationId xmlns:a16="http://schemas.microsoft.com/office/drawing/2014/main" id="{9479F028-4E57-46EB-A537-0C5DFD36A52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>
            <a:extLst>
              <a:ext uri="{FF2B5EF4-FFF2-40B4-BE49-F238E27FC236}">
                <a16:creationId xmlns:a16="http://schemas.microsoft.com/office/drawing/2014/main" id="{6271C472-D999-46A3-8625-E5B1C1C826C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5" name="Rectangle 3">
            <a:extLst>
              <a:ext uri="{FF2B5EF4-FFF2-40B4-BE49-F238E27FC236}">
                <a16:creationId xmlns:a16="http://schemas.microsoft.com/office/drawing/2014/main" id="{A7E4E6C0-4A66-4B37-8359-96C984A70B7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>
            <a:extLst>
              <a:ext uri="{FF2B5EF4-FFF2-40B4-BE49-F238E27FC236}">
                <a16:creationId xmlns:a16="http://schemas.microsoft.com/office/drawing/2014/main" id="{732AE058-4E50-4FA3-B4B4-CD88345CDA8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3" name="Rectangle 3">
            <a:extLst>
              <a:ext uri="{FF2B5EF4-FFF2-40B4-BE49-F238E27FC236}">
                <a16:creationId xmlns:a16="http://schemas.microsoft.com/office/drawing/2014/main" id="{EAF80C5B-DF5E-49AD-ABD6-71B7FC3D37A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>
            <a:extLst>
              <a:ext uri="{FF2B5EF4-FFF2-40B4-BE49-F238E27FC236}">
                <a16:creationId xmlns:a16="http://schemas.microsoft.com/office/drawing/2014/main" id="{550C68DB-7680-4B7F-A258-90B636D1260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91" name="Rectangle 3">
            <a:extLst>
              <a:ext uri="{FF2B5EF4-FFF2-40B4-BE49-F238E27FC236}">
                <a16:creationId xmlns:a16="http://schemas.microsoft.com/office/drawing/2014/main" id="{E57F2BF7-68A3-4A30-939A-A27603DFE02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>
            <a:extLst>
              <a:ext uri="{FF2B5EF4-FFF2-40B4-BE49-F238E27FC236}">
                <a16:creationId xmlns:a16="http://schemas.microsoft.com/office/drawing/2014/main" id="{2640C27F-66DC-4F0D-8BE6-D791FE57848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39" name="Rectangle 3">
            <a:extLst>
              <a:ext uri="{FF2B5EF4-FFF2-40B4-BE49-F238E27FC236}">
                <a16:creationId xmlns:a16="http://schemas.microsoft.com/office/drawing/2014/main" id="{AC232725-10BB-4E79-A3BA-4D27C608419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>
            <a:extLst>
              <a:ext uri="{FF2B5EF4-FFF2-40B4-BE49-F238E27FC236}">
                <a16:creationId xmlns:a16="http://schemas.microsoft.com/office/drawing/2014/main" id="{137C3A68-843B-496C-8373-546417BDBD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987" name="Rectangle 3">
            <a:extLst>
              <a:ext uri="{FF2B5EF4-FFF2-40B4-BE49-F238E27FC236}">
                <a16:creationId xmlns:a16="http://schemas.microsoft.com/office/drawing/2014/main" id="{CFD54AF5-2728-4A11-8C3C-6E5B30D5E8F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D7F9956F-FF8C-463F-8F19-B1CB7BC6CEA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59" name="Rectangle 3">
            <a:extLst>
              <a:ext uri="{FF2B5EF4-FFF2-40B4-BE49-F238E27FC236}">
                <a16:creationId xmlns:a16="http://schemas.microsoft.com/office/drawing/2014/main" id="{6F79B5EB-AA4A-4128-9086-4EFB714A0F1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255911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>
            <a:extLst>
              <a:ext uri="{FF2B5EF4-FFF2-40B4-BE49-F238E27FC236}">
                <a16:creationId xmlns:a16="http://schemas.microsoft.com/office/drawing/2014/main" id="{5FFAFF63-B55D-448C-8740-8ADB19BC3A5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5" name="Rectangle 3">
            <a:extLst>
              <a:ext uri="{FF2B5EF4-FFF2-40B4-BE49-F238E27FC236}">
                <a16:creationId xmlns:a16="http://schemas.microsoft.com/office/drawing/2014/main" id="{461728DF-0660-42FD-AB02-92B735BE44D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>
            <a:extLst>
              <a:ext uri="{FF2B5EF4-FFF2-40B4-BE49-F238E27FC236}">
                <a16:creationId xmlns:a16="http://schemas.microsoft.com/office/drawing/2014/main" id="{39A145ED-26E3-427D-BA6C-D3599F8C123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3" name="Rectangle 3">
            <a:extLst>
              <a:ext uri="{FF2B5EF4-FFF2-40B4-BE49-F238E27FC236}">
                <a16:creationId xmlns:a16="http://schemas.microsoft.com/office/drawing/2014/main" id="{1549AC96-A7C8-44A7-B376-451A905B17D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>
            <a:extLst>
              <a:ext uri="{FF2B5EF4-FFF2-40B4-BE49-F238E27FC236}">
                <a16:creationId xmlns:a16="http://schemas.microsoft.com/office/drawing/2014/main" id="{D5F1FB3B-EED8-44F9-B57B-6FF3D2CCE11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1" name="Rectangle 3">
            <a:extLst>
              <a:ext uri="{FF2B5EF4-FFF2-40B4-BE49-F238E27FC236}">
                <a16:creationId xmlns:a16="http://schemas.microsoft.com/office/drawing/2014/main" id="{BA88A84F-6823-4037-962D-2FAB32032BB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>
            <a:extLst>
              <a:ext uri="{FF2B5EF4-FFF2-40B4-BE49-F238E27FC236}">
                <a16:creationId xmlns:a16="http://schemas.microsoft.com/office/drawing/2014/main" id="{1DB6AB37-D6BF-4B8C-A75E-295C3CB1629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79" name="Rectangle 3">
            <a:extLst>
              <a:ext uri="{FF2B5EF4-FFF2-40B4-BE49-F238E27FC236}">
                <a16:creationId xmlns:a16="http://schemas.microsoft.com/office/drawing/2014/main" id="{447A17CC-0EB1-4216-A08E-A749A1F2550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>
            <a:extLst>
              <a:ext uri="{FF2B5EF4-FFF2-40B4-BE49-F238E27FC236}">
                <a16:creationId xmlns:a16="http://schemas.microsoft.com/office/drawing/2014/main" id="{94A5F5A3-2493-4DE2-AB1F-C4F7CBAAEA9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7" name="Rectangle 3">
            <a:extLst>
              <a:ext uri="{FF2B5EF4-FFF2-40B4-BE49-F238E27FC236}">
                <a16:creationId xmlns:a16="http://schemas.microsoft.com/office/drawing/2014/main" id="{48ED3C0A-A29B-4904-BEF0-FE9FBD05CAC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>
            <a:extLst>
              <a:ext uri="{FF2B5EF4-FFF2-40B4-BE49-F238E27FC236}">
                <a16:creationId xmlns:a16="http://schemas.microsoft.com/office/drawing/2014/main" id="{2907D355-BD68-43D9-ABE9-76F4D980DB5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5" name="Rectangle 3">
            <a:extLst>
              <a:ext uri="{FF2B5EF4-FFF2-40B4-BE49-F238E27FC236}">
                <a16:creationId xmlns:a16="http://schemas.microsoft.com/office/drawing/2014/main" id="{193B294A-2A3A-4326-A7A6-E1646390FBD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>
            <a:extLst>
              <a:ext uri="{FF2B5EF4-FFF2-40B4-BE49-F238E27FC236}">
                <a16:creationId xmlns:a16="http://schemas.microsoft.com/office/drawing/2014/main" id="{3CB12AD1-3E14-413F-9D5E-86FB9B2164F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3" name="Rectangle 3">
            <a:extLst>
              <a:ext uri="{FF2B5EF4-FFF2-40B4-BE49-F238E27FC236}">
                <a16:creationId xmlns:a16="http://schemas.microsoft.com/office/drawing/2014/main" id="{FD13E8C7-AB99-4C92-8AB9-30DEE529ED3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>
            <a:extLst>
              <a:ext uri="{FF2B5EF4-FFF2-40B4-BE49-F238E27FC236}">
                <a16:creationId xmlns:a16="http://schemas.microsoft.com/office/drawing/2014/main" id="{C84CF838-B962-4861-8C95-BAA188E288D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1" name="Rectangle 3">
            <a:extLst>
              <a:ext uri="{FF2B5EF4-FFF2-40B4-BE49-F238E27FC236}">
                <a16:creationId xmlns:a16="http://schemas.microsoft.com/office/drawing/2014/main" id="{4FFE1D7B-5811-4B62-B656-DD7187DF0F5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>
            <a:extLst>
              <a:ext uri="{FF2B5EF4-FFF2-40B4-BE49-F238E27FC236}">
                <a16:creationId xmlns:a16="http://schemas.microsoft.com/office/drawing/2014/main" id="{2CF091CF-970F-4721-B459-8D16B0621E1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19" name="Rectangle 3">
            <a:extLst>
              <a:ext uri="{FF2B5EF4-FFF2-40B4-BE49-F238E27FC236}">
                <a16:creationId xmlns:a16="http://schemas.microsoft.com/office/drawing/2014/main" id="{51EF869F-2E30-49F8-BDEC-7BDCB613BC8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>
            <a:extLst>
              <a:ext uri="{FF2B5EF4-FFF2-40B4-BE49-F238E27FC236}">
                <a16:creationId xmlns:a16="http://schemas.microsoft.com/office/drawing/2014/main" id="{66D95A44-60C6-49B8-BEE4-03D66210A89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7" name="Rectangle 3">
            <a:extLst>
              <a:ext uri="{FF2B5EF4-FFF2-40B4-BE49-F238E27FC236}">
                <a16:creationId xmlns:a16="http://schemas.microsoft.com/office/drawing/2014/main" id="{47A335FC-0A36-41CB-A899-075C45D4865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D7F9956F-FF8C-463F-8F19-B1CB7BC6CEA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59" name="Rectangle 3">
            <a:extLst>
              <a:ext uri="{FF2B5EF4-FFF2-40B4-BE49-F238E27FC236}">
                <a16:creationId xmlns:a16="http://schemas.microsoft.com/office/drawing/2014/main" id="{6F79B5EB-AA4A-4128-9086-4EFB714A0F1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388927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>
            <a:extLst>
              <a:ext uri="{FF2B5EF4-FFF2-40B4-BE49-F238E27FC236}">
                <a16:creationId xmlns:a16="http://schemas.microsoft.com/office/drawing/2014/main" id="{B30C038F-FC53-4868-A4C4-91BD7632B72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515" name="Rectangle 3">
            <a:extLst>
              <a:ext uri="{FF2B5EF4-FFF2-40B4-BE49-F238E27FC236}">
                <a16:creationId xmlns:a16="http://schemas.microsoft.com/office/drawing/2014/main" id="{FF974207-30A5-4C16-AB1F-B22D5EDF39F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>
            <a:extLst>
              <a:ext uri="{FF2B5EF4-FFF2-40B4-BE49-F238E27FC236}">
                <a16:creationId xmlns:a16="http://schemas.microsoft.com/office/drawing/2014/main" id="{9DABB110-24C5-43D7-A86A-DB0DAFFCEBE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3" name="Rectangle 3">
            <a:extLst>
              <a:ext uri="{FF2B5EF4-FFF2-40B4-BE49-F238E27FC236}">
                <a16:creationId xmlns:a16="http://schemas.microsoft.com/office/drawing/2014/main" id="{CAF040CA-B36A-4D40-BBD2-0D421B6A5AA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>
            <a:extLst>
              <a:ext uri="{FF2B5EF4-FFF2-40B4-BE49-F238E27FC236}">
                <a16:creationId xmlns:a16="http://schemas.microsoft.com/office/drawing/2014/main" id="{4025C0BC-AC52-4465-81FD-01A8F2AB5A1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1" name="Rectangle 3">
            <a:extLst>
              <a:ext uri="{FF2B5EF4-FFF2-40B4-BE49-F238E27FC236}">
                <a16:creationId xmlns:a16="http://schemas.microsoft.com/office/drawing/2014/main" id="{771002E9-1BC4-4ACD-8074-9ADB43446DB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>
            <a:extLst>
              <a:ext uri="{FF2B5EF4-FFF2-40B4-BE49-F238E27FC236}">
                <a16:creationId xmlns:a16="http://schemas.microsoft.com/office/drawing/2014/main" id="{6452F4CF-788A-4B2E-9BD4-18F7867B924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59" name="Rectangle 3">
            <a:extLst>
              <a:ext uri="{FF2B5EF4-FFF2-40B4-BE49-F238E27FC236}">
                <a16:creationId xmlns:a16="http://schemas.microsoft.com/office/drawing/2014/main" id="{BD94E641-96A6-46D2-9AA5-96CADEF277B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>
            <a:extLst>
              <a:ext uri="{FF2B5EF4-FFF2-40B4-BE49-F238E27FC236}">
                <a16:creationId xmlns:a16="http://schemas.microsoft.com/office/drawing/2014/main" id="{3B825BE6-A2C7-43E9-B868-6DFF75D3639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7" name="Rectangle 3">
            <a:extLst>
              <a:ext uri="{FF2B5EF4-FFF2-40B4-BE49-F238E27FC236}">
                <a16:creationId xmlns:a16="http://schemas.microsoft.com/office/drawing/2014/main" id="{2415D357-F1C3-4ACD-B684-B8AEC11BC8E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>
            <a:extLst>
              <a:ext uri="{FF2B5EF4-FFF2-40B4-BE49-F238E27FC236}">
                <a16:creationId xmlns:a16="http://schemas.microsoft.com/office/drawing/2014/main" id="{0ABD0C00-423B-4532-9637-D597E05A8DF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5" name="Rectangle 3">
            <a:extLst>
              <a:ext uri="{FF2B5EF4-FFF2-40B4-BE49-F238E27FC236}">
                <a16:creationId xmlns:a16="http://schemas.microsoft.com/office/drawing/2014/main" id="{80C6D90D-CB86-4DE4-BE32-C87663D8A4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>
            <a:extLst>
              <a:ext uri="{FF2B5EF4-FFF2-40B4-BE49-F238E27FC236}">
                <a16:creationId xmlns:a16="http://schemas.microsoft.com/office/drawing/2014/main" id="{CAB6179B-738E-4E33-8E1E-605249E86F5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1" name="Rectangle 3">
            <a:extLst>
              <a:ext uri="{FF2B5EF4-FFF2-40B4-BE49-F238E27FC236}">
                <a16:creationId xmlns:a16="http://schemas.microsoft.com/office/drawing/2014/main" id="{3926A158-E672-4B9F-B175-44860F538D8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C7BD6E3A-6A8B-46AE-AF7E-A8D79AF07A2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59" name="Rectangle 3">
            <a:extLst>
              <a:ext uri="{FF2B5EF4-FFF2-40B4-BE49-F238E27FC236}">
                <a16:creationId xmlns:a16="http://schemas.microsoft.com/office/drawing/2014/main" id="{F505E737-6478-4B1B-866A-A88C69B2B39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id="{B021FD79-B644-49E4-8D7F-CD7B1FE7F0C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7" name="Rectangle 3">
            <a:extLst>
              <a:ext uri="{FF2B5EF4-FFF2-40B4-BE49-F238E27FC236}">
                <a16:creationId xmlns:a16="http://schemas.microsoft.com/office/drawing/2014/main" id="{406F8862-B526-42B2-8CCF-2EB2F647F51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>
            <a:extLst>
              <a:ext uri="{FF2B5EF4-FFF2-40B4-BE49-F238E27FC236}">
                <a16:creationId xmlns:a16="http://schemas.microsoft.com/office/drawing/2014/main" id="{F4659FF4-37F0-4E37-A8FB-2A817430E15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5" name="Rectangle 3">
            <a:extLst>
              <a:ext uri="{FF2B5EF4-FFF2-40B4-BE49-F238E27FC236}">
                <a16:creationId xmlns:a16="http://schemas.microsoft.com/office/drawing/2014/main" id="{EFFEF638-1822-4AD2-9D1A-AA219A9806F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D7F9956F-FF8C-463F-8F19-B1CB7BC6CEA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59" name="Rectangle 3">
            <a:extLst>
              <a:ext uri="{FF2B5EF4-FFF2-40B4-BE49-F238E27FC236}">
                <a16:creationId xmlns:a16="http://schemas.microsoft.com/office/drawing/2014/main" id="{6F79B5EB-AA4A-4128-9086-4EFB714A0F1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256626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D9A49423-2F3B-4690-8004-0A1D419C04D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3" name="Rectangle 3">
            <a:extLst>
              <a:ext uri="{FF2B5EF4-FFF2-40B4-BE49-F238E27FC236}">
                <a16:creationId xmlns:a16="http://schemas.microsoft.com/office/drawing/2014/main" id="{84FDACCB-A3DD-4AC7-A7F6-8B8ACC77E73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>
            <a:extLst>
              <a:ext uri="{FF2B5EF4-FFF2-40B4-BE49-F238E27FC236}">
                <a16:creationId xmlns:a16="http://schemas.microsoft.com/office/drawing/2014/main" id="{5B533172-E8F1-4628-8BC5-2A83E4C7679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651" name="Rectangle 3">
            <a:extLst>
              <a:ext uri="{FF2B5EF4-FFF2-40B4-BE49-F238E27FC236}">
                <a16:creationId xmlns:a16="http://schemas.microsoft.com/office/drawing/2014/main" id="{60D8E762-368A-49B2-A74D-3DEF1EE66D0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>
            <a:extLst>
              <a:ext uri="{FF2B5EF4-FFF2-40B4-BE49-F238E27FC236}">
                <a16:creationId xmlns:a16="http://schemas.microsoft.com/office/drawing/2014/main" id="{56FB316A-77C7-4E66-A16A-EC11F10AD84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699" name="Rectangle 3">
            <a:extLst>
              <a:ext uri="{FF2B5EF4-FFF2-40B4-BE49-F238E27FC236}">
                <a16:creationId xmlns:a16="http://schemas.microsoft.com/office/drawing/2014/main" id="{E1278220-593A-497B-A393-8016488B0AE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>
            <a:extLst>
              <a:ext uri="{FF2B5EF4-FFF2-40B4-BE49-F238E27FC236}">
                <a16:creationId xmlns:a16="http://schemas.microsoft.com/office/drawing/2014/main" id="{A598FE62-2674-4F10-819D-BF2A5B5DE38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7" name="Rectangle 3">
            <a:extLst>
              <a:ext uri="{FF2B5EF4-FFF2-40B4-BE49-F238E27FC236}">
                <a16:creationId xmlns:a16="http://schemas.microsoft.com/office/drawing/2014/main" id="{B5B96269-A047-43C4-9536-F0C9FCA5D5E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>
            <a:extLst>
              <a:ext uri="{FF2B5EF4-FFF2-40B4-BE49-F238E27FC236}">
                <a16:creationId xmlns:a16="http://schemas.microsoft.com/office/drawing/2014/main" id="{4E469F54-5A37-473B-9FAB-5D4B7E16EB7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5" name="Rectangle 3">
            <a:extLst>
              <a:ext uri="{FF2B5EF4-FFF2-40B4-BE49-F238E27FC236}">
                <a16:creationId xmlns:a16="http://schemas.microsoft.com/office/drawing/2014/main" id="{E5434A0C-07A0-46A8-A8F2-A1D1719FDA5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>
            <a:extLst>
              <a:ext uri="{FF2B5EF4-FFF2-40B4-BE49-F238E27FC236}">
                <a16:creationId xmlns:a16="http://schemas.microsoft.com/office/drawing/2014/main" id="{A605D27A-0B39-4441-BC3A-4220F86BD68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3" name="Rectangle 3">
            <a:extLst>
              <a:ext uri="{FF2B5EF4-FFF2-40B4-BE49-F238E27FC236}">
                <a16:creationId xmlns:a16="http://schemas.microsoft.com/office/drawing/2014/main" id="{2DB10293-BC86-4002-87AE-C82816E01C8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>
            <a:extLst>
              <a:ext uri="{FF2B5EF4-FFF2-40B4-BE49-F238E27FC236}">
                <a16:creationId xmlns:a16="http://schemas.microsoft.com/office/drawing/2014/main" id="{D5519260-261D-4C28-9F45-DD266B1ABF3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91" name="Rectangle 3">
            <a:extLst>
              <a:ext uri="{FF2B5EF4-FFF2-40B4-BE49-F238E27FC236}">
                <a16:creationId xmlns:a16="http://schemas.microsoft.com/office/drawing/2014/main" id="{A1D7465F-6857-4792-8530-829B6F227D4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>
            <a:extLst>
              <a:ext uri="{FF2B5EF4-FFF2-40B4-BE49-F238E27FC236}">
                <a16:creationId xmlns:a16="http://schemas.microsoft.com/office/drawing/2014/main" id="{6E4389F0-5C83-4D38-81F2-E3F7B42B2F1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39" name="Rectangle 3">
            <a:extLst>
              <a:ext uri="{FF2B5EF4-FFF2-40B4-BE49-F238E27FC236}">
                <a16:creationId xmlns:a16="http://schemas.microsoft.com/office/drawing/2014/main" id="{0A7E20E5-BA5D-4955-8FBA-75A766456FB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>
            <a:extLst>
              <a:ext uri="{FF2B5EF4-FFF2-40B4-BE49-F238E27FC236}">
                <a16:creationId xmlns:a16="http://schemas.microsoft.com/office/drawing/2014/main" id="{0728023A-24BF-49E4-A332-AD0556D495D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987" name="Rectangle 3">
            <a:extLst>
              <a:ext uri="{FF2B5EF4-FFF2-40B4-BE49-F238E27FC236}">
                <a16:creationId xmlns:a16="http://schemas.microsoft.com/office/drawing/2014/main" id="{B785415A-69B5-480A-A8CA-84901E73F64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>
            <a:extLst>
              <a:ext uri="{FF2B5EF4-FFF2-40B4-BE49-F238E27FC236}">
                <a16:creationId xmlns:a16="http://schemas.microsoft.com/office/drawing/2014/main" id="{1EDA727A-9D80-477D-A337-1D02015BF97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5" name="Rectangle 3">
            <a:extLst>
              <a:ext uri="{FF2B5EF4-FFF2-40B4-BE49-F238E27FC236}">
                <a16:creationId xmlns:a16="http://schemas.microsoft.com/office/drawing/2014/main" id="{C5268E1D-7459-4B14-9D37-4A5BF9ABA2D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D7F9956F-FF8C-463F-8F19-B1CB7BC6CEA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59" name="Rectangle 3">
            <a:extLst>
              <a:ext uri="{FF2B5EF4-FFF2-40B4-BE49-F238E27FC236}">
                <a16:creationId xmlns:a16="http://schemas.microsoft.com/office/drawing/2014/main" id="{6F79B5EB-AA4A-4128-9086-4EFB714A0F1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3838977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>
            <a:extLst>
              <a:ext uri="{FF2B5EF4-FFF2-40B4-BE49-F238E27FC236}">
                <a16:creationId xmlns:a16="http://schemas.microsoft.com/office/drawing/2014/main" id="{EEAD7214-3E03-4A94-9896-1FBA582A09E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3" name="Rectangle 3">
            <a:extLst>
              <a:ext uri="{FF2B5EF4-FFF2-40B4-BE49-F238E27FC236}">
                <a16:creationId xmlns:a16="http://schemas.microsoft.com/office/drawing/2014/main" id="{D5F39681-EE2A-4C1D-BA77-662537C7038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>
            <a:extLst>
              <a:ext uri="{FF2B5EF4-FFF2-40B4-BE49-F238E27FC236}">
                <a16:creationId xmlns:a16="http://schemas.microsoft.com/office/drawing/2014/main" id="{8E196807-FFD8-47FA-AF64-98E71B16E51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1" name="Rectangle 3">
            <a:extLst>
              <a:ext uri="{FF2B5EF4-FFF2-40B4-BE49-F238E27FC236}">
                <a16:creationId xmlns:a16="http://schemas.microsoft.com/office/drawing/2014/main" id="{36B8CF2C-4F09-46C8-A709-FC17AB4829E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>
            <a:extLst>
              <a:ext uri="{FF2B5EF4-FFF2-40B4-BE49-F238E27FC236}">
                <a16:creationId xmlns:a16="http://schemas.microsoft.com/office/drawing/2014/main" id="{32704878-B303-431D-BA06-9A0C6B5F285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79" name="Rectangle 3">
            <a:extLst>
              <a:ext uri="{FF2B5EF4-FFF2-40B4-BE49-F238E27FC236}">
                <a16:creationId xmlns:a16="http://schemas.microsoft.com/office/drawing/2014/main" id="{2B1EB270-6483-40AF-ADAA-4E52233224B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>
            <a:extLst>
              <a:ext uri="{FF2B5EF4-FFF2-40B4-BE49-F238E27FC236}">
                <a16:creationId xmlns:a16="http://schemas.microsoft.com/office/drawing/2014/main" id="{B4F595F0-A22E-4CCF-BC1B-0929F7B20BE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7" name="Rectangle 3">
            <a:extLst>
              <a:ext uri="{FF2B5EF4-FFF2-40B4-BE49-F238E27FC236}">
                <a16:creationId xmlns:a16="http://schemas.microsoft.com/office/drawing/2014/main" id="{13773B76-C9AF-4F59-83A8-A701E317D03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>
            <a:extLst>
              <a:ext uri="{FF2B5EF4-FFF2-40B4-BE49-F238E27FC236}">
                <a16:creationId xmlns:a16="http://schemas.microsoft.com/office/drawing/2014/main" id="{C186B6EA-A29C-4FD7-B1E7-54ACAD0E597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5" name="Rectangle 3">
            <a:extLst>
              <a:ext uri="{FF2B5EF4-FFF2-40B4-BE49-F238E27FC236}">
                <a16:creationId xmlns:a16="http://schemas.microsoft.com/office/drawing/2014/main" id="{E70CA8D1-DD5D-4799-940E-70AA48C7754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>
            <a:extLst>
              <a:ext uri="{FF2B5EF4-FFF2-40B4-BE49-F238E27FC236}">
                <a16:creationId xmlns:a16="http://schemas.microsoft.com/office/drawing/2014/main" id="{3557D352-BEC8-48A1-AC3A-C9689D829CD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3" name="Rectangle 3">
            <a:extLst>
              <a:ext uri="{FF2B5EF4-FFF2-40B4-BE49-F238E27FC236}">
                <a16:creationId xmlns:a16="http://schemas.microsoft.com/office/drawing/2014/main" id="{6E51A3DC-623E-4529-B042-82A10BC3E33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>
            <a:extLst>
              <a:ext uri="{FF2B5EF4-FFF2-40B4-BE49-F238E27FC236}">
                <a16:creationId xmlns:a16="http://schemas.microsoft.com/office/drawing/2014/main" id="{A32C321A-0950-4EDD-8EF6-BE2B33F6EFF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1" name="Rectangle 3">
            <a:extLst>
              <a:ext uri="{FF2B5EF4-FFF2-40B4-BE49-F238E27FC236}">
                <a16:creationId xmlns:a16="http://schemas.microsoft.com/office/drawing/2014/main" id="{DB56CFE4-CC5D-451F-B7FA-589A4ED17A6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>
            <a:extLst>
              <a:ext uri="{FF2B5EF4-FFF2-40B4-BE49-F238E27FC236}">
                <a16:creationId xmlns:a16="http://schemas.microsoft.com/office/drawing/2014/main" id="{26AFD55E-AF17-43B2-8AB2-F2A30E98434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19" name="Rectangle 3">
            <a:extLst>
              <a:ext uri="{FF2B5EF4-FFF2-40B4-BE49-F238E27FC236}">
                <a16:creationId xmlns:a16="http://schemas.microsoft.com/office/drawing/2014/main" id="{17822C1B-9CBE-4BD9-A194-3E7D5B273F2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>
            <a:extLst>
              <a:ext uri="{FF2B5EF4-FFF2-40B4-BE49-F238E27FC236}">
                <a16:creationId xmlns:a16="http://schemas.microsoft.com/office/drawing/2014/main" id="{5FFDD4C7-F161-4094-A748-7B6FBA6D3B1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7" name="Rectangle 3">
            <a:extLst>
              <a:ext uri="{FF2B5EF4-FFF2-40B4-BE49-F238E27FC236}">
                <a16:creationId xmlns:a16="http://schemas.microsoft.com/office/drawing/2014/main" id="{9B1FDE83-1857-4800-B3C1-CC528787C5D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>
            <a:extLst>
              <a:ext uri="{FF2B5EF4-FFF2-40B4-BE49-F238E27FC236}">
                <a16:creationId xmlns:a16="http://schemas.microsoft.com/office/drawing/2014/main" id="{A37FA198-BD73-4CB8-82A4-18EE8286200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515" name="Rectangle 3">
            <a:extLst>
              <a:ext uri="{FF2B5EF4-FFF2-40B4-BE49-F238E27FC236}">
                <a16:creationId xmlns:a16="http://schemas.microsoft.com/office/drawing/2014/main" id="{AB63D1CE-DCAD-44B1-A12C-652AD46B7E7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D7F9956F-FF8C-463F-8F19-B1CB7BC6CEA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59" name="Rectangle 3">
            <a:extLst>
              <a:ext uri="{FF2B5EF4-FFF2-40B4-BE49-F238E27FC236}">
                <a16:creationId xmlns:a16="http://schemas.microsoft.com/office/drawing/2014/main" id="{6F79B5EB-AA4A-4128-9086-4EFB714A0F1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7670549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:a16="http://schemas.microsoft.com/office/drawing/2014/main" id="{B9D6C1EE-EB20-4EB4-B4D4-22060198905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7" name="Rectangle 3">
            <a:extLst>
              <a:ext uri="{FF2B5EF4-FFF2-40B4-BE49-F238E27FC236}">
                <a16:creationId xmlns:a16="http://schemas.microsoft.com/office/drawing/2014/main" id="{60850D37-C00F-4356-9F80-DCAB2FB238D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544060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>
            <a:extLst>
              <a:ext uri="{FF2B5EF4-FFF2-40B4-BE49-F238E27FC236}">
                <a16:creationId xmlns:a16="http://schemas.microsoft.com/office/drawing/2014/main" id="{25AC8133-ACAD-4D1D-B81F-1C98E5D503B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5" name="Rectangle 3">
            <a:extLst>
              <a:ext uri="{FF2B5EF4-FFF2-40B4-BE49-F238E27FC236}">
                <a16:creationId xmlns:a16="http://schemas.microsoft.com/office/drawing/2014/main" id="{AABCA005-D904-483C-AEC9-390C3D8EE5C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0828544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>
            <a:extLst>
              <a:ext uri="{FF2B5EF4-FFF2-40B4-BE49-F238E27FC236}">
                <a16:creationId xmlns:a16="http://schemas.microsoft.com/office/drawing/2014/main" id="{487F293B-4FA3-42E4-AF03-50E08F51FA3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3" name="Rectangle 3">
            <a:extLst>
              <a:ext uri="{FF2B5EF4-FFF2-40B4-BE49-F238E27FC236}">
                <a16:creationId xmlns:a16="http://schemas.microsoft.com/office/drawing/2014/main" id="{439D51AA-A6EB-4552-8EA4-3DC70D3CBF4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40023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D7F9956F-FF8C-463F-8F19-B1CB7BC6CEA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59" name="Rectangle 3">
            <a:extLst>
              <a:ext uri="{FF2B5EF4-FFF2-40B4-BE49-F238E27FC236}">
                <a16:creationId xmlns:a16="http://schemas.microsoft.com/office/drawing/2014/main" id="{6F79B5EB-AA4A-4128-9086-4EFB714A0F1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9896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9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0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281005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17726725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42031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22602265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48B62EA9-86F6-4E17-BF22-0E8EB956AE4F}"/>
              </a:ext>
            </a:extLst>
          </p:cNvPr>
          <p:cNvGraphicFramePr>
            <a:graphicFrameLocks noGrp="1"/>
          </p:cNvGraphicFramePr>
          <p:nvPr/>
        </p:nvGraphicFramePr>
        <p:xfrm>
          <a:off x="47625" y="60325"/>
          <a:ext cx="12095163" cy="63992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20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762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535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6095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7067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5593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2396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0477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Page Title.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15" marR="121915" marT="60956" marB="60956" anchor="ctr"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15" marR="121915" marT="60956" marB="60956" anchor="ctr"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Page ID.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15" marR="121915" marT="60956" marB="60956" anchor="ctr"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15" marR="121915" marT="60956" marB="60956" anchor="ctr"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Description.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15" marR="121915" marT="60956" marB="60956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Page.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15" marR="121915" marT="60956" marB="60956" anchor="ctr"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15" marR="121915" marT="60956" marB="60956" anchor="ctr"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94435">
                <a:tc gridSpan="4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6" marR="91436" marT="45717" marB="45717" anchor="ctr"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15" marR="121915" marT="60956" marB="60956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Google Shape;423;p35">
            <a:extLst>
              <a:ext uri="{FF2B5EF4-FFF2-40B4-BE49-F238E27FC236}">
                <a16:creationId xmlns:a16="http://schemas.microsoft.com/office/drawing/2014/main" id="{4A44F51F-D066-4BC8-8F88-AA3B789216A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57150" y="866775"/>
            <a:ext cx="1143000" cy="3705225"/>
          </a:xfrm>
          <a:prstGeom prst="rect">
            <a:avLst/>
          </a:prstGeom>
          <a:solidFill>
            <a:schemeClr val="bg1"/>
          </a:solidFill>
          <a:ln w="9525">
            <a:solidFill>
              <a:srgbClr val="A5A5A5"/>
            </a:solidFill>
            <a:round/>
            <a:headEnd type="none" w="sm" len="sm"/>
            <a:tailEnd type="none" w="sm" len="sm"/>
          </a:ln>
        </p:spPr>
        <p:txBody>
          <a:bodyPr lIns="0" tIns="45700" rIns="0" bIns="45700" anchor="ctr"/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latinLnBrk="0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en-US" altLang="ko-KR" sz="900" dirty="0">
                <a:solidFill>
                  <a:srgbClr val="7F7F7F"/>
                </a:solidFill>
                <a:latin typeface="+mn-ea"/>
                <a:ea typeface="+mn-ea"/>
                <a:cs typeface="Arial" panose="020B0604020202020204" pitchFamily="34" charset="0"/>
                <a:sym typeface="Arial" panose="020B0604020202020204" pitchFamily="34" charset="0"/>
              </a:rPr>
              <a:t>LNB</a:t>
            </a:r>
            <a:endParaRPr lang="ko-KR" altLang="ko-KR" sz="900" dirty="0">
              <a:solidFill>
                <a:srgbClr val="7F7F7F"/>
              </a:solidFill>
              <a:latin typeface="+mn-ea"/>
              <a:ea typeface="+mn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6" name="슬라이드 번호 개체 틀 3">
            <a:extLst>
              <a:ext uri="{FF2B5EF4-FFF2-40B4-BE49-F238E27FC236}">
                <a16:creationId xmlns:a16="http://schemas.microsoft.com/office/drawing/2014/main" id="{A8385A60-2A49-4BE8-8F1C-22B36C9F080F}"/>
              </a:ext>
            </a:extLst>
          </p:cNvPr>
          <p:cNvSpPr txBox="1">
            <a:spLocks/>
          </p:cNvSpPr>
          <p:nvPr userDrawn="1"/>
        </p:nvSpPr>
        <p:spPr>
          <a:xfrm>
            <a:off x="11534775" y="90488"/>
            <a:ext cx="549275" cy="274637"/>
          </a:xfrm>
          <a:prstGeom prst="rect">
            <a:avLst/>
          </a:prstGeom>
        </p:spPr>
        <p:txBody>
          <a:bodyPr anchor="ctr"/>
          <a:lstStyle>
            <a:lvl1pPr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1pPr>
            <a:lvl2pPr marL="742950" indent="-285750"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2pPr>
            <a:lvl3pPr marL="1143000" indent="-228600"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3pPr>
            <a:lvl4pPr marL="1600200" indent="-228600"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4pPr>
            <a:lvl5pPr marL="2057400" indent="-228600"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9pPr>
          </a:lstStyle>
          <a:p>
            <a:pPr algn="r" eaLnBrk="1" latinLnBrk="1" hangingPunct="1">
              <a:defRPr/>
            </a:pPr>
            <a:fld id="{FFE0D0E2-318A-4D3A-8331-CC06B75CBF58}" type="slidenum">
              <a:rPr kumimoji="0" lang="ko-KR" altLang="en-US" smtClean="0">
                <a:solidFill>
                  <a:srgbClr val="7F7F7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 eaLnBrk="1" latinLnBrk="1" hangingPunct="1">
                <a:defRPr/>
              </a:pPr>
              <a:t>‹#›</a:t>
            </a:fld>
            <a:endParaRPr kumimoji="0" lang="ko-KR" altLang="en-US">
              <a:solidFill>
                <a:srgbClr val="7F7F7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" name="그래픽 9">
            <a:extLst>
              <a:ext uri="{FF2B5EF4-FFF2-40B4-BE49-F238E27FC236}">
                <a16:creationId xmlns:a16="http://schemas.microsoft.com/office/drawing/2014/main" id="{97E8A028-2258-4906-9BE0-C18DE32F154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-3" b="89286"/>
          <a:stretch/>
        </p:blipFill>
        <p:spPr>
          <a:xfrm>
            <a:off x="44450" y="422275"/>
            <a:ext cx="8516938" cy="449263"/>
          </a:xfrm>
          <a:prstGeom prst="rect">
            <a:avLst/>
          </a:prstGeom>
        </p:spPr>
      </p:pic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DE07D8C9-276F-4A49-A3F8-CFF7A88C244A}"/>
              </a:ext>
            </a:extLst>
          </p:cNvPr>
          <p:cNvGraphicFramePr>
            <a:graphicFrameLocks noGrp="1"/>
          </p:cNvGraphicFramePr>
          <p:nvPr/>
        </p:nvGraphicFramePr>
        <p:xfrm>
          <a:off x="49213" y="688975"/>
          <a:ext cx="4022725" cy="1825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4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4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46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4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46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746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746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18256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b="1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콘텐츠 관리</a:t>
                      </a:r>
                    </a:p>
                  </a:txBody>
                  <a:tcPr marL="20314" marR="20314" marT="20320" marB="203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CP</a:t>
                      </a:r>
                      <a:r>
                        <a:rPr lang="ko-KR" altLang="en-US" sz="5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사 관리</a:t>
                      </a:r>
                    </a:p>
                  </a:txBody>
                  <a:tcPr marL="20314" marR="20314" marT="20320" marB="203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사용자 관리</a:t>
                      </a:r>
                    </a:p>
                  </a:txBody>
                  <a:tcPr marL="20314" marR="20314" marT="20320" marB="203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현황</a:t>
                      </a:r>
                      <a:r>
                        <a:rPr lang="en-US" altLang="ko-KR" sz="5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/</a:t>
                      </a:r>
                      <a:r>
                        <a:rPr lang="ko-KR" altLang="en-US" sz="5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통계</a:t>
                      </a:r>
                    </a:p>
                  </a:txBody>
                  <a:tcPr marL="20314" marR="20314" marT="20320" marB="203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스튜디오</a:t>
                      </a:r>
                      <a:r>
                        <a:rPr lang="en-US" altLang="ko-KR" sz="5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/</a:t>
                      </a:r>
                      <a:r>
                        <a:rPr lang="ko-KR" altLang="en-US" sz="5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장비 관리</a:t>
                      </a:r>
                    </a:p>
                  </a:txBody>
                  <a:tcPr marL="20314" marR="20314" marT="20320" marB="203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고객지원</a:t>
                      </a:r>
                    </a:p>
                  </a:txBody>
                  <a:tcPr marL="20314" marR="20314" marT="20320" marB="203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환경설정</a:t>
                      </a:r>
                    </a:p>
                  </a:txBody>
                  <a:tcPr marL="20314" marR="20314" marT="20320" marB="203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2" name="텍스트 개체 틀 18"/>
          <p:cNvSpPr>
            <a:spLocks noGrp="1"/>
          </p:cNvSpPr>
          <p:nvPr>
            <p:ph type="body" sz="quarter" idx="10"/>
          </p:nvPr>
        </p:nvSpPr>
        <p:spPr>
          <a:xfrm>
            <a:off x="1199457" y="110748"/>
            <a:ext cx="2965331" cy="221025"/>
          </a:xfrm>
          <a:prstGeom prst="rect">
            <a:avLst/>
          </a:prstGeom>
        </p:spPr>
        <p:txBody>
          <a:bodyPr anchor="ctr"/>
          <a:lstStyle>
            <a:lvl1pPr algn="l"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23" name="텍스트 개체 틀 18"/>
          <p:cNvSpPr>
            <a:spLocks noGrp="1"/>
          </p:cNvSpPr>
          <p:nvPr>
            <p:ph type="body" sz="quarter" idx="11"/>
          </p:nvPr>
        </p:nvSpPr>
        <p:spPr>
          <a:xfrm>
            <a:off x="5231904" y="110748"/>
            <a:ext cx="3329469" cy="221025"/>
          </a:xfrm>
          <a:prstGeom prst="rect">
            <a:avLst/>
          </a:prstGeom>
        </p:spPr>
        <p:txBody>
          <a:bodyPr anchor="ctr"/>
          <a:lstStyle>
            <a:lvl1pPr algn="l"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1381825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48B62EA9-86F6-4E17-BF22-0E8EB956AE4F}"/>
              </a:ext>
            </a:extLst>
          </p:cNvPr>
          <p:cNvGraphicFramePr>
            <a:graphicFrameLocks noGrp="1"/>
          </p:cNvGraphicFramePr>
          <p:nvPr/>
        </p:nvGraphicFramePr>
        <p:xfrm>
          <a:off x="47625" y="60325"/>
          <a:ext cx="12095163" cy="63992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20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762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535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6095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7067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5593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2396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0477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Page Title.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15" marR="121915" marT="60956" marB="60956" anchor="ctr"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15" marR="121915" marT="60956" marB="60956" anchor="ctr"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Page ID.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15" marR="121915" marT="60956" marB="60956" anchor="ctr"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15" marR="121915" marT="60956" marB="60956" anchor="ctr"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Description.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15" marR="121915" marT="60956" marB="60956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Page.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15" marR="121915" marT="60956" marB="60956" anchor="ctr"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15" marR="121915" marT="60956" marB="60956" anchor="ctr"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94435">
                <a:tc gridSpan="4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6" marR="91436" marT="45717" marB="45717" anchor="ctr"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15" marR="121915" marT="60956" marB="60956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슬라이드 번호 개체 틀 3">
            <a:extLst>
              <a:ext uri="{FF2B5EF4-FFF2-40B4-BE49-F238E27FC236}">
                <a16:creationId xmlns:a16="http://schemas.microsoft.com/office/drawing/2014/main" id="{A8385A60-2A49-4BE8-8F1C-22B36C9F080F}"/>
              </a:ext>
            </a:extLst>
          </p:cNvPr>
          <p:cNvSpPr txBox="1">
            <a:spLocks/>
          </p:cNvSpPr>
          <p:nvPr userDrawn="1"/>
        </p:nvSpPr>
        <p:spPr>
          <a:xfrm>
            <a:off x="11534775" y="90488"/>
            <a:ext cx="549275" cy="274637"/>
          </a:xfrm>
          <a:prstGeom prst="rect">
            <a:avLst/>
          </a:prstGeom>
        </p:spPr>
        <p:txBody>
          <a:bodyPr anchor="ctr"/>
          <a:lstStyle>
            <a:lvl1pPr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1pPr>
            <a:lvl2pPr marL="742950" indent="-285750"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2pPr>
            <a:lvl3pPr marL="1143000" indent="-228600"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3pPr>
            <a:lvl4pPr marL="1600200" indent="-228600"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4pPr>
            <a:lvl5pPr marL="2057400" indent="-228600"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9pPr>
          </a:lstStyle>
          <a:p>
            <a:pPr algn="r" eaLnBrk="1" latinLnBrk="1" hangingPunct="1">
              <a:defRPr/>
            </a:pPr>
            <a:fld id="{FFE0D0E2-318A-4D3A-8331-CC06B75CBF58}" type="slidenum">
              <a:rPr kumimoji="0" lang="ko-KR" altLang="en-US" smtClean="0">
                <a:solidFill>
                  <a:srgbClr val="7F7F7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 eaLnBrk="1" latinLnBrk="1" hangingPunct="1">
                <a:defRPr/>
              </a:pPr>
              <a:t>‹#›</a:t>
            </a:fld>
            <a:endParaRPr kumimoji="0" lang="ko-KR" altLang="en-US">
              <a:solidFill>
                <a:srgbClr val="7F7F7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텍스트 개체 틀 18"/>
          <p:cNvSpPr>
            <a:spLocks noGrp="1"/>
          </p:cNvSpPr>
          <p:nvPr>
            <p:ph type="body" sz="quarter" idx="10"/>
          </p:nvPr>
        </p:nvSpPr>
        <p:spPr>
          <a:xfrm>
            <a:off x="1199457" y="110748"/>
            <a:ext cx="2965331" cy="221025"/>
          </a:xfrm>
          <a:prstGeom prst="rect">
            <a:avLst/>
          </a:prstGeom>
        </p:spPr>
        <p:txBody>
          <a:bodyPr anchor="ctr"/>
          <a:lstStyle>
            <a:lvl1pPr algn="l"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23" name="텍스트 개체 틀 18"/>
          <p:cNvSpPr>
            <a:spLocks noGrp="1"/>
          </p:cNvSpPr>
          <p:nvPr>
            <p:ph type="body" sz="quarter" idx="11"/>
          </p:nvPr>
        </p:nvSpPr>
        <p:spPr>
          <a:xfrm>
            <a:off x="5231904" y="110748"/>
            <a:ext cx="3329469" cy="221025"/>
          </a:xfrm>
          <a:prstGeom prst="rect">
            <a:avLst/>
          </a:prstGeom>
        </p:spPr>
        <p:txBody>
          <a:bodyPr anchor="ctr"/>
          <a:lstStyle>
            <a:lvl1pPr algn="l"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06825251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48B62EA9-86F6-4E17-BF22-0E8EB956AE4F}"/>
              </a:ext>
            </a:extLst>
          </p:cNvPr>
          <p:cNvGraphicFramePr>
            <a:graphicFrameLocks noGrp="1"/>
          </p:cNvGraphicFramePr>
          <p:nvPr/>
        </p:nvGraphicFramePr>
        <p:xfrm>
          <a:off x="47625" y="60325"/>
          <a:ext cx="12095163" cy="63992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20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762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535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6095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7067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5593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2396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0477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Page Title.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15" marR="121915" marT="60956" marB="60956" anchor="ctr"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15" marR="121915" marT="60956" marB="60956" anchor="ctr"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Page ID.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15" marR="121915" marT="60956" marB="60956" anchor="ctr"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15" marR="121915" marT="60956" marB="60956" anchor="ctr"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Description.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15" marR="121915" marT="60956" marB="60956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Page.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15" marR="121915" marT="60956" marB="60956" anchor="ctr"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15" marR="121915" marT="60956" marB="60956" anchor="ctr"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94435">
                <a:tc gridSpan="4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6" marR="91436" marT="45717" marB="45717" anchor="ctr"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15" marR="121915" marT="60956" marB="60956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Google Shape;423;p35">
            <a:extLst>
              <a:ext uri="{FF2B5EF4-FFF2-40B4-BE49-F238E27FC236}">
                <a16:creationId xmlns:a16="http://schemas.microsoft.com/office/drawing/2014/main" id="{4A44F51F-D066-4BC8-8F88-AA3B789216A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57150" y="866775"/>
            <a:ext cx="1143000" cy="3705225"/>
          </a:xfrm>
          <a:prstGeom prst="rect">
            <a:avLst/>
          </a:prstGeom>
          <a:solidFill>
            <a:schemeClr val="bg1"/>
          </a:solidFill>
          <a:ln w="9525">
            <a:solidFill>
              <a:srgbClr val="A5A5A5"/>
            </a:solidFill>
            <a:round/>
            <a:headEnd type="none" w="sm" len="sm"/>
            <a:tailEnd type="none" w="sm" len="sm"/>
          </a:ln>
        </p:spPr>
        <p:txBody>
          <a:bodyPr lIns="0" tIns="45700" rIns="0" bIns="45700" anchor="ctr"/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latinLnBrk="0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en-US" altLang="ko-KR" sz="900" dirty="0">
                <a:solidFill>
                  <a:srgbClr val="7F7F7F"/>
                </a:solidFill>
                <a:latin typeface="+mn-ea"/>
                <a:ea typeface="+mn-ea"/>
                <a:cs typeface="Arial" panose="020B0604020202020204" pitchFamily="34" charset="0"/>
                <a:sym typeface="Arial" panose="020B0604020202020204" pitchFamily="34" charset="0"/>
              </a:rPr>
              <a:t>LNB</a:t>
            </a:r>
            <a:endParaRPr lang="ko-KR" altLang="ko-KR" sz="900" dirty="0">
              <a:solidFill>
                <a:srgbClr val="7F7F7F"/>
              </a:solidFill>
              <a:latin typeface="+mn-ea"/>
              <a:ea typeface="+mn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6" name="슬라이드 번호 개체 틀 3">
            <a:extLst>
              <a:ext uri="{FF2B5EF4-FFF2-40B4-BE49-F238E27FC236}">
                <a16:creationId xmlns:a16="http://schemas.microsoft.com/office/drawing/2014/main" id="{A8385A60-2A49-4BE8-8F1C-22B36C9F080F}"/>
              </a:ext>
            </a:extLst>
          </p:cNvPr>
          <p:cNvSpPr txBox="1">
            <a:spLocks/>
          </p:cNvSpPr>
          <p:nvPr userDrawn="1"/>
        </p:nvSpPr>
        <p:spPr>
          <a:xfrm>
            <a:off x="11534775" y="90488"/>
            <a:ext cx="549275" cy="274637"/>
          </a:xfrm>
          <a:prstGeom prst="rect">
            <a:avLst/>
          </a:prstGeom>
        </p:spPr>
        <p:txBody>
          <a:bodyPr anchor="ctr"/>
          <a:lstStyle>
            <a:lvl1pPr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1pPr>
            <a:lvl2pPr marL="742950" indent="-285750"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2pPr>
            <a:lvl3pPr marL="1143000" indent="-228600"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3pPr>
            <a:lvl4pPr marL="1600200" indent="-228600"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4pPr>
            <a:lvl5pPr marL="2057400" indent="-228600"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9pPr>
          </a:lstStyle>
          <a:p>
            <a:pPr algn="r" eaLnBrk="1" latinLnBrk="1" hangingPunct="1">
              <a:defRPr/>
            </a:pPr>
            <a:fld id="{FFE0D0E2-318A-4D3A-8331-CC06B75CBF58}" type="slidenum">
              <a:rPr kumimoji="0" lang="ko-KR" altLang="en-US" smtClean="0">
                <a:solidFill>
                  <a:srgbClr val="7F7F7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 eaLnBrk="1" latinLnBrk="1" hangingPunct="1">
                <a:defRPr/>
              </a:pPr>
              <a:t>‹#›</a:t>
            </a:fld>
            <a:endParaRPr kumimoji="0" lang="ko-KR" altLang="en-US">
              <a:solidFill>
                <a:srgbClr val="7F7F7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" name="그래픽 9">
            <a:extLst>
              <a:ext uri="{FF2B5EF4-FFF2-40B4-BE49-F238E27FC236}">
                <a16:creationId xmlns:a16="http://schemas.microsoft.com/office/drawing/2014/main" id="{97E8A028-2258-4906-9BE0-C18DE32F154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-3" b="89286"/>
          <a:stretch/>
        </p:blipFill>
        <p:spPr>
          <a:xfrm>
            <a:off x="44450" y="422275"/>
            <a:ext cx="8516938" cy="449263"/>
          </a:xfrm>
          <a:prstGeom prst="rect">
            <a:avLst/>
          </a:prstGeom>
        </p:spPr>
      </p:pic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DE07D8C9-276F-4A49-A3F8-CFF7A88C244A}"/>
              </a:ext>
            </a:extLst>
          </p:cNvPr>
          <p:cNvGraphicFramePr>
            <a:graphicFrameLocks noGrp="1"/>
          </p:cNvGraphicFramePr>
          <p:nvPr/>
        </p:nvGraphicFramePr>
        <p:xfrm>
          <a:off x="49213" y="688975"/>
          <a:ext cx="4022725" cy="1825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4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4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46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4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46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746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746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18256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b="1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콘텐츠 관리</a:t>
                      </a:r>
                    </a:p>
                  </a:txBody>
                  <a:tcPr marL="20314" marR="20314" marT="20320" marB="203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CP</a:t>
                      </a:r>
                      <a:r>
                        <a:rPr lang="ko-KR" altLang="en-US" sz="5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사 관리</a:t>
                      </a:r>
                    </a:p>
                  </a:txBody>
                  <a:tcPr marL="20314" marR="20314" marT="20320" marB="203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사용자 관리</a:t>
                      </a:r>
                    </a:p>
                  </a:txBody>
                  <a:tcPr marL="20314" marR="20314" marT="20320" marB="203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현황</a:t>
                      </a:r>
                      <a:r>
                        <a:rPr lang="en-US" altLang="ko-KR" sz="5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/</a:t>
                      </a:r>
                      <a:r>
                        <a:rPr lang="ko-KR" altLang="en-US" sz="5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통계</a:t>
                      </a:r>
                    </a:p>
                  </a:txBody>
                  <a:tcPr marL="20314" marR="20314" marT="20320" marB="203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스튜디오</a:t>
                      </a:r>
                      <a:r>
                        <a:rPr lang="en-US" altLang="ko-KR" sz="5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/</a:t>
                      </a:r>
                      <a:r>
                        <a:rPr lang="ko-KR" altLang="en-US" sz="5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장비 관리</a:t>
                      </a:r>
                    </a:p>
                  </a:txBody>
                  <a:tcPr marL="20314" marR="20314" marT="20320" marB="203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고객지원</a:t>
                      </a:r>
                    </a:p>
                  </a:txBody>
                  <a:tcPr marL="20314" marR="20314" marT="20320" marB="203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환경설정</a:t>
                      </a:r>
                    </a:p>
                  </a:txBody>
                  <a:tcPr marL="20314" marR="20314" marT="20320" marB="203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2" name="텍스트 개체 틀 18"/>
          <p:cNvSpPr>
            <a:spLocks noGrp="1"/>
          </p:cNvSpPr>
          <p:nvPr>
            <p:ph type="body" sz="quarter" idx="10"/>
          </p:nvPr>
        </p:nvSpPr>
        <p:spPr>
          <a:xfrm>
            <a:off x="1199457" y="110748"/>
            <a:ext cx="2965331" cy="221025"/>
          </a:xfrm>
          <a:prstGeom prst="rect">
            <a:avLst/>
          </a:prstGeom>
        </p:spPr>
        <p:txBody>
          <a:bodyPr anchor="ctr"/>
          <a:lstStyle>
            <a:lvl1pPr algn="l"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23" name="텍스트 개체 틀 18"/>
          <p:cNvSpPr>
            <a:spLocks noGrp="1"/>
          </p:cNvSpPr>
          <p:nvPr>
            <p:ph type="body" sz="quarter" idx="11"/>
          </p:nvPr>
        </p:nvSpPr>
        <p:spPr>
          <a:xfrm>
            <a:off x="5231904" y="110748"/>
            <a:ext cx="3329469" cy="221025"/>
          </a:xfrm>
          <a:prstGeom prst="rect">
            <a:avLst/>
          </a:prstGeom>
        </p:spPr>
        <p:txBody>
          <a:bodyPr anchor="ctr"/>
          <a:lstStyle>
            <a:lvl1pPr algn="l"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9099824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48B62EA9-86F6-4E17-BF22-0E8EB956AE4F}"/>
              </a:ext>
            </a:extLst>
          </p:cNvPr>
          <p:cNvGraphicFramePr>
            <a:graphicFrameLocks noGrp="1"/>
          </p:cNvGraphicFramePr>
          <p:nvPr/>
        </p:nvGraphicFramePr>
        <p:xfrm>
          <a:off x="47625" y="60325"/>
          <a:ext cx="12095163" cy="63992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20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762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535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6095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7067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5593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2396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0477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Page Title.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15" marR="121915" marT="60956" marB="60956" anchor="ctr"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15" marR="121915" marT="60956" marB="60956" anchor="ctr"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Page ID.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15" marR="121915" marT="60956" marB="60956" anchor="ctr"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15" marR="121915" marT="60956" marB="60956" anchor="ctr"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Description.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15" marR="121915" marT="60956" marB="60956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Page.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15" marR="121915" marT="60956" marB="60956" anchor="ctr"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15" marR="121915" marT="60956" marB="60956" anchor="ctr"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94435">
                <a:tc gridSpan="4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6" marR="91436" marT="45717" marB="45717" anchor="ctr"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15" marR="121915" marT="60956" marB="60956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슬라이드 번호 개체 틀 3">
            <a:extLst>
              <a:ext uri="{FF2B5EF4-FFF2-40B4-BE49-F238E27FC236}">
                <a16:creationId xmlns:a16="http://schemas.microsoft.com/office/drawing/2014/main" id="{A8385A60-2A49-4BE8-8F1C-22B36C9F080F}"/>
              </a:ext>
            </a:extLst>
          </p:cNvPr>
          <p:cNvSpPr txBox="1">
            <a:spLocks/>
          </p:cNvSpPr>
          <p:nvPr userDrawn="1"/>
        </p:nvSpPr>
        <p:spPr>
          <a:xfrm>
            <a:off x="11534775" y="90488"/>
            <a:ext cx="549275" cy="274637"/>
          </a:xfrm>
          <a:prstGeom prst="rect">
            <a:avLst/>
          </a:prstGeom>
        </p:spPr>
        <p:txBody>
          <a:bodyPr anchor="ctr"/>
          <a:lstStyle>
            <a:lvl1pPr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1pPr>
            <a:lvl2pPr marL="742950" indent="-285750"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2pPr>
            <a:lvl3pPr marL="1143000" indent="-228600"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3pPr>
            <a:lvl4pPr marL="1600200" indent="-228600"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4pPr>
            <a:lvl5pPr marL="2057400" indent="-228600"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9pPr>
          </a:lstStyle>
          <a:p>
            <a:pPr algn="r" eaLnBrk="1" latinLnBrk="1" hangingPunct="1">
              <a:defRPr/>
            </a:pPr>
            <a:fld id="{FFE0D0E2-318A-4D3A-8331-CC06B75CBF58}" type="slidenum">
              <a:rPr kumimoji="0" lang="ko-KR" altLang="en-US" smtClean="0">
                <a:solidFill>
                  <a:srgbClr val="7F7F7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 eaLnBrk="1" latinLnBrk="1" hangingPunct="1">
                <a:defRPr/>
              </a:pPr>
              <a:t>‹#›</a:t>
            </a:fld>
            <a:endParaRPr kumimoji="0" lang="ko-KR" altLang="en-US">
              <a:solidFill>
                <a:srgbClr val="7F7F7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텍스트 개체 틀 18"/>
          <p:cNvSpPr>
            <a:spLocks noGrp="1"/>
          </p:cNvSpPr>
          <p:nvPr>
            <p:ph type="body" sz="quarter" idx="10"/>
          </p:nvPr>
        </p:nvSpPr>
        <p:spPr>
          <a:xfrm>
            <a:off x="1199457" y="110748"/>
            <a:ext cx="2965331" cy="221025"/>
          </a:xfrm>
          <a:prstGeom prst="rect">
            <a:avLst/>
          </a:prstGeom>
        </p:spPr>
        <p:txBody>
          <a:bodyPr anchor="ctr"/>
          <a:lstStyle>
            <a:lvl1pPr algn="l"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23" name="텍스트 개체 틀 18"/>
          <p:cNvSpPr>
            <a:spLocks noGrp="1"/>
          </p:cNvSpPr>
          <p:nvPr>
            <p:ph type="body" sz="quarter" idx="11"/>
          </p:nvPr>
        </p:nvSpPr>
        <p:spPr>
          <a:xfrm>
            <a:off x="5231904" y="110748"/>
            <a:ext cx="3329469" cy="221025"/>
          </a:xfrm>
          <a:prstGeom prst="rect">
            <a:avLst/>
          </a:prstGeom>
        </p:spPr>
        <p:txBody>
          <a:bodyPr anchor="ctr"/>
          <a:lstStyle>
            <a:lvl1pPr algn="l"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5750387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48B62EA9-86F6-4E17-BF22-0E8EB956AE4F}"/>
              </a:ext>
            </a:extLst>
          </p:cNvPr>
          <p:cNvGraphicFramePr>
            <a:graphicFrameLocks noGrp="1"/>
          </p:cNvGraphicFramePr>
          <p:nvPr/>
        </p:nvGraphicFramePr>
        <p:xfrm>
          <a:off x="47625" y="60325"/>
          <a:ext cx="12095163" cy="63992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20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762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535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6095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7067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5593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2396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0477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Page Title.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15" marR="121915" marT="60956" marB="60956" anchor="ctr"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15" marR="121915" marT="60956" marB="60956" anchor="ctr"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Page ID.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15" marR="121915" marT="60956" marB="60956" anchor="ctr"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15" marR="121915" marT="60956" marB="60956" anchor="ctr"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Description.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15" marR="121915" marT="60956" marB="60956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Page.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15" marR="121915" marT="60956" marB="60956" anchor="ctr"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15" marR="121915" marT="60956" marB="60956" anchor="ctr"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94435">
                <a:tc gridSpan="4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6" marR="91436" marT="45717" marB="45717" anchor="ctr"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15" marR="121915" marT="60956" marB="60956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Google Shape;423;p35">
            <a:extLst>
              <a:ext uri="{FF2B5EF4-FFF2-40B4-BE49-F238E27FC236}">
                <a16:creationId xmlns:a16="http://schemas.microsoft.com/office/drawing/2014/main" id="{4A44F51F-D066-4BC8-8F88-AA3B789216A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57150" y="866775"/>
            <a:ext cx="1143000" cy="3705225"/>
          </a:xfrm>
          <a:prstGeom prst="rect">
            <a:avLst/>
          </a:prstGeom>
          <a:solidFill>
            <a:schemeClr val="bg1"/>
          </a:solidFill>
          <a:ln w="9525">
            <a:solidFill>
              <a:srgbClr val="A5A5A5"/>
            </a:solidFill>
            <a:round/>
            <a:headEnd type="none" w="sm" len="sm"/>
            <a:tailEnd type="none" w="sm" len="sm"/>
          </a:ln>
        </p:spPr>
        <p:txBody>
          <a:bodyPr lIns="0" tIns="45700" rIns="0" bIns="45700" anchor="ctr"/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latinLnBrk="0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en-US" altLang="ko-KR" sz="900" dirty="0">
                <a:solidFill>
                  <a:srgbClr val="7F7F7F"/>
                </a:solidFill>
                <a:latin typeface="+mn-ea"/>
                <a:ea typeface="+mn-ea"/>
                <a:cs typeface="Arial" panose="020B0604020202020204" pitchFamily="34" charset="0"/>
                <a:sym typeface="Arial" panose="020B0604020202020204" pitchFamily="34" charset="0"/>
              </a:rPr>
              <a:t>LNB</a:t>
            </a:r>
            <a:endParaRPr lang="ko-KR" altLang="ko-KR" sz="900" dirty="0">
              <a:solidFill>
                <a:srgbClr val="7F7F7F"/>
              </a:solidFill>
              <a:latin typeface="+mn-ea"/>
              <a:ea typeface="+mn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6" name="슬라이드 번호 개체 틀 3">
            <a:extLst>
              <a:ext uri="{FF2B5EF4-FFF2-40B4-BE49-F238E27FC236}">
                <a16:creationId xmlns:a16="http://schemas.microsoft.com/office/drawing/2014/main" id="{A8385A60-2A49-4BE8-8F1C-22B36C9F080F}"/>
              </a:ext>
            </a:extLst>
          </p:cNvPr>
          <p:cNvSpPr txBox="1">
            <a:spLocks/>
          </p:cNvSpPr>
          <p:nvPr userDrawn="1"/>
        </p:nvSpPr>
        <p:spPr>
          <a:xfrm>
            <a:off x="11534775" y="90488"/>
            <a:ext cx="549275" cy="274637"/>
          </a:xfrm>
          <a:prstGeom prst="rect">
            <a:avLst/>
          </a:prstGeom>
        </p:spPr>
        <p:txBody>
          <a:bodyPr anchor="ctr"/>
          <a:lstStyle>
            <a:lvl1pPr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1pPr>
            <a:lvl2pPr marL="742950" indent="-285750"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2pPr>
            <a:lvl3pPr marL="1143000" indent="-228600"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3pPr>
            <a:lvl4pPr marL="1600200" indent="-228600"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4pPr>
            <a:lvl5pPr marL="2057400" indent="-228600"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9pPr>
          </a:lstStyle>
          <a:p>
            <a:pPr algn="r" eaLnBrk="1" latinLnBrk="1" hangingPunct="1">
              <a:defRPr/>
            </a:pPr>
            <a:fld id="{FFE0D0E2-318A-4D3A-8331-CC06B75CBF58}" type="slidenum">
              <a:rPr kumimoji="0" lang="ko-KR" altLang="en-US" smtClean="0">
                <a:solidFill>
                  <a:srgbClr val="7F7F7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 eaLnBrk="1" latinLnBrk="1" hangingPunct="1">
                <a:defRPr/>
              </a:pPr>
              <a:t>‹#›</a:t>
            </a:fld>
            <a:endParaRPr kumimoji="0" lang="ko-KR" altLang="en-US">
              <a:solidFill>
                <a:srgbClr val="7F7F7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" name="그래픽 9">
            <a:extLst>
              <a:ext uri="{FF2B5EF4-FFF2-40B4-BE49-F238E27FC236}">
                <a16:creationId xmlns:a16="http://schemas.microsoft.com/office/drawing/2014/main" id="{97E8A028-2258-4906-9BE0-C18DE32F154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-3" b="89286"/>
          <a:stretch/>
        </p:blipFill>
        <p:spPr>
          <a:xfrm>
            <a:off x="44450" y="422275"/>
            <a:ext cx="8516938" cy="449263"/>
          </a:xfrm>
          <a:prstGeom prst="rect">
            <a:avLst/>
          </a:prstGeom>
        </p:spPr>
      </p:pic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DE07D8C9-276F-4A49-A3F8-CFF7A88C244A}"/>
              </a:ext>
            </a:extLst>
          </p:cNvPr>
          <p:cNvGraphicFramePr>
            <a:graphicFrameLocks noGrp="1"/>
          </p:cNvGraphicFramePr>
          <p:nvPr/>
        </p:nvGraphicFramePr>
        <p:xfrm>
          <a:off x="49213" y="688975"/>
          <a:ext cx="4022725" cy="1825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4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4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46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4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46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746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746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18256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b="1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콘텐츠 관리</a:t>
                      </a:r>
                    </a:p>
                  </a:txBody>
                  <a:tcPr marL="20314" marR="20314" marT="20320" marB="203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CP</a:t>
                      </a:r>
                      <a:r>
                        <a:rPr lang="ko-KR" altLang="en-US" sz="5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사 관리</a:t>
                      </a:r>
                    </a:p>
                  </a:txBody>
                  <a:tcPr marL="20314" marR="20314" marT="20320" marB="203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사용자 관리</a:t>
                      </a:r>
                    </a:p>
                  </a:txBody>
                  <a:tcPr marL="20314" marR="20314" marT="20320" marB="203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현황</a:t>
                      </a:r>
                      <a:r>
                        <a:rPr lang="en-US" altLang="ko-KR" sz="5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/</a:t>
                      </a:r>
                      <a:r>
                        <a:rPr lang="ko-KR" altLang="en-US" sz="5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통계</a:t>
                      </a:r>
                    </a:p>
                  </a:txBody>
                  <a:tcPr marL="20314" marR="20314" marT="20320" marB="203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스튜디오</a:t>
                      </a:r>
                      <a:r>
                        <a:rPr lang="en-US" altLang="ko-KR" sz="5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/</a:t>
                      </a:r>
                      <a:r>
                        <a:rPr lang="ko-KR" altLang="en-US" sz="5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장비 관리</a:t>
                      </a:r>
                    </a:p>
                  </a:txBody>
                  <a:tcPr marL="20314" marR="20314" marT="20320" marB="203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고객지원</a:t>
                      </a:r>
                    </a:p>
                  </a:txBody>
                  <a:tcPr marL="20314" marR="20314" marT="20320" marB="203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환경설정</a:t>
                      </a:r>
                    </a:p>
                  </a:txBody>
                  <a:tcPr marL="20314" marR="20314" marT="20320" marB="203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2" name="텍스트 개체 틀 18"/>
          <p:cNvSpPr>
            <a:spLocks noGrp="1"/>
          </p:cNvSpPr>
          <p:nvPr>
            <p:ph type="body" sz="quarter" idx="10"/>
          </p:nvPr>
        </p:nvSpPr>
        <p:spPr>
          <a:xfrm>
            <a:off x="1199457" y="110748"/>
            <a:ext cx="2965331" cy="221025"/>
          </a:xfrm>
          <a:prstGeom prst="rect">
            <a:avLst/>
          </a:prstGeom>
        </p:spPr>
        <p:txBody>
          <a:bodyPr anchor="ctr"/>
          <a:lstStyle>
            <a:lvl1pPr algn="l"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23" name="텍스트 개체 틀 18"/>
          <p:cNvSpPr>
            <a:spLocks noGrp="1"/>
          </p:cNvSpPr>
          <p:nvPr>
            <p:ph type="body" sz="quarter" idx="11"/>
          </p:nvPr>
        </p:nvSpPr>
        <p:spPr>
          <a:xfrm>
            <a:off x="5231904" y="110748"/>
            <a:ext cx="3329469" cy="221025"/>
          </a:xfrm>
          <a:prstGeom prst="rect">
            <a:avLst/>
          </a:prstGeom>
        </p:spPr>
        <p:txBody>
          <a:bodyPr anchor="ctr"/>
          <a:lstStyle>
            <a:lvl1pPr algn="l"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11018837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48B62EA9-86F6-4E17-BF22-0E8EB956AE4F}"/>
              </a:ext>
            </a:extLst>
          </p:cNvPr>
          <p:cNvGraphicFramePr>
            <a:graphicFrameLocks noGrp="1"/>
          </p:cNvGraphicFramePr>
          <p:nvPr/>
        </p:nvGraphicFramePr>
        <p:xfrm>
          <a:off x="47625" y="60325"/>
          <a:ext cx="12095163" cy="63992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20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762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535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6095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7067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5593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2396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0477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Page Title.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15" marR="121915" marT="60956" marB="60956" anchor="ctr"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15" marR="121915" marT="60956" marB="60956" anchor="ctr"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Page ID.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15" marR="121915" marT="60956" marB="60956" anchor="ctr"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15" marR="121915" marT="60956" marB="60956" anchor="ctr"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Description.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15" marR="121915" marT="60956" marB="60956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Page.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15" marR="121915" marT="60956" marB="60956" anchor="ctr"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15" marR="121915" marT="60956" marB="60956" anchor="ctr"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94435">
                <a:tc gridSpan="4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6" marR="91436" marT="45717" marB="45717" anchor="ctr"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15" marR="121915" marT="60956" marB="60956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슬라이드 번호 개체 틀 3">
            <a:extLst>
              <a:ext uri="{FF2B5EF4-FFF2-40B4-BE49-F238E27FC236}">
                <a16:creationId xmlns:a16="http://schemas.microsoft.com/office/drawing/2014/main" id="{A8385A60-2A49-4BE8-8F1C-22B36C9F080F}"/>
              </a:ext>
            </a:extLst>
          </p:cNvPr>
          <p:cNvSpPr txBox="1">
            <a:spLocks/>
          </p:cNvSpPr>
          <p:nvPr userDrawn="1"/>
        </p:nvSpPr>
        <p:spPr>
          <a:xfrm>
            <a:off x="11534775" y="90488"/>
            <a:ext cx="549275" cy="274637"/>
          </a:xfrm>
          <a:prstGeom prst="rect">
            <a:avLst/>
          </a:prstGeom>
        </p:spPr>
        <p:txBody>
          <a:bodyPr anchor="ctr"/>
          <a:lstStyle>
            <a:lvl1pPr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1pPr>
            <a:lvl2pPr marL="742950" indent="-285750"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2pPr>
            <a:lvl3pPr marL="1143000" indent="-228600"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3pPr>
            <a:lvl4pPr marL="1600200" indent="-228600"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4pPr>
            <a:lvl5pPr marL="2057400" indent="-228600"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9pPr>
          </a:lstStyle>
          <a:p>
            <a:pPr algn="r" eaLnBrk="1" latinLnBrk="1" hangingPunct="1">
              <a:defRPr/>
            </a:pPr>
            <a:fld id="{FFE0D0E2-318A-4D3A-8331-CC06B75CBF58}" type="slidenum">
              <a:rPr kumimoji="0" lang="ko-KR" altLang="en-US" smtClean="0">
                <a:solidFill>
                  <a:srgbClr val="7F7F7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 eaLnBrk="1" latinLnBrk="1" hangingPunct="1">
                <a:defRPr/>
              </a:pPr>
              <a:t>‹#›</a:t>
            </a:fld>
            <a:endParaRPr kumimoji="0" lang="ko-KR" altLang="en-US">
              <a:solidFill>
                <a:srgbClr val="7F7F7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텍스트 개체 틀 18"/>
          <p:cNvSpPr>
            <a:spLocks noGrp="1"/>
          </p:cNvSpPr>
          <p:nvPr>
            <p:ph type="body" sz="quarter" idx="10"/>
          </p:nvPr>
        </p:nvSpPr>
        <p:spPr>
          <a:xfrm>
            <a:off x="1199457" y="110748"/>
            <a:ext cx="2965331" cy="221025"/>
          </a:xfrm>
          <a:prstGeom prst="rect">
            <a:avLst/>
          </a:prstGeom>
        </p:spPr>
        <p:txBody>
          <a:bodyPr anchor="ctr"/>
          <a:lstStyle>
            <a:lvl1pPr algn="l"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23" name="텍스트 개체 틀 18"/>
          <p:cNvSpPr>
            <a:spLocks noGrp="1"/>
          </p:cNvSpPr>
          <p:nvPr>
            <p:ph type="body" sz="quarter" idx="11"/>
          </p:nvPr>
        </p:nvSpPr>
        <p:spPr>
          <a:xfrm>
            <a:off x="5231904" y="110748"/>
            <a:ext cx="3329469" cy="221025"/>
          </a:xfrm>
          <a:prstGeom prst="rect">
            <a:avLst/>
          </a:prstGeom>
        </p:spPr>
        <p:txBody>
          <a:bodyPr anchor="ctr"/>
          <a:lstStyle>
            <a:lvl1pPr algn="l"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11788331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48B62EA9-86F6-4E17-BF22-0E8EB956AE4F}"/>
              </a:ext>
            </a:extLst>
          </p:cNvPr>
          <p:cNvGraphicFramePr>
            <a:graphicFrameLocks noGrp="1"/>
          </p:cNvGraphicFramePr>
          <p:nvPr/>
        </p:nvGraphicFramePr>
        <p:xfrm>
          <a:off x="47625" y="60325"/>
          <a:ext cx="12095163" cy="63992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20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762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535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6095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7067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5593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2396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0477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Page Title.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15" marR="121915" marT="60956" marB="60956" anchor="ctr"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15" marR="121915" marT="60956" marB="60956" anchor="ctr"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Page ID.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15" marR="121915" marT="60956" marB="60956" anchor="ctr"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15" marR="121915" marT="60956" marB="60956" anchor="ctr"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Description.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15" marR="121915" marT="60956" marB="60956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Page.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15" marR="121915" marT="60956" marB="60956" anchor="ctr"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15" marR="121915" marT="60956" marB="60956" anchor="ctr"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94435">
                <a:tc gridSpan="4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6" marR="91436" marT="45717" marB="45717" anchor="ctr"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15" marR="121915" marT="60956" marB="60956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Google Shape;423;p35">
            <a:extLst>
              <a:ext uri="{FF2B5EF4-FFF2-40B4-BE49-F238E27FC236}">
                <a16:creationId xmlns:a16="http://schemas.microsoft.com/office/drawing/2014/main" id="{4A44F51F-D066-4BC8-8F88-AA3B789216A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57150" y="866775"/>
            <a:ext cx="1143000" cy="3705225"/>
          </a:xfrm>
          <a:prstGeom prst="rect">
            <a:avLst/>
          </a:prstGeom>
          <a:solidFill>
            <a:schemeClr val="bg1"/>
          </a:solidFill>
          <a:ln w="9525">
            <a:solidFill>
              <a:srgbClr val="A5A5A5"/>
            </a:solidFill>
            <a:round/>
            <a:headEnd type="none" w="sm" len="sm"/>
            <a:tailEnd type="none" w="sm" len="sm"/>
          </a:ln>
        </p:spPr>
        <p:txBody>
          <a:bodyPr lIns="0" tIns="45700" rIns="0" bIns="45700" anchor="ctr"/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latinLnBrk="0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en-US" altLang="ko-KR" sz="900" dirty="0">
                <a:solidFill>
                  <a:srgbClr val="7F7F7F"/>
                </a:solidFill>
                <a:latin typeface="+mn-ea"/>
                <a:ea typeface="+mn-ea"/>
                <a:cs typeface="Arial" panose="020B0604020202020204" pitchFamily="34" charset="0"/>
                <a:sym typeface="Arial" panose="020B0604020202020204" pitchFamily="34" charset="0"/>
              </a:rPr>
              <a:t>LNB</a:t>
            </a:r>
            <a:endParaRPr lang="ko-KR" altLang="ko-KR" sz="900" dirty="0">
              <a:solidFill>
                <a:srgbClr val="7F7F7F"/>
              </a:solidFill>
              <a:latin typeface="+mn-ea"/>
              <a:ea typeface="+mn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6" name="슬라이드 번호 개체 틀 3">
            <a:extLst>
              <a:ext uri="{FF2B5EF4-FFF2-40B4-BE49-F238E27FC236}">
                <a16:creationId xmlns:a16="http://schemas.microsoft.com/office/drawing/2014/main" id="{A8385A60-2A49-4BE8-8F1C-22B36C9F080F}"/>
              </a:ext>
            </a:extLst>
          </p:cNvPr>
          <p:cNvSpPr txBox="1">
            <a:spLocks/>
          </p:cNvSpPr>
          <p:nvPr userDrawn="1"/>
        </p:nvSpPr>
        <p:spPr>
          <a:xfrm>
            <a:off x="11534775" y="90488"/>
            <a:ext cx="549275" cy="274637"/>
          </a:xfrm>
          <a:prstGeom prst="rect">
            <a:avLst/>
          </a:prstGeom>
        </p:spPr>
        <p:txBody>
          <a:bodyPr anchor="ctr"/>
          <a:lstStyle>
            <a:lvl1pPr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1pPr>
            <a:lvl2pPr marL="742950" indent="-285750"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2pPr>
            <a:lvl3pPr marL="1143000" indent="-228600"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3pPr>
            <a:lvl4pPr marL="1600200" indent="-228600"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4pPr>
            <a:lvl5pPr marL="2057400" indent="-228600"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9pPr>
          </a:lstStyle>
          <a:p>
            <a:pPr algn="r" eaLnBrk="1" latinLnBrk="1" hangingPunct="1">
              <a:defRPr/>
            </a:pPr>
            <a:fld id="{FFE0D0E2-318A-4D3A-8331-CC06B75CBF58}" type="slidenum">
              <a:rPr kumimoji="0" lang="ko-KR" altLang="en-US" smtClean="0">
                <a:solidFill>
                  <a:srgbClr val="7F7F7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 eaLnBrk="1" latinLnBrk="1" hangingPunct="1">
                <a:defRPr/>
              </a:pPr>
              <a:t>‹#›</a:t>
            </a:fld>
            <a:endParaRPr kumimoji="0" lang="ko-KR" altLang="en-US">
              <a:solidFill>
                <a:srgbClr val="7F7F7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" name="그래픽 9">
            <a:extLst>
              <a:ext uri="{FF2B5EF4-FFF2-40B4-BE49-F238E27FC236}">
                <a16:creationId xmlns:a16="http://schemas.microsoft.com/office/drawing/2014/main" id="{97E8A028-2258-4906-9BE0-C18DE32F154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-3" b="89286"/>
          <a:stretch/>
        </p:blipFill>
        <p:spPr>
          <a:xfrm>
            <a:off x="44450" y="422275"/>
            <a:ext cx="8516938" cy="449263"/>
          </a:xfrm>
          <a:prstGeom prst="rect">
            <a:avLst/>
          </a:prstGeom>
        </p:spPr>
      </p:pic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DE07D8C9-276F-4A49-A3F8-CFF7A88C244A}"/>
              </a:ext>
            </a:extLst>
          </p:cNvPr>
          <p:cNvGraphicFramePr>
            <a:graphicFrameLocks noGrp="1"/>
          </p:cNvGraphicFramePr>
          <p:nvPr/>
        </p:nvGraphicFramePr>
        <p:xfrm>
          <a:off x="49213" y="688975"/>
          <a:ext cx="4022725" cy="1825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4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4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46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4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46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746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746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18256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b="1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콘텐츠 관리</a:t>
                      </a:r>
                    </a:p>
                  </a:txBody>
                  <a:tcPr marL="20314" marR="20314" marT="20320" marB="203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CP</a:t>
                      </a:r>
                      <a:r>
                        <a:rPr lang="ko-KR" altLang="en-US" sz="5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사 관리</a:t>
                      </a:r>
                    </a:p>
                  </a:txBody>
                  <a:tcPr marL="20314" marR="20314" marT="20320" marB="203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사용자 관리</a:t>
                      </a:r>
                    </a:p>
                  </a:txBody>
                  <a:tcPr marL="20314" marR="20314" marT="20320" marB="203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현황</a:t>
                      </a:r>
                      <a:r>
                        <a:rPr lang="en-US" altLang="ko-KR" sz="5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/</a:t>
                      </a:r>
                      <a:r>
                        <a:rPr lang="ko-KR" altLang="en-US" sz="5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통계</a:t>
                      </a:r>
                    </a:p>
                  </a:txBody>
                  <a:tcPr marL="20314" marR="20314" marT="20320" marB="203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스튜디오</a:t>
                      </a:r>
                      <a:r>
                        <a:rPr lang="en-US" altLang="ko-KR" sz="5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/</a:t>
                      </a:r>
                      <a:r>
                        <a:rPr lang="ko-KR" altLang="en-US" sz="5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장비 관리</a:t>
                      </a:r>
                    </a:p>
                  </a:txBody>
                  <a:tcPr marL="20314" marR="20314" marT="20320" marB="203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고객지원</a:t>
                      </a:r>
                    </a:p>
                  </a:txBody>
                  <a:tcPr marL="20314" marR="20314" marT="20320" marB="203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환경설정</a:t>
                      </a:r>
                    </a:p>
                  </a:txBody>
                  <a:tcPr marL="20314" marR="20314" marT="20320" marB="203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2" name="텍스트 개체 틀 18"/>
          <p:cNvSpPr>
            <a:spLocks noGrp="1"/>
          </p:cNvSpPr>
          <p:nvPr>
            <p:ph type="body" sz="quarter" idx="10"/>
          </p:nvPr>
        </p:nvSpPr>
        <p:spPr>
          <a:xfrm>
            <a:off x="1199457" y="110748"/>
            <a:ext cx="2965331" cy="221025"/>
          </a:xfrm>
          <a:prstGeom prst="rect">
            <a:avLst/>
          </a:prstGeom>
        </p:spPr>
        <p:txBody>
          <a:bodyPr anchor="ctr"/>
          <a:lstStyle>
            <a:lvl1pPr algn="l"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23" name="텍스트 개체 틀 18"/>
          <p:cNvSpPr>
            <a:spLocks noGrp="1"/>
          </p:cNvSpPr>
          <p:nvPr>
            <p:ph type="body" sz="quarter" idx="11"/>
          </p:nvPr>
        </p:nvSpPr>
        <p:spPr>
          <a:xfrm>
            <a:off x="5231904" y="110748"/>
            <a:ext cx="3329469" cy="221025"/>
          </a:xfrm>
          <a:prstGeom prst="rect">
            <a:avLst/>
          </a:prstGeom>
        </p:spPr>
        <p:txBody>
          <a:bodyPr anchor="ctr"/>
          <a:lstStyle>
            <a:lvl1pPr algn="l"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01131284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48B62EA9-86F6-4E17-BF22-0E8EB956AE4F}"/>
              </a:ext>
            </a:extLst>
          </p:cNvPr>
          <p:cNvGraphicFramePr>
            <a:graphicFrameLocks noGrp="1"/>
          </p:cNvGraphicFramePr>
          <p:nvPr/>
        </p:nvGraphicFramePr>
        <p:xfrm>
          <a:off x="47625" y="60325"/>
          <a:ext cx="12095163" cy="63992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20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762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535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6095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7067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5593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2396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0477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Page Title.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15" marR="121915" marT="60956" marB="60956" anchor="ctr"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15" marR="121915" marT="60956" marB="60956" anchor="ctr"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Page ID.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15" marR="121915" marT="60956" marB="60956" anchor="ctr"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15" marR="121915" marT="60956" marB="60956" anchor="ctr"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Description.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15" marR="121915" marT="60956" marB="60956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Page.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15" marR="121915" marT="60956" marB="60956" anchor="ctr"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15" marR="121915" marT="60956" marB="60956" anchor="ctr"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94435">
                <a:tc gridSpan="4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6" marR="91436" marT="45717" marB="45717" anchor="ctr"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15" marR="121915" marT="60956" marB="60956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슬라이드 번호 개체 틀 3">
            <a:extLst>
              <a:ext uri="{FF2B5EF4-FFF2-40B4-BE49-F238E27FC236}">
                <a16:creationId xmlns:a16="http://schemas.microsoft.com/office/drawing/2014/main" id="{A8385A60-2A49-4BE8-8F1C-22B36C9F080F}"/>
              </a:ext>
            </a:extLst>
          </p:cNvPr>
          <p:cNvSpPr txBox="1">
            <a:spLocks/>
          </p:cNvSpPr>
          <p:nvPr userDrawn="1"/>
        </p:nvSpPr>
        <p:spPr>
          <a:xfrm>
            <a:off x="11534775" y="90488"/>
            <a:ext cx="549275" cy="274637"/>
          </a:xfrm>
          <a:prstGeom prst="rect">
            <a:avLst/>
          </a:prstGeom>
        </p:spPr>
        <p:txBody>
          <a:bodyPr anchor="ctr"/>
          <a:lstStyle>
            <a:lvl1pPr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1pPr>
            <a:lvl2pPr marL="742950" indent="-285750"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2pPr>
            <a:lvl3pPr marL="1143000" indent="-228600"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3pPr>
            <a:lvl4pPr marL="1600200" indent="-228600"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4pPr>
            <a:lvl5pPr marL="2057400" indent="-228600"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9pPr>
          </a:lstStyle>
          <a:p>
            <a:pPr algn="r" eaLnBrk="1" latinLnBrk="1" hangingPunct="1">
              <a:defRPr/>
            </a:pPr>
            <a:fld id="{FFE0D0E2-318A-4D3A-8331-CC06B75CBF58}" type="slidenum">
              <a:rPr kumimoji="0" lang="ko-KR" altLang="en-US" smtClean="0">
                <a:solidFill>
                  <a:srgbClr val="7F7F7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 eaLnBrk="1" latinLnBrk="1" hangingPunct="1">
                <a:defRPr/>
              </a:pPr>
              <a:t>‹#›</a:t>
            </a:fld>
            <a:endParaRPr kumimoji="0" lang="ko-KR" altLang="en-US">
              <a:solidFill>
                <a:srgbClr val="7F7F7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텍스트 개체 틀 18"/>
          <p:cNvSpPr>
            <a:spLocks noGrp="1"/>
          </p:cNvSpPr>
          <p:nvPr>
            <p:ph type="body" sz="quarter" idx="10"/>
          </p:nvPr>
        </p:nvSpPr>
        <p:spPr>
          <a:xfrm>
            <a:off x="1199457" y="110748"/>
            <a:ext cx="2965331" cy="221025"/>
          </a:xfrm>
          <a:prstGeom prst="rect">
            <a:avLst/>
          </a:prstGeom>
        </p:spPr>
        <p:txBody>
          <a:bodyPr anchor="ctr"/>
          <a:lstStyle>
            <a:lvl1pPr algn="l"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23" name="텍스트 개체 틀 18"/>
          <p:cNvSpPr>
            <a:spLocks noGrp="1"/>
          </p:cNvSpPr>
          <p:nvPr>
            <p:ph type="body" sz="quarter" idx="11"/>
          </p:nvPr>
        </p:nvSpPr>
        <p:spPr>
          <a:xfrm>
            <a:off x="5231904" y="110748"/>
            <a:ext cx="3329469" cy="221025"/>
          </a:xfrm>
          <a:prstGeom prst="rect">
            <a:avLst/>
          </a:prstGeom>
        </p:spPr>
        <p:txBody>
          <a:bodyPr anchor="ctr"/>
          <a:lstStyle>
            <a:lvl1pPr algn="l"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6846252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36691850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48B62EA9-86F6-4E17-BF22-0E8EB956AE4F}"/>
              </a:ext>
            </a:extLst>
          </p:cNvPr>
          <p:cNvGraphicFramePr>
            <a:graphicFrameLocks noGrp="1"/>
          </p:cNvGraphicFramePr>
          <p:nvPr/>
        </p:nvGraphicFramePr>
        <p:xfrm>
          <a:off x="47625" y="60325"/>
          <a:ext cx="12095163" cy="63992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20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762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535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6095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7067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5593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2396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0477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Page Title.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15" marR="121915" marT="60956" marB="60956" anchor="ctr"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15" marR="121915" marT="60956" marB="60956" anchor="ctr"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Page ID.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15" marR="121915" marT="60956" marB="60956" anchor="ctr"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15" marR="121915" marT="60956" marB="60956" anchor="ctr"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Description.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15" marR="121915" marT="60956" marB="60956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Page.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15" marR="121915" marT="60956" marB="60956" anchor="ctr"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15" marR="121915" marT="60956" marB="60956" anchor="ctr"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94435">
                <a:tc gridSpan="4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6" marR="91436" marT="45717" marB="45717" anchor="ctr"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15" marR="121915" marT="60956" marB="60956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Google Shape;423;p35">
            <a:extLst>
              <a:ext uri="{FF2B5EF4-FFF2-40B4-BE49-F238E27FC236}">
                <a16:creationId xmlns:a16="http://schemas.microsoft.com/office/drawing/2014/main" id="{4A44F51F-D066-4BC8-8F88-AA3B789216A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57150" y="866775"/>
            <a:ext cx="1143000" cy="3705225"/>
          </a:xfrm>
          <a:prstGeom prst="rect">
            <a:avLst/>
          </a:prstGeom>
          <a:solidFill>
            <a:schemeClr val="bg1"/>
          </a:solidFill>
          <a:ln w="9525">
            <a:solidFill>
              <a:srgbClr val="A5A5A5"/>
            </a:solidFill>
            <a:round/>
            <a:headEnd type="none" w="sm" len="sm"/>
            <a:tailEnd type="none" w="sm" len="sm"/>
          </a:ln>
        </p:spPr>
        <p:txBody>
          <a:bodyPr lIns="0" tIns="45700" rIns="0" bIns="45700" anchor="ctr"/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latinLnBrk="0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en-US" altLang="ko-KR" sz="900" dirty="0">
                <a:solidFill>
                  <a:srgbClr val="7F7F7F"/>
                </a:solidFill>
                <a:latin typeface="+mn-ea"/>
                <a:ea typeface="+mn-ea"/>
                <a:cs typeface="Arial" panose="020B0604020202020204" pitchFamily="34" charset="0"/>
                <a:sym typeface="Arial" panose="020B0604020202020204" pitchFamily="34" charset="0"/>
              </a:rPr>
              <a:t>LNB</a:t>
            </a:r>
            <a:endParaRPr lang="ko-KR" altLang="ko-KR" sz="900" dirty="0">
              <a:solidFill>
                <a:srgbClr val="7F7F7F"/>
              </a:solidFill>
              <a:latin typeface="+mn-ea"/>
              <a:ea typeface="+mn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6" name="슬라이드 번호 개체 틀 3">
            <a:extLst>
              <a:ext uri="{FF2B5EF4-FFF2-40B4-BE49-F238E27FC236}">
                <a16:creationId xmlns:a16="http://schemas.microsoft.com/office/drawing/2014/main" id="{A8385A60-2A49-4BE8-8F1C-22B36C9F080F}"/>
              </a:ext>
            </a:extLst>
          </p:cNvPr>
          <p:cNvSpPr txBox="1">
            <a:spLocks/>
          </p:cNvSpPr>
          <p:nvPr userDrawn="1"/>
        </p:nvSpPr>
        <p:spPr>
          <a:xfrm>
            <a:off x="11534775" y="90488"/>
            <a:ext cx="549275" cy="274637"/>
          </a:xfrm>
          <a:prstGeom prst="rect">
            <a:avLst/>
          </a:prstGeom>
        </p:spPr>
        <p:txBody>
          <a:bodyPr anchor="ctr"/>
          <a:lstStyle>
            <a:lvl1pPr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1pPr>
            <a:lvl2pPr marL="742950" indent="-285750"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2pPr>
            <a:lvl3pPr marL="1143000" indent="-228600"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3pPr>
            <a:lvl4pPr marL="1600200" indent="-228600"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4pPr>
            <a:lvl5pPr marL="2057400" indent="-228600"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9pPr>
          </a:lstStyle>
          <a:p>
            <a:pPr algn="r" eaLnBrk="1" latinLnBrk="1" hangingPunct="1">
              <a:defRPr/>
            </a:pPr>
            <a:fld id="{FFE0D0E2-318A-4D3A-8331-CC06B75CBF58}" type="slidenum">
              <a:rPr kumimoji="0" lang="ko-KR" altLang="en-US" smtClean="0">
                <a:solidFill>
                  <a:srgbClr val="7F7F7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 eaLnBrk="1" latinLnBrk="1" hangingPunct="1">
                <a:defRPr/>
              </a:pPr>
              <a:t>‹#›</a:t>
            </a:fld>
            <a:endParaRPr kumimoji="0" lang="ko-KR" altLang="en-US">
              <a:solidFill>
                <a:srgbClr val="7F7F7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" name="그래픽 9">
            <a:extLst>
              <a:ext uri="{FF2B5EF4-FFF2-40B4-BE49-F238E27FC236}">
                <a16:creationId xmlns:a16="http://schemas.microsoft.com/office/drawing/2014/main" id="{97E8A028-2258-4906-9BE0-C18DE32F154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-3" b="89286"/>
          <a:stretch/>
        </p:blipFill>
        <p:spPr>
          <a:xfrm>
            <a:off x="44450" y="422275"/>
            <a:ext cx="8516938" cy="449263"/>
          </a:xfrm>
          <a:prstGeom prst="rect">
            <a:avLst/>
          </a:prstGeom>
        </p:spPr>
      </p:pic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DE07D8C9-276F-4A49-A3F8-CFF7A88C244A}"/>
              </a:ext>
            </a:extLst>
          </p:cNvPr>
          <p:cNvGraphicFramePr>
            <a:graphicFrameLocks noGrp="1"/>
          </p:cNvGraphicFramePr>
          <p:nvPr/>
        </p:nvGraphicFramePr>
        <p:xfrm>
          <a:off x="49213" y="688975"/>
          <a:ext cx="4022725" cy="1825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4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4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46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4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46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746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746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18256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b="1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콘텐츠 관리</a:t>
                      </a:r>
                    </a:p>
                  </a:txBody>
                  <a:tcPr marL="20314" marR="20314" marT="20320" marB="203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CP</a:t>
                      </a:r>
                      <a:r>
                        <a:rPr lang="ko-KR" altLang="en-US" sz="5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사 관리</a:t>
                      </a:r>
                    </a:p>
                  </a:txBody>
                  <a:tcPr marL="20314" marR="20314" marT="20320" marB="203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사용자 관리</a:t>
                      </a:r>
                    </a:p>
                  </a:txBody>
                  <a:tcPr marL="20314" marR="20314" marT="20320" marB="203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현황</a:t>
                      </a:r>
                      <a:r>
                        <a:rPr lang="en-US" altLang="ko-KR" sz="5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/</a:t>
                      </a:r>
                      <a:r>
                        <a:rPr lang="ko-KR" altLang="en-US" sz="5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통계</a:t>
                      </a:r>
                    </a:p>
                  </a:txBody>
                  <a:tcPr marL="20314" marR="20314" marT="20320" marB="203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스튜디오</a:t>
                      </a:r>
                      <a:r>
                        <a:rPr lang="en-US" altLang="ko-KR" sz="5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/</a:t>
                      </a:r>
                      <a:r>
                        <a:rPr lang="ko-KR" altLang="en-US" sz="5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장비 관리</a:t>
                      </a:r>
                    </a:p>
                  </a:txBody>
                  <a:tcPr marL="20314" marR="20314" marT="20320" marB="203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고객지원</a:t>
                      </a:r>
                    </a:p>
                  </a:txBody>
                  <a:tcPr marL="20314" marR="20314" marT="20320" marB="203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환경설정</a:t>
                      </a:r>
                    </a:p>
                  </a:txBody>
                  <a:tcPr marL="20314" marR="20314" marT="20320" marB="203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2" name="텍스트 개체 틀 18"/>
          <p:cNvSpPr>
            <a:spLocks noGrp="1"/>
          </p:cNvSpPr>
          <p:nvPr>
            <p:ph type="body" sz="quarter" idx="10"/>
          </p:nvPr>
        </p:nvSpPr>
        <p:spPr>
          <a:xfrm>
            <a:off x="1199457" y="110748"/>
            <a:ext cx="2965331" cy="221025"/>
          </a:xfrm>
          <a:prstGeom prst="rect">
            <a:avLst/>
          </a:prstGeom>
        </p:spPr>
        <p:txBody>
          <a:bodyPr anchor="ctr"/>
          <a:lstStyle>
            <a:lvl1pPr algn="l"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23" name="텍스트 개체 틀 18"/>
          <p:cNvSpPr>
            <a:spLocks noGrp="1"/>
          </p:cNvSpPr>
          <p:nvPr>
            <p:ph type="body" sz="quarter" idx="11"/>
          </p:nvPr>
        </p:nvSpPr>
        <p:spPr>
          <a:xfrm>
            <a:off x="5231904" y="110748"/>
            <a:ext cx="3329469" cy="221025"/>
          </a:xfrm>
          <a:prstGeom prst="rect">
            <a:avLst/>
          </a:prstGeom>
        </p:spPr>
        <p:txBody>
          <a:bodyPr anchor="ctr"/>
          <a:lstStyle>
            <a:lvl1pPr algn="l"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51491058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48B62EA9-86F6-4E17-BF22-0E8EB956AE4F}"/>
              </a:ext>
            </a:extLst>
          </p:cNvPr>
          <p:cNvGraphicFramePr>
            <a:graphicFrameLocks noGrp="1"/>
          </p:cNvGraphicFramePr>
          <p:nvPr/>
        </p:nvGraphicFramePr>
        <p:xfrm>
          <a:off x="47625" y="60325"/>
          <a:ext cx="12095163" cy="63992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20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762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535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6095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7067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5593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2396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0477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Page Title.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15" marR="121915" marT="60956" marB="60956" anchor="ctr"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15" marR="121915" marT="60956" marB="60956" anchor="ctr"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Page ID.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15" marR="121915" marT="60956" marB="60956" anchor="ctr"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15" marR="121915" marT="60956" marB="60956" anchor="ctr"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Description.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15" marR="121915" marT="60956" marB="60956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Page.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15" marR="121915" marT="60956" marB="60956" anchor="ctr"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15" marR="121915" marT="60956" marB="60956" anchor="ctr"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94435">
                <a:tc gridSpan="4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6" marR="91436" marT="45717" marB="45717" anchor="ctr"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15" marR="121915" marT="60956" marB="60956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슬라이드 번호 개체 틀 3">
            <a:extLst>
              <a:ext uri="{FF2B5EF4-FFF2-40B4-BE49-F238E27FC236}">
                <a16:creationId xmlns:a16="http://schemas.microsoft.com/office/drawing/2014/main" id="{A8385A60-2A49-4BE8-8F1C-22B36C9F080F}"/>
              </a:ext>
            </a:extLst>
          </p:cNvPr>
          <p:cNvSpPr txBox="1">
            <a:spLocks/>
          </p:cNvSpPr>
          <p:nvPr userDrawn="1"/>
        </p:nvSpPr>
        <p:spPr>
          <a:xfrm>
            <a:off x="11534775" y="90488"/>
            <a:ext cx="549275" cy="274637"/>
          </a:xfrm>
          <a:prstGeom prst="rect">
            <a:avLst/>
          </a:prstGeom>
        </p:spPr>
        <p:txBody>
          <a:bodyPr anchor="ctr"/>
          <a:lstStyle>
            <a:lvl1pPr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1pPr>
            <a:lvl2pPr marL="742950" indent="-285750"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2pPr>
            <a:lvl3pPr marL="1143000" indent="-228600"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3pPr>
            <a:lvl4pPr marL="1600200" indent="-228600"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4pPr>
            <a:lvl5pPr marL="2057400" indent="-228600"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9pPr>
          </a:lstStyle>
          <a:p>
            <a:pPr algn="r" eaLnBrk="1" latinLnBrk="1" hangingPunct="1">
              <a:defRPr/>
            </a:pPr>
            <a:fld id="{FFE0D0E2-318A-4D3A-8331-CC06B75CBF58}" type="slidenum">
              <a:rPr kumimoji="0" lang="ko-KR" altLang="en-US" smtClean="0">
                <a:solidFill>
                  <a:srgbClr val="7F7F7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 eaLnBrk="1" latinLnBrk="1" hangingPunct="1">
                <a:defRPr/>
              </a:pPr>
              <a:t>‹#›</a:t>
            </a:fld>
            <a:endParaRPr kumimoji="0" lang="ko-KR" altLang="en-US">
              <a:solidFill>
                <a:srgbClr val="7F7F7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텍스트 개체 틀 18"/>
          <p:cNvSpPr>
            <a:spLocks noGrp="1"/>
          </p:cNvSpPr>
          <p:nvPr>
            <p:ph type="body" sz="quarter" idx="10"/>
          </p:nvPr>
        </p:nvSpPr>
        <p:spPr>
          <a:xfrm>
            <a:off x="1199457" y="110748"/>
            <a:ext cx="2965331" cy="221025"/>
          </a:xfrm>
          <a:prstGeom prst="rect">
            <a:avLst/>
          </a:prstGeom>
        </p:spPr>
        <p:txBody>
          <a:bodyPr anchor="ctr"/>
          <a:lstStyle>
            <a:lvl1pPr algn="l"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23" name="텍스트 개체 틀 18"/>
          <p:cNvSpPr>
            <a:spLocks noGrp="1"/>
          </p:cNvSpPr>
          <p:nvPr>
            <p:ph type="body" sz="quarter" idx="11"/>
          </p:nvPr>
        </p:nvSpPr>
        <p:spPr>
          <a:xfrm>
            <a:off x="5231904" y="110748"/>
            <a:ext cx="3329469" cy="221025"/>
          </a:xfrm>
          <a:prstGeom prst="rect">
            <a:avLst/>
          </a:prstGeom>
        </p:spPr>
        <p:txBody>
          <a:bodyPr anchor="ctr"/>
          <a:lstStyle>
            <a:lvl1pPr algn="l"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02449725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48B62EA9-86F6-4E17-BF22-0E8EB956AE4F}"/>
              </a:ext>
            </a:extLst>
          </p:cNvPr>
          <p:cNvGraphicFramePr>
            <a:graphicFrameLocks noGrp="1"/>
          </p:cNvGraphicFramePr>
          <p:nvPr/>
        </p:nvGraphicFramePr>
        <p:xfrm>
          <a:off x="47625" y="60325"/>
          <a:ext cx="12095163" cy="63992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20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762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535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6095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7067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5593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2396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0477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Page Title.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15" marR="121915" marT="60956" marB="60956" anchor="ctr"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15" marR="121915" marT="60956" marB="60956" anchor="ctr"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Page ID.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15" marR="121915" marT="60956" marB="60956" anchor="ctr"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15" marR="121915" marT="60956" marB="60956" anchor="ctr"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Description.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15" marR="121915" marT="60956" marB="60956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Page.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15" marR="121915" marT="60956" marB="60956" anchor="ctr"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15" marR="121915" marT="60956" marB="60956" anchor="ctr"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94435">
                <a:tc gridSpan="4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6" marR="91436" marT="45717" marB="45717" anchor="ctr"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15" marR="121915" marT="60956" marB="60956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Google Shape;423;p35">
            <a:extLst>
              <a:ext uri="{FF2B5EF4-FFF2-40B4-BE49-F238E27FC236}">
                <a16:creationId xmlns:a16="http://schemas.microsoft.com/office/drawing/2014/main" id="{4A44F51F-D066-4BC8-8F88-AA3B789216A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57150" y="866775"/>
            <a:ext cx="1143000" cy="3705225"/>
          </a:xfrm>
          <a:prstGeom prst="rect">
            <a:avLst/>
          </a:prstGeom>
          <a:solidFill>
            <a:schemeClr val="bg1"/>
          </a:solidFill>
          <a:ln w="9525">
            <a:solidFill>
              <a:srgbClr val="A5A5A5"/>
            </a:solidFill>
            <a:round/>
            <a:headEnd type="none" w="sm" len="sm"/>
            <a:tailEnd type="none" w="sm" len="sm"/>
          </a:ln>
        </p:spPr>
        <p:txBody>
          <a:bodyPr lIns="0" tIns="45700" rIns="0" bIns="45700" anchor="ctr"/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latinLnBrk="0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en-US" altLang="ko-KR" sz="900" dirty="0">
                <a:solidFill>
                  <a:srgbClr val="7F7F7F"/>
                </a:solidFill>
                <a:latin typeface="+mn-ea"/>
                <a:ea typeface="+mn-ea"/>
                <a:cs typeface="Arial" panose="020B0604020202020204" pitchFamily="34" charset="0"/>
                <a:sym typeface="Arial" panose="020B0604020202020204" pitchFamily="34" charset="0"/>
              </a:rPr>
              <a:t>LNB</a:t>
            </a:r>
            <a:endParaRPr lang="ko-KR" altLang="ko-KR" sz="900" dirty="0">
              <a:solidFill>
                <a:srgbClr val="7F7F7F"/>
              </a:solidFill>
              <a:latin typeface="+mn-ea"/>
              <a:ea typeface="+mn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6" name="슬라이드 번호 개체 틀 3">
            <a:extLst>
              <a:ext uri="{FF2B5EF4-FFF2-40B4-BE49-F238E27FC236}">
                <a16:creationId xmlns:a16="http://schemas.microsoft.com/office/drawing/2014/main" id="{A8385A60-2A49-4BE8-8F1C-22B36C9F080F}"/>
              </a:ext>
            </a:extLst>
          </p:cNvPr>
          <p:cNvSpPr txBox="1">
            <a:spLocks/>
          </p:cNvSpPr>
          <p:nvPr userDrawn="1"/>
        </p:nvSpPr>
        <p:spPr>
          <a:xfrm>
            <a:off x="11534775" y="90488"/>
            <a:ext cx="549275" cy="274637"/>
          </a:xfrm>
          <a:prstGeom prst="rect">
            <a:avLst/>
          </a:prstGeom>
        </p:spPr>
        <p:txBody>
          <a:bodyPr anchor="ctr"/>
          <a:lstStyle>
            <a:lvl1pPr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1pPr>
            <a:lvl2pPr marL="742950" indent="-285750"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2pPr>
            <a:lvl3pPr marL="1143000" indent="-228600"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3pPr>
            <a:lvl4pPr marL="1600200" indent="-228600"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4pPr>
            <a:lvl5pPr marL="2057400" indent="-228600"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9pPr>
          </a:lstStyle>
          <a:p>
            <a:pPr algn="r" eaLnBrk="1" latinLnBrk="1" hangingPunct="1">
              <a:defRPr/>
            </a:pPr>
            <a:fld id="{FFE0D0E2-318A-4D3A-8331-CC06B75CBF58}" type="slidenum">
              <a:rPr kumimoji="0" lang="ko-KR" altLang="en-US" smtClean="0">
                <a:solidFill>
                  <a:srgbClr val="7F7F7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 eaLnBrk="1" latinLnBrk="1" hangingPunct="1">
                <a:defRPr/>
              </a:pPr>
              <a:t>‹#›</a:t>
            </a:fld>
            <a:endParaRPr kumimoji="0" lang="ko-KR" altLang="en-US">
              <a:solidFill>
                <a:srgbClr val="7F7F7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" name="그래픽 9">
            <a:extLst>
              <a:ext uri="{FF2B5EF4-FFF2-40B4-BE49-F238E27FC236}">
                <a16:creationId xmlns:a16="http://schemas.microsoft.com/office/drawing/2014/main" id="{97E8A028-2258-4906-9BE0-C18DE32F154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-3" b="89286"/>
          <a:stretch/>
        </p:blipFill>
        <p:spPr>
          <a:xfrm>
            <a:off x="44450" y="422275"/>
            <a:ext cx="8516938" cy="449263"/>
          </a:xfrm>
          <a:prstGeom prst="rect">
            <a:avLst/>
          </a:prstGeom>
        </p:spPr>
      </p:pic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DE07D8C9-276F-4A49-A3F8-CFF7A88C244A}"/>
              </a:ext>
            </a:extLst>
          </p:cNvPr>
          <p:cNvGraphicFramePr>
            <a:graphicFrameLocks noGrp="1"/>
          </p:cNvGraphicFramePr>
          <p:nvPr/>
        </p:nvGraphicFramePr>
        <p:xfrm>
          <a:off x="49213" y="688975"/>
          <a:ext cx="4022725" cy="1825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4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4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46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4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46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746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746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18256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b="1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콘텐츠 관리</a:t>
                      </a:r>
                    </a:p>
                  </a:txBody>
                  <a:tcPr marL="20314" marR="20314" marT="20320" marB="203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CP</a:t>
                      </a:r>
                      <a:r>
                        <a:rPr lang="ko-KR" altLang="en-US" sz="5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사 관리</a:t>
                      </a:r>
                    </a:p>
                  </a:txBody>
                  <a:tcPr marL="20314" marR="20314" marT="20320" marB="203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사용자 관리</a:t>
                      </a:r>
                    </a:p>
                  </a:txBody>
                  <a:tcPr marL="20314" marR="20314" marT="20320" marB="203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현황</a:t>
                      </a:r>
                      <a:r>
                        <a:rPr lang="en-US" altLang="ko-KR" sz="5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/</a:t>
                      </a:r>
                      <a:r>
                        <a:rPr lang="ko-KR" altLang="en-US" sz="5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통계</a:t>
                      </a:r>
                    </a:p>
                  </a:txBody>
                  <a:tcPr marL="20314" marR="20314" marT="20320" marB="203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스튜디오</a:t>
                      </a:r>
                      <a:r>
                        <a:rPr lang="en-US" altLang="ko-KR" sz="5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/</a:t>
                      </a:r>
                      <a:r>
                        <a:rPr lang="ko-KR" altLang="en-US" sz="5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장비 관리</a:t>
                      </a:r>
                    </a:p>
                  </a:txBody>
                  <a:tcPr marL="20314" marR="20314" marT="20320" marB="203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고객지원</a:t>
                      </a:r>
                    </a:p>
                  </a:txBody>
                  <a:tcPr marL="20314" marR="20314" marT="20320" marB="203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환경설정</a:t>
                      </a:r>
                    </a:p>
                  </a:txBody>
                  <a:tcPr marL="20314" marR="20314" marT="20320" marB="203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2" name="텍스트 개체 틀 18"/>
          <p:cNvSpPr>
            <a:spLocks noGrp="1"/>
          </p:cNvSpPr>
          <p:nvPr>
            <p:ph type="body" sz="quarter" idx="10"/>
          </p:nvPr>
        </p:nvSpPr>
        <p:spPr>
          <a:xfrm>
            <a:off x="1199457" y="110748"/>
            <a:ext cx="2965331" cy="221025"/>
          </a:xfrm>
          <a:prstGeom prst="rect">
            <a:avLst/>
          </a:prstGeom>
        </p:spPr>
        <p:txBody>
          <a:bodyPr anchor="ctr"/>
          <a:lstStyle>
            <a:lvl1pPr algn="l"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23" name="텍스트 개체 틀 18"/>
          <p:cNvSpPr>
            <a:spLocks noGrp="1"/>
          </p:cNvSpPr>
          <p:nvPr>
            <p:ph type="body" sz="quarter" idx="11"/>
          </p:nvPr>
        </p:nvSpPr>
        <p:spPr>
          <a:xfrm>
            <a:off x="5231904" y="110748"/>
            <a:ext cx="3329469" cy="221025"/>
          </a:xfrm>
          <a:prstGeom prst="rect">
            <a:avLst/>
          </a:prstGeom>
        </p:spPr>
        <p:txBody>
          <a:bodyPr anchor="ctr"/>
          <a:lstStyle>
            <a:lvl1pPr algn="l"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9160185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48B62EA9-86F6-4E17-BF22-0E8EB956AE4F}"/>
              </a:ext>
            </a:extLst>
          </p:cNvPr>
          <p:cNvGraphicFramePr>
            <a:graphicFrameLocks noGrp="1"/>
          </p:cNvGraphicFramePr>
          <p:nvPr/>
        </p:nvGraphicFramePr>
        <p:xfrm>
          <a:off x="47625" y="60325"/>
          <a:ext cx="12095163" cy="63992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20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762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535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6095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7067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5593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2396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0477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Page Title.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15" marR="121915" marT="60956" marB="60956" anchor="ctr"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15" marR="121915" marT="60956" marB="60956" anchor="ctr"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Page ID.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15" marR="121915" marT="60956" marB="60956" anchor="ctr"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15" marR="121915" marT="60956" marB="60956" anchor="ctr"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Description.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15" marR="121915" marT="60956" marB="60956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Page.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15" marR="121915" marT="60956" marB="60956" anchor="ctr"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15" marR="121915" marT="60956" marB="60956" anchor="ctr"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94435">
                <a:tc gridSpan="4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6" marR="91436" marT="45717" marB="45717" anchor="ctr"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15" marR="121915" marT="60956" marB="60956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슬라이드 번호 개체 틀 3">
            <a:extLst>
              <a:ext uri="{FF2B5EF4-FFF2-40B4-BE49-F238E27FC236}">
                <a16:creationId xmlns:a16="http://schemas.microsoft.com/office/drawing/2014/main" id="{A8385A60-2A49-4BE8-8F1C-22B36C9F080F}"/>
              </a:ext>
            </a:extLst>
          </p:cNvPr>
          <p:cNvSpPr txBox="1">
            <a:spLocks/>
          </p:cNvSpPr>
          <p:nvPr userDrawn="1"/>
        </p:nvSpPr>
        <p:spPr>
          <a:xfrm>
            <a:off x="11534775" y="90488"/>
            <a:ext cx="549275" cy="274637"/>
          </a:xfrm>
          <a:prstGeom prst="rect">
            <a:avLst/>
          </a:prstGeom>
        </p:spPr>
        <p:txBody>
          <a:bodyPr anchor="ctr"/>
          <a:lstStyle>
            <a:lvl1pPr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1pPr>
            <a:lvl2pPr marL="742950" indent="-285750"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2pPr>
            <a:lvl3pPr marL="1143000" indent="-228600"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3pPr>
            <a:lvl4pPr marL="1600200" indent="-228600"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4pPr>
            <a:lvl5pPr marL="2057400" indent="-228600"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9pPr>
          </a:lstStyle>
          <a:p>
            <a:pPr algn="r" eaLnBrk="1" latinLnBrk="1" hangingPunct="1">
              <a:defRPr/>
            </a:pPr>
            <a:fld id="{FFE0D0E2-318A-4D3A-8331-CC06B75CBF58}" type="slidenum">
              <a:rPr kumimoji="0" lang="ko-KR" altLang="en-US" smtClean="0">
                <a:solidFill>
                  <a:srgbClr val="7F7F7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 eaLnBrk="1" latinLnBrk="1" hangingPunct="1">
                <a:defRPr/>
              </a:pPr>
              <a:t>‹#›</a:t>
            </a:fld>
            <a:endParaRPr kumimoji="0" lang="ko-KR" altLang="en-US">
              <a:solidFill>
                <a:srgbClr val="7F7F7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텍스트 개체 틀 18"/>
          <p:cNvSpPr>
            <a:spLocks noGrp="1"/>
          </p:cNvSpPr>
          <p:nvPr>
            <p:ph type="body" sz="quarter" idx="10"/>
          </p:nvPr>
        </p:nvSpPr>
        <p:spPr>
          <a:xfrm>
            <a:off x="1199457" y="110748"/>
            <a:ext cx="2965331" cy="221025"/>
          </a:xfrm>
          <a:prstGeom prst="rect">
            <a:avLst/>
          </a:prstGeom>
        </p:spPr>
        <p:txBody>
          <a:bodyPr anchor="ctr"/>
          <a:lstStyle>
            <a:lvl1pPr algn="l"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23" name="텍스트 개체 틀 18"/>
          <p:cNvSpPr>
            <a:spLocks noGrp="1"/>
          </p:cNvSpPr>
          <p:nvPr>
            <p:ph type="body" sz="quarter" idx="11"/>
          </p:nvPr>
        </p:nvSpPr>
        <p:spPr>
          <a:xfrm>
            <a:off x="5231904" y="110748"/>
            <a:ext cx="3329469" cy="221025"/>
          </a:xfrm>
          <a:prstGeom prst="rect">
            <a:avLst/>
          </a:prstGeom>
        </p:spPr>
        <p:txBody>
          <a:bodyPr anchor="ctr"/>
          <a:lstStyle>
            <a:lvl1pPr algn="l"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77313081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48B62EA9-86F6-4E17-BF22-0E8EB956AE4F}"/>
              </a:ext>
            </a:extLst>
          </p:cNvPr>
          <p:cNvGraphicFramePr>
            <a:graphicFrameLocks noGrp="1"/>
          </p:cNvGraphicFramePr>
          <p:nvPr/>
        </p:nvGraphicFramePr>
        <p:xfrm>
          <a:off x="47625" y="60325"/>
          <a:ext cx="12095163" cy="63992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20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762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535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6095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7067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5593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2396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0477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Page Title.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15" marR="121915" marT="60956" marB="60956" anchor="ctr"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15" marR="121915" marT="60956" marB="60956" anchor="ctr"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Page ID.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15" marR="121915" marT="60956" marB="60956" anchor="ctr"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15" marR="121915" marT="60956" marB="60956" anchor="ctr"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Description.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15" marR="121915" marT="60956" marB="60956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Page.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15" marR="121915" marT="60956" marB="60956" anchor="ctr"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15" marR="121915" marT="60956" marB="60956" anchor="ctr"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94435">
                <a:tc gridSpan="4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6" marR="91436" marT="45717" marB="45717" anchor="ctr"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15" marR="121915" marT="60956" marB="60956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Google Shape;423;p35">
            <a:extLst>
              <a:ext uri="{FF2B5EF4-FFF2-40B4-BE49-F238E27FC236}">
                <a16:creationId xmlns:a16="http://schemas.microsoft.com/office/drawing/2014/main" id="{4A44F51F-D066-4BC8-8F88-AA3B789216A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57150" y="866775"/>
            <a:ext cx="1143000" cy="3705225"/>
          </a:xfrm>
          <a:prstGeom prst="rect">
            <a:avLst/>
          </a:prstGeom>
          <a:solidFill>
            <a:schemeClr val="bg1"/>
          </a:solidFill>
          <a:ln w="9525">
            <a:solidFill>
              <a:srgbClr val="A5A5A5"/>
            </a:solidFill>
            <a:round/>
            <a:headEnd type="none" w="sm" len="sm"/>
            <a:tailEnd type="none" w="sm" len="sm"/>
          </a:ln>
        </p:spPr>
        <p:txBody>
          <a:bodyPr lIns="0" tIns="45700" rIns="0" bIns="45700" anchor="ctr"/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latinLnBrk="0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en-US" altLang="ko-KR" sz="900" dirty="0">
                <a:solidFill>
                  <a:srgbClr val="7F7F7F"/>
                </a:solidFill>
                <a:latin typeface="+mn-ea"/>
                <a:ea typeface="+mn-ea"/>
                <a:cs typeface="Arial" panose="020B0604020202020204" pitchFamily="34" charset="0"/>
                <a:sym typeface="Arial" panose="020B0604020202020204" pitchFamily="34" charset="0"/>
              </a:rPr>
              <a:t>LNB</a:t>
            </a:r>
            <a:endParaRPr lang="ko-KR" altLang="ko-KR" sz="900" dirty="0">
              <a:solidFill>
                <a:srgbClr val="7F7F7F"/>
              </a:solidFill>
              <a:latin typeface="+mn-ea"/>
              <a:ea typeface="+mn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6" name="슬라이드 번호 개체 틀 3">
            <a:extLst>
              <a:ext uri="{FF2B5EF4-FFF2-40B4-BE49-F238E27FC236}">
                <a16:creationId xmlns:a16="http://schemas.microsoft.com/office/drawing/2014/main" id="{A8385A60-2A49-4BE8-8F1C-22B36C9F080F}"/>
              </a:ext>
            </a:extLst>
          </p:cNvPr>
          <p:cNvSpPr txBox="1">
            <a:spLocks/>
          </p:cNvSpPr>
          <p:nvPr userDrawn="1"/>
        </p:nvSpPr>
        <p:spPr>
          <a:xfrm>
            <a:off x="11534775" y="90488"/>
            <a:ext cx="549275" cy="274637"/>
          </a:xfrm>
          <a:prstGeom prst="rect">
            <a:avLst/>
          </a:prstGeom>
        </p:spPr>
        <p:txBody>
          <a:bodyPr anchor="ctr"/>
          <a:lstStyle>
            <a:lvl1pPr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1pPr>
            <a:lvl2pPr marL="742950" indent="-285750"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2pPr>
            <a:lvl3pPr marL="1143000" indent="-228600"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3pPr>
            <a:lvl4pPr marL="1600200" indent="-228600"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4pPr>
            <a:lvl5pPr marL="2057400" indent="-228600"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9pPr>
          </a:lstStyle>
          <a:p>
            <a:pPr algn="r" eaLnBrk="1" latinLnBrk="1" hangingPunct="1">
              <a:defRPr/>
            </a:pPr>
            <a:fld id="{FFE0D0E2-318A-4D3A-8331-CC06B75CBF58}" type="slidenum">
              <a:rPr kumimoji="0" lang="ko-KR" altLang="en-US" smtClean="0">
                <a:solidFill>
                  <a:srgbClr val="7F7F7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 eaLnBrk="1" latinLnBrk="1" hangingPunct="1">
                <a:defRPr/>
              </a:pPr>
              <a:t>‹#›</a:t>
            </a:fld>
            <a:endParaRPr kumimoji="0" lang="ko-KR" altLang="en-US">
              <a:solidFill>
                <a:srgbClr val="7F7F7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" name="그래픽 9">
            <a:extLst>
              <a:ext uri="{FF2B5EF4-FFF2-40B4-BE49-F238E27FC236}">
                <a16:creationId xmlns:a16="http://schemas.microsoft.com/office/drawing/2014/main" id="{97E8A028-2258-4906-9BE0-C18DE32F154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-3" b="89286"/>
          <a:stretch/>
        </p:blipFill>
        <p:spPr>
          <a:xfrm>
            <a:off x="44450" y="422275"/>
            <a:ext cx="8516938" cy="449263"/>
          </a:xfrm>
          <a:prstGeom prst="rect">
            <a:avLst/>
          </a:prstGeom>
        </p:spPr>
      </p:pic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DE07D8C9-276F-4A49-A3F8-CFF7A88C244A}"/>
              </a:ext>
            </a:extLst>
          </p:cNvPr>
          <p:cNvGraphicFramePr>
            <a:graphicFrameLocks noGrp="1"/>
          </p:cNvGraphicFramePr>
          <p:nvPr/>
        </p:nvGraphicFramePr>
        <p:xfrm>
          <a:off x="49213" y="688975"/>
          <a:ext cx="4022725" cy="1825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4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4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46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4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46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746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746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18256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b="1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콘텐츠 관리</a:t>
                      </a:r>
                    </a:p>
                  </a:txBody>
                  <a:tcPr marL="20314" marR="20314" marT="20320" marB="203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CP</a:t>
                      </a:r>
                      <a:r>
                        <a:rPr lang="ko-KR" altLang="en-US" sz="5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사 관리</a:t>
                      </a:r>
                    </a:p>
                  </a:txBody>
                  <a:tcPr marL="20314" marR="20314" marT="20320" marB="203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사용자 관리</a:t>
                      </a:r>
                    </a:p>
                  </a:txBody>
                  <a:tcPr marL="20314" marR="20314" marT="20320" marB="203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현황</a:t>
                      </a:r>
                      <a:r>
                        <a:rPr lang="en-US" altLang="ko-KR" sz="5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/</a:t>
                      </a:r>
                      <a:r>
                        <a:rPr lang="ko-KR" altLang="en-US" sz="5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통계</a:t>
                      </a:r>
                    </a:p>
                  </a:txBody>
                  <a:tcPr marL="20314" marR="20314" marT="20320" marB="203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스튜디오</a:t>
                      </a:r>
                      <a:r>
                        <a:rPr lang="en-US" altLang="ko-KR" sz="5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/</a:t>
                      </a:r>
                      <a:r>
                        <a:rPr lang="ko-KR" altLang="en-US" sz="5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장비 관리</a:t>
                      </a:r>
                    </a:p>
                  </a:txBody>
                  <a:tcPr marL="20314" marR="20314" marT="20320" marB="203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고객지원</a:t>
                      </a:r>
                    </a:p>
                  </a:txBody>
                  <a:tcPr marL="20314" marR="20314" marT="20320" marB="203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환경설정</a:t>
                      </a:r>
                    </a:p>
                  </a:txBody>
                  <a:tcPr marL="20314" marR="20314" marT="20320" marB="203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2" name="텍스트 개체 틀 18"/>
          <p:cNvSpPr>
            <a:spLocks noGrp="1"/>
          </p:cNvSpPr>
          <p:nvPr>
            <p:ph type="body" sz="quarter" idx="10"/>
          </p:nvPr>
        </p:nvSpPr>
        <p:spPr>
          <a:xfrm>
            <a:off x="1199457" y="110748"/>
            <a:ext cx="2965331" cy="221025"/>
          </a:xfrm>
          <a:prstGeom prst="rect">
            <a:avLst/>
          </a:prstGeom>
        </p:spPr>
        <p:txBody>
          <a:bodyPr anchor="ctr"/>
          <a:lstStyle>
            <a:lvl1pPr algn="l"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23" name="텍스트 개체 틀 18"/>
          <p:cNvSpPr>
            <a:spLocks noGrp="1"/>
          </p:cNvSpPr>
          <p:nvPr>
            <p:ph type="body" sz="quarter" idx="11"/>
          </p:nvPr>
        </p:nvSpPr>
        <p:spPr>
          <a:xfrm>
            <a:off x="5231904" y="110748"/>
            <a:ext cx="3329469" cy="221025"/>
          </a:xfrm>
          <a:prstGeom prst="rect">
            <a:avLst/>
          </a:prstGeom>
        </p:spPr>
        <p:txBody>
          <a:bodyPr anchor="ctr"/>
          <a:lstStyle>
            <a:lvl1pPr algn="l"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97633838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48B62EA9-86F6-4E17-BF22-0E8EB956AE4F}"/>
              </a:ext>
            </a:extLst>
          </p:cNvPr>
          <p:cNvGraphicFramePr>
            <a:graphicFrameLocks noGrp="1"/>
          </p:cNvGraphicFramePr>
          <p:nvPr/>
        </p:nvGraphicFramePr>
        <p:xfrm>
          <a:off x="47625" y="60325"/>
          <a:ext cx="12095163" cy="63992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20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762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535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6095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7067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5593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2396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0477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Page Title.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15" marR="121915" marT="60956" marB="60956" anchor="ctr"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15" marR="121915" marT="60956" marB="60956" anchor="ctr"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Page ID.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15" marR="121915" marT="60956" marB="60956" anchor="ctr"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15" marR="121915" marT="60956" marB="60956" anchor="ctr"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Description.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15" marR="121915" marT="60956" marB="60956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Page.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15" marR="121915" marT="60956" marB="60956" anchor="ctr"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15" marR="121915" marT="60956" marB="60956" anchor="ctr"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94435">
                <a:tc gridSpan="4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6" marR="91436" marT="45717" marB="45717" anchor="ctr"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15" marR="121915" marT="60956" marB="60956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슬라이드 번호 개체 틀 3">
            <a:extLst>
              <a:ext uri="{FF2B5EF4-FFF2-40B4-BE49-F238E27FC236}">
                <a16:creationId xmlns:a16="http://schemas.microsoft.com/office/drawing/2014/main" id="{A8385A60-2A49-4BE8-8F1C-22B36C9F080F}"/>
              </a:ext>
            </a:extLst>
          </p:cNvPr>
          <p:cNvSpPr txBox="1">
            <a:spLocks/>
          </p:cNvSpPr>
          <p:nvPr userDrawn="1"/>
        </p:nvSpPr>
        <p:spPr>
          <a:xfrm>
            <a:off x="11534775" y="90488"/>
            <a:ext cx="549275" cy="274637"/>
          </a:xfrm>
          <a:prstGeom prst="rect">
            <a:avLst/>
          </a:prstGeom>
        </p:spPr>
        <p:txBody>
          <a:bodyPr anchor="ctr"/>
          <a:lstStyle>
            <a:lvl1pPr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1pPr>
            <a:lvl2pPr marL="742950" indent="-285750"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2pPr>
            <a:lvl3pPr marL="1143000" indent="-228600"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3pPr>
            <a:lvl4pPr marL="1600200" indent="-228600"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4pPr>
            <a:lvl5pPr marL="2057400" indent="-228600"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9pPr>
          </a:lstStyle>
          <a:p>
            <a:pPr algn="r" eaLnBrk="1" latinLnBrk="1" hangingPunct="1">
              <a:defRPr/>
            </a:pPr>
            <a:fld id="{FFE0D0E2-318A-4D3A-8331-CC06B75CBF58}" type="slidenum">
              <a:rPr kumimoji="0" lang="ko-KR" altLang="en-US" smtClean="0">
                <a:solidFill>
                  <a:srgbClr val="7F7F7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 eaLnBrk="1" latinLnBrk="1" hangingPunct="1">
                <a:defRPr/>
              </a:pPr>
              <a:t>‹#›</a:t>
            </a:fld>
            <a:endParaRPr kumimoji="0" lang="ko-KR" altLang="en-US">
              <a:solidFill>
                <a:srgbClr val="7F7F7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텍스트 개체 틀 18"/>
          <p:cNvSpPr>
            <a:spLocks noGrp="1"/>
          </p:cNvSpPr>
          <p:nvPr>
            <p:ph type="body" sz="quarter" idx="10"/>
          </p:nvPr>
        </p:nvSpPr>
        <p:spPr>
          <a:xfrm>
            <a:off x="1199457" y="110748"/>
            <a:ext cx="2965331" cy="221025"/>
          </a:xfrm>
          <a:prstGeom prst="rect">
            <a:avLst/>
          </a:prstGeom>
        </p:spPr>
        <p:txBody>
          <a:bodyPr anchor="ctr"/>
          <a:lstStyle>
            <a:lvl1pPr algn="l"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23" name="텍스트 개체 틀 18"/>
          <p:cNvSpPr>
            <a:spLocks noGrp="1"/>
          </p:cNvSpPr>
          <p:nvPr>
            <p:ph type="body" sz="quarter" idx="11"/>
          </p:nvPr>
        </p:nvSpPr>
        <p:spPr>
          <a:xfrm>
            <a:off x="5231904" y="110748"/>
            <a:ext cx="3329469" cy="221025"/>
          </a:xfrm>
          <a:prstGeom prst="rect">
            <a:avLst/>
          </a:prstGeom>
        </p:spPr>
        <p:txBody>
          <a:bodyPr anchor="ctr"/>
          <a:lstStyle>
            <a:lvl1pPr algn="l"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409527334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48B62EA9-86F6-4E17-BF22-0E8EB956AE4F}"/>
              </a:ext>
            </a:extLst>
          </p:cNvPr>
          <p:cNvGraphicFramePr>
            <a:graphicFrameLocks noGrp="1"/>
          </p:cNvGraphicFramePr>
          <p:nvPr/>
        </p:nvGraphicFramePr>
        <p:xfrm>
          <a:off x="47625" y="60325"/>
          <a:ext cx="12095163" cy="63992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20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762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535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6095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7067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5593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2396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0477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Page Title.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15" marR="121915" marT="60956" marB="60956" anchor="ctr"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15" marR="121915" marT="60956" marB="60956" anchor="ctr"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Page ID.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15" marR="121915" marT="60956" marB="60956" anchor="ctr"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15" marR="121915" marT="60956" marB="60956" anchor="ctr"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Description.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15" marR="121915" marT="60956" marB="60956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Page.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15" marR="121915" marT="60956" marB="60956" anchor="ctr"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15" marR="121915" marT="60956" marB="60956" anchor="ctr"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94435">
                <a:tc gridSpan="4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6" marR="91436" marT="45717" marB="45717" anchor="ctr"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15" marR="121915" marT="60956" marB="60956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Google Shape;423;p35">
            <a:extLst>
              <a:ext uri="{FF2B5EF4-FFF2-40B4-BE49-F238E27FC236}">
                <a16:creationId xmlns:a16="http://schemas.microsoft.com/office/drawing/2014/main" id="{4A44F51F-D066-4BC8-8F88-AA3B789216A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57150" y="866775"/>
            <a:ext cx="1143000" cy="3705225"/>
          </a:xfrm>
          <a:prstGeom prst="rect">
            <a:avLst/>
          </a:prstGeom>
          <a:solidFill>
            <a:schemeClr val="bg1"/>
          </a:solidFill>
          <a:ln w="9525">
            <a:solidFill>
              <a:srgbClr val="A5A5A5"/>
            </a:solidFill>
            <a:round/>
            <a:headEnd type="none" w="sm" len="sm"/>
            <a:tailEnd type="none" w="sm" len="sm"/>
          </a:ln>
        </p:spPr>
        <p:txBody>
          <a:bodyPr lIns="0" tIns="45700" rIns="0" bIns="45700" anchor="ctr"/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latinLnBrk="0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en-US" altLang="ko-KR" sz="900" dirty="0">
                <a:solidFill>
                  <a:srgbClr val="7F7F7F"/>
                </a:solidFill>
                <a:latin typeface="+mn-ea"/>
                <a:ea typeface="+mn-ea"/>
                <a:cs typeface="Arial" panose="020B0604020202020204" pitchFamily="34" charset="0"/>
                <a:sym typeface="Arial" panose="020B0604020202020204" pitchFamily="34" charset="0"/>
              </a:rPr>
              <a:t>LNB</a:t>
            </a:r>
            <a:endParaRPr lang="ko-KR" altLang="ko-KR" sz="900" dirty="0">
              <a:solidFill>
                <a:srgbClr val="7F7F7F"/>
              </a:solidFill>
              <a:latin typeface="+mn-ea"/>
              <a:ea typeface="+mn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6" name="슬라이드 번호 개체 틀 3">
            <a:extLst>
              <a:ext uri="{FF2B5EF4-FFF2-40B4-BE49-F238E27FC236}">
                <a16:creationId xmlns:a16="http://schemas.microsoft.com/office/drawing/2014/main" id="{A8385A60-2A49-4BE8-8F1C-22B36C9F080F}"/>
              </a:ext>
            </a:extLst>
          </p:cNvPr>
          <p:cNvSpPr txBox="1">
            <a:spLocks/>
          </p:cNvSpPr>
          <p:nvPr userDrawn="1"/>
        </p:nvSpPr>
        <p:spPr>
          <a:xfrm>
            <a:off x="11534775" y="90488"/>
            <a:ext cx="549275" cy="274637"/>
          </a:xfrm>
          <a:prstGeom prst="rect">
            <a:avLst/>
          </a:prstGeom>
        </p:spPr>
        <p:txBody>
          <a:bodyPr anchor="ctr"/>
          <a:lstStyle>
            <a:lvl1pPr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1pPr>
            <a:lvl2pPr marL="742950" indent="-285750"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2pPr>
            <a:lvl3pPr marL="1143000" indent="-228600"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3pPr>
            <a:lvl4pPr marL="1600200" indent="-228600"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4pPr>
            <a:lvl5pPr marL="2057400" indent="-228600"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9pPr>
          </a:lstStyle>
          <a:p>
            <a:pPr algn="r" eaLnBrk="1" latinLnBrk="1" hangingPunct="1">
              <a:defRPr/>
            </a:pPr>
            <a:fld id="{FFE0D0E2-318A-4D3A-8331-CC06B75CBF58}" type="slidenum">
              <a:rPr kumimoji="0" lang="ko-KR" altLang="en-US" smtClean="0">
                <a:solidFill>
                  <a:srgbClr val="7F7F7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 eaLnBrk="1" latinLnBrk="1" hangingPunct="1">
                <a:defRPr/>
              </a:pPr>
              <a:t>‹#›</a:t>
            </a:fld>
            <a:endParaRPr kumimoji="0" lang="ko-KR" altLang="en-US">
              <a:solidFill>
                <a:srgbClr val="7F7F7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" name="그래픽 9">
            <a:extLst>
              <a:ext uri="{FF2B5EF4-FFF2-40B4-BE49-F238E27FC236}">
                <a16:creationId xmlns:a16="http://schemas.microsoft.com/office/drawing/2014/main" id="{97E8A028-2258-4906-9BE0-C18DE32F154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-3" b="89286"/>
          <a:stretch/>
        </p:blipFill>
        <p:spPr>
          <a:xfrm>
            <a:off x="44450" y="422275"/>
            <a:ext cx="8516938" cy="449263"/>
          </a:xfrm>
          <a:prstGeom prst="rect">
            <a:avLst/>
          </a:prstGeom>
        </p:spPr>
      </p:pic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DE07D8C9-276F-4A49-A3F8-CFF7A88C244A}"/>
              </a:ext>
            </a:extLst>
          </p:cNvPr>
          <p:cNvGraphicFramePr>
            <a:graphicFrameLocks noGrp="1"/>
          </p:cNvGraphicFramePr>
          <p:nvPr/>
        </p:nvGraphicFramePr>
        <p:xfrm>
          <a:off x="49213" y="688975"/>
          <a:ext cx="4022725" cy="1825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4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4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46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4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46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746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746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18256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b="1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콘텐츠 관리</a:t>
                      </a:r>
                    </a:p>
                  </a:txBody>
                  <a:tcPr marL="20314" marR="20314" marT="20320" marB="203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CP</a:t>
                      </a:r>
                      <a:r>
                        <a:rPr lang="ko-KR" altLang="en-US" sz="5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사 관리</a:t>
                      </a:r>
                    </a:p>
                  </a:txBody>
                  <a:tcPr marL="20314" marR="20314" marT="20320" marB="203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사용자 관리</a:t>
                      </a:r>
                    </a:p>
                  </a:txBody>
                  <a:tcPr marL="20314" marR="20314" marT="20320" marB="203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현황</a:t>
                      </a:r>
                      <a:r>
                        <a:rPr lang="en-US" altLang="ko-KR" sz="5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/</a:t>
                      </a:r>
                      <a:r>
                        <a:rPr lang="ko-KR" altLang="en-US" sz="5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통계</a:t>
                      </a:r>
                    </a:p>
                  </a:txBody>
                  <a:tcPr marL="20314" marR="20314" marT="20320" marB="203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스튜디오</a:t>
                      </a:r>
                      <a:r>
                        <a:rPr lang="en-US" altLang="ko-KR" sz="5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/</a:t>
                      </a:r>
                      <a:r>
                        <a:rPr lang="ko-KR" altLang="en-US" sz="5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장비 관리</a:t>
                      </a:r>
                    </a:p>
                  </a:txBody>
                  <a:tcPr marL="20314" marR="20314" marT="20320" marB="203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고객지원</a:t>
                      </a:r>
                    </a:p>
                  </a:txBody>
                  <a:tcPr marL="20314" marR="20314" marT="20320" marB="203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환경설정</a:t>
                      </a:r>
                    </a:p>
                  </a:txBody>
                  <a:tcPr marL="20314" marR="20314" marT="20320" marB="203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2" name="텍스트 개체 틀 18"/>
          <p:cNvSpPr>
            <a:spLocks noGrp="1"/>
          </p:cNvSpPr>
          <p:nvPr>
            <p:ph type="body" sz="quarter" idx="10"/>
          </p:nvPr>
        </p:nvSpPr>
        <p:spPr>
          <a:xfrm>
            <a:off x="1199457" y="110748"/>
            <a:ext cx="2965331" cy="221025"/>
          </a:xfrm>
          <a:prstGeom prst="rect">
            <a:avLst/>
          </a:prstGeom>
        </p:spPr>
        <p:txBody>
          <a:bodyPr anchor="ctr"/>
          <a:lstStyle>
            <a:lvl1pPr algn="l"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23" name="텍스트 개체 틀 18"/>
          <p:cNvSpPr>
            <a:spLocks noGrp="1"/>
          </p:cNvSpPr>
          <p:nvPr>
            <p:ph type="body" sz="quarter" idx="11"/>
          </p:nvPr>
        </p:nvSpPr>
        <p:spPr>
          <a:xfrm>
            <a:off x="5231904" y="110748"/>
            <a:ext cx="3329469" cy="221025"/>
          </a:xfrm>
          <a:prstGeom prst="rect">
            <a:avLst/>
          </a:prstGeom>
        </p:spPr>
        <p:txBody>
          <a:bodyPr anchor="ctr"/>
          <a:lstStyle>
            <a:lvl1pPr algn="l"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55789354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48B62EA9-86F6-4E17-BF22-0E8EB956AE4F}"/>
              </a:ext>
            </a:extLst>
          </p:cNvPr>
          <p:cNvGraphicFramePr>
            <a:graphicFrameLocks noGrp="1"/>
          </p:cNvGraphicFramePr>
          <p:nvPr/>
        </p:nvGraphicFramePr>
        <p:xfrm>
          <a:off x="47625" y="60325"/>
          <a:ext cx="12095163" cy="63992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20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762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535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6095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7067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5593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2396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0477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Page Title.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15" marR="121915" marT="60956" marB="60956" anchor="ctr"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15" marR="121915" marT="60956" marB="60956" anchor="ctr"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Page ID.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15" marR="121915" marT="60956" marB="60956" anchor="ctr"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15" marR="121915" marT="60956" marB="60956" anchor="ctr"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Description.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15" marR="121915" marT="60956" marB="60956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Page.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15" marR="121915" marT="60956" marB="60956" anchor="ctr"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15" marR="121915" marT="60956" marB="60956" anchor="ctr"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94435">
                <a:tc gridSpan="4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6" marR="91436" marT="45717" marB="45717" anchor="ctr"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15" marR="121915" marT="60956" marB="60956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슬라이드 번호 개체 틀 3">
            <a:extLst>
              <a:ext uri="{FF2B5EF4-FFF2-40B4-BE49-F238E27FC236}">
                <a16:creationId xmlns:a16="http://schemas.microsoft.com/office/drawing/2014/main" id="{A8385A60-2A49-4BE8-8F1C-22B36C9F080F}"/>
              </a:ext>
            </a:extLst>
          </p:cNvPr>
          <p:cNvSpPr txBox="1">
            <a:spLocks/>
          </p:cNvSpPr>
          <p:nvPr userDrawn="1"/>
        </p:nvSpPr>
        <p:spPr>
          <a:xfrm>
            <a:off x="11534775" y="90488"/>
            <a:ext cx="549275" cy="274637"/>
          </a:xfrm>
          <a:prstGeom prst="rect">
            <a:avLst/>
          </a:prstGeom>
        </p:spPr>
        <p:txBody>
          <a:bodyPr anchor="ctr"/>
          <a:lstStyle>
            <a:lvl1pPr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1pPr>
            <a:lvl2pPr marL="742950" indent="-285750"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2pPr>
            <a:lvl3pPr marL="1143000" indent="-228600"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3pPr>
            <a:lvl4pPr marL="1600200" indent="-228600"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4pPr>
            <a:lvl5pPr marL="2057400" indent="-228600"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9pPr>
          </a:lstStyle>
          <a:p>
            <a:pPr algn="r" eaLnBrk="1" latinLnBrk="1" hangingPunct="1">
              <a:defRPr/>
            </a:pPr>
            <a:fld id="{FFE0D0E2-318A-4D3A-8331-CC06B75CBF58}" type="slidenum">
              <a:rPr kumimoji="0" lang="ko-KR" altLang="en-US" smtClean="0">
                <a:solidFill>
                  <a:srgbClr val="7F7F7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 eaLnBrk="1" latinLnBrk="1" hangingPunct="1">
                <a:defRPr/>
              </a:pPr>
              <a:t>‹#›</a:t>
            </a:fld>
            <a:endParaRPr kumimoji="0" lang="ko-KR" altLang="en-US">
              <a:solidFill>
                <a:srgbClr val="7F7F7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텍스트 개체 틀 18"/>
          <p:cNvSpPr>
            <a:spLocks noGrp="1"/>
          </p:cNvSpPr>
          <p:nvPr>
            <p:ph type="body" sz="quarter" idx="10"/>
          </p:nvPr>
        </p:nvSpPr>
        <p:spPr>
          <a:xfrm>
            <a:off x="1199457" y="110748"/>
            <a:ext cx="2965331" cy="221025"/>
          </a:xfrm>
          <a:prstGeom prst="rect">
            <a:avLst/>
          </a:prstGeom>
        </p:spPr>
        <p:txBody>
          <a:bodyPr anchor="ctr"/>
          <a:lstStyle>
            <a:lvl1pPr algn="l"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23" name="텍스트 개체 틀 18"/>
          <p:cNvSpPr>
            <a:spLocks noGrp="1"/>
          </p:cNvSpPr>
          <p:nvPr>
            <p:ph type="body" sz="quarter" idx="11"/>
          </p:nvPr>
        </p:nvSpPr>
        <p:spPr>
          <a:xfrm>
            <a:off x="5231904" y="110748"/>
            <a:ext cx="3329469" cy="221025"/>
          </a:xfrm>
          <a:prstGeom prst="rect">
            <a:avLst/>
          </a:prstGeom>
        </p:spPr>
        <p:txBody>
          <a:bodyPr anchor="ctr"/>
          <a:lstStyle>
            <a:lvl1pPr algn="l"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02871850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48B62EA9-86F6-4E17-BF22-0E8EB956AE4F}"/>
              </a:ext>
            </a:extLst>
          </p:cNvPr>
          <p:cNvGraphicFramePr>
            <a:graphicFrameLocks noGrp="1"/>
          </p:cNvGraphicFramePr>
          <p:nvPr/>
        </p:nvGraphicFramePr>
        <p:xfrm>
          <a:off x="47625" y="60325"/>
          <a:ext cx="12095163" cy="63992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20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762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535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6095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7067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5593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2396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0477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Page Title.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15" marR="121915" marT="60956" marB="60956" anchor="ctr"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15" marR="121915" marT="60956" marB="60956" anchor="ctr"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Page ID.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15" marR="121915" marT="60956" marB="60956" anchor="ctr"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15" marR="121915" marT="60956" marB="60956" anchor="ctr"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Description.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15" marR="121915" marT="60956" marB="60956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Page.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15" marR="121915" marT="60956" marB="60956" anchor="ctr"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15" marR="121915" marT="60956" marB="60956" anchor="ctr"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94435">
                <a:tc gridSpan="4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6" marR="91436" marT="45717" marB="45717" anchor="ctr"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15" marR="121915" marT="60956" marB="60956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Google Shape;423;p35">
            <a:extLst>
              <a:ext uri="{FF2B5EF4-FFF2-40B4-BE49-F238E27FC236}">
                <a16:creationId xmlns:a16="http://schemas.microsoft.com/office/drawing/2014/main" id="{4A44F51F-D066-4BC8-8F88-AA3B789216A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57150" y="866775"/>
            <a:ext cx="1143000" cy="3705225"/>
          </a:xfrm>
          <a:prstGeom prst="rect">
            <a:avLst/>
          </a:prstGeom>
          <a:solidFill>
            <a:schemeClr val="bg1"/>
          </a:solidFill>
          <a:ln w="9525">
            <a:solidFill>
              <a:srgbClr val="A5A5A5"/>
            </a:solidFill>
            <a:round/>
            <a:headEnd type="none" w="sm" len="sm"/>
            <a:tailEnd type="none" w="sm" len="sm"/>
          </a:ln>
        </p:spPr>
        <p:txBody>
          <a:bodyPr lIns="0" tIns="45700" rIns="0" bIns="45700" anchor="ctr"/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latinLnBrk="0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en-US" altLang="ko-KR" sz="900" dirty="0">
                <a:solidFill>
                  <a:srgbClr val="7F7F7F"/>
                </a:solidFill>
                <a:latin typeface="+mn-ea"/>
                <a:ea typeface="+mn-ea"/>
                <a:cs typeface="Arial" panose="020B0604020202020204" pitchFamily="34" charset="0"/>
                <a:sym typeface="Arial" panose="020B0604020202020204" pitchFamily="34" charset="0"/>
              </a:rPr>
              <a:t>LNB</a:t>
            </a:r>
            <a:endParaRPr lang="ko-KR" altLang="ko-KR" sz="900" dirty="0">
              <a:solidFill>
                <a:srgbClr val="7F7F7F"/>
              </a:solidFill>
              <a:latin typeface="+mn-ea"/>
              <a:ea typeface="+mn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6" name="슬라이드 번호 개체 틀 3">
            <a:extLst>
              <a:ext uri="{FF2B5EF4-FFF2-40B4-BE49-F238E27FC236}">
                <a16:creationId xmlns:a16="http://schemas.microsoft.com/office/drawing/2014/main" id="{A8385A60-2A49-4BE8-8F1C-22B36C9F080F}"/>
              </a:ext>
            </a:extLst>
          </p:cNvPr>
          <p:cNvSpPr txBox="1">
            <a:spLocks/>
          </p:cNvSpPr>
          <p:nvPr userDrawn="1"/>
        </p:nvSpPr>
        <p:spPr>
          <a:xfrm>
            <a:off x="11534775" y="90488"/>
            <a:ext cx="549275" cy="274637"/>
          </a:xfrm>
          <a:prstGeom prst="rect">
            <a:avLst/>
          </a:prstGeom>
        </p:spPr>
        <p:txBody>
          <a:bodyPr anchor="ctr"/>
          <a:lstStyle>
            <a:lvl1pPr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1pPr>
            <a:lvl2pPr marL="742950" indent="-285750"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2pPr>
            <a:lvl3pPr marL="1143000" indent="-228600"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3pPr>
            <a:lvl4pPr marL="1600200" indent="-228600"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4pPr>
            <a:lvl5pPr marL="2057400" indent="-228600"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9pPr>
          </a:lstStyle>
          <a:p>
            <a:pPr algn="r" eaLnBrk="1" latinLnBrk="1" hangingPunct="1">
              <a:defRPr/>
            </a:pPr>
            <a:fld id="{FFE0D0E2-318A-4D3A-8331-CC06B75CBF58}" type="slidenum">
              <a:rPr kumimoji="0" lang="ko-KR" altLang="en-US" smtClean="0">
                <a:solidFill>
                  <a:srgbClr val="7F7F7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 eaLnBrk="1" latinLnBrk="1" hangingPunct="1">
                <a:defRPr/>
              </a:pPr>
              <a:t>‹#›</a:t>
            </a:fld>
            <a:endParaRPr kumimoji="0" lang="ko-KR" altLang="en-US">
              <a:solidFill>
                <a:srgbClr val="7F7F7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" name="그래픽 9">
            <a:extLst>
              <a:ext uri="{FF2B5EF4-FFF2-40B4-BE49-F238E27FC236}">
                <a16:creationId xmlns:a16="http://schemas.microsoft.com/office/drawing/2014/main" id="{97E8A028-2258-4906-9BE0-C18DE32F154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-3" b="89286"/>
          <a:stretch/>
        </p:blipFill>
        <p:spPr>
          <a:xfrm>
            <a:off x="44450" y="422275"/>
            <a:ext cx="8516938" cy="449263"/>
          </a:xfrm>
          <a:prstGeom prst="rect">
            <a:avLst/>
          </a:prstGeom>
        </p:spPr>
      </p:pic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DE07D8C9-276F-4A49-A3F8-CFF7A88C244A}"/>
              </a:ext>
            </a:extLst>
          </p:cNvPr>
          <p:cNvGraphicFramePr>
            <a:graphicFrameLocks noGrp="1"/>
          </p:cNvGraphicFramePr>
          <p:nvPr/>
        </p:nvGraphicFramePr>
        <p:xfrm>
          <a:off x="49213" y="688975"/>
          <a:ext cx="4022725" cy="1825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4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4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46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4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46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746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746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18256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b="1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콘텐츠 관리</a:t>
                      </a:r>
                    </a:p>
                  </a:txBody>
                  <a:tcPr marL="20314" marR="20314" marT="20320" marB="203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CP</a:t>
                      </a:r>
                      <a:r>
                        <a:rPr lang="ko-KR" altLang="en-US" sz="5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사 관리</a:t>
                      </a:r>
                    </a:p>
                  </a:txBody>
                  <a:tcPr marL="20314" marR="20314" marT="20320" marB="203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사용자 관리</a:t>
                      </a:r>
                    </a:p>
                  </a:txBody>
                  <a:tcPr marL="20314" marR="20314" marT="20320" marB="203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현황</a:t>
                      </a:r>
                      <a:r>
                        <a:rPr lang="en-US" altLang="ko-KR" sz="5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/</a:t>
                      </a:r>
                      <a:r>
                        <a:rPr lang="ko-KR" altLang="en-US" sz="5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통계</a:t>
                      </a:r>
                    </a:p>
                  </a:txBody>
                  <a:tcPr marL="20314" marR="20314" marT="20320" marB="203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스튜디오</a:t>
                      </a:r>
                      <a:r>
                        <a:rPr lang="en-US" altLang="ko-KR" sz="5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/</a:t>
                      </a:r>
                      <a:r>
                        <a:rPr lang="ko-KR" altLang="en-US" sz="5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장비 관리</a:t>
                      </a:r>
                    </a:p>
                  </a:txBody>
                  <a:tcPr marL="20314" marR="20314" marT="20320" marB="203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고객지원</a:t>
                      </a:r>
                    </a:p>
                  </a:txBody>
                  <a:tcPr marL="20314" marR="20314" marT="20320" marB="203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환경설정</a:t>
                      </a:r>
                    </a:p>
                  </a:txBody>
                  <a:tcPr marL="20314" marR="20314" marT="20320" marB="203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2" name="텍스트 개체 틀 18"/>
          <p:cNvSpPr>
            <a:spLocks noGrp="1"/>
          </p:cNvSpPr>
          <p:nvPr>
            <p:ph type="body" sz="quarter" idx="10"/>
          </p:nvPr>
        </p:nvSpPr>
        <p:spPr>
          <a:xfrm>
            <a:off x="1199457" y="110748"/>
            <a:ext cx="2965331" cy="221025"/>
          </a:xfrm>
          <a:prstGeom prst="rect">
            <a:avLst/>
          </a:prstGeom>
        </p:spPr>
        <p:txBody>
          <a:bodyPr anchor="ctr"/>
          <a:lstStyle>
            <a:lvl1pPr algn="l"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23" name="텍스트 개체 틀 18"/>
          <p:cNvSpPr>
            <a:spLocks noGrp="1"/>
          </p:cNvSpPr>
          <p:nvPr>
            <p:ph type="body" sz="quarter" idx="11"/>
          </p:nvPr>
        </p:nvSpPr>
        <p:spPr>
          <a:xfrm>
            <a:off x="5231904" y="110748"/>
            <a:ext cx="3329469" cy="221025"/>
          </a:xfrm>
          <a:prstGeom prst="rect">
            <a:avLst/>
          </a:prstGeom>
        </p:spPr>
        <p:txBody>
          <a:bodyPr anchor="ctr"/>
          <a:lstStyle>
            <a:lvl1pPr algn="l"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55450264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48B62EA9-86F6-4E17-BF22-0E8EB956AE4F}"/>
              </a:ext>
            </a:extLst>
          </p:cNvPr>
          <p:cNvGraphicFramePr>
            <a:graphicFrameLocks noGrp="1"/>
          </p:cNvGraphicFramePr>
          <p:nvPr/>
        </p:nvGraphicFramePr>
        <p:xfrm>
          <a:off x="47625" y="60325"/>
          <a:ext cx="12095163" cy="63992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20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762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535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6095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7067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5593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2396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0477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Page Title.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15" marR="121915" marT="60956" marB="60956" anchor="ctr"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15" marR="121915" marT="60956" marB="60956" anchor="ctr"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Page ID.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15" marR="121915" marT="60956" marB="60956" anchor="ctr"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15" marR="121915" marT="60956" marB="60956" anchor="ctr"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Description.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15" marR="121915" marT="60956" marB="60956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Page.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15" marR="121915" marT="60956" marB="60956" anchor="ctr"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15" marR="121915" marT="60956" marB="60956" anchor="ctr"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94435">
                <a:tc gridSpan="4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6" marR="91436" marT="45717" marB="45717" anchor="ctr"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15" marR="121915" marT="60956" marB="60956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슬라이드 번호 개체 틀 3">
            <a:extLst>
              <a:ext uri="{FF2B5EF4-FFF2-40B4-BE49-F238E27FC236}">
                <a16:creationId xmlns:a16="http://schemas.microsoft.com/office/drawing/2014/main" id="{A8385A60-2A49-4BE8-8F1C-22B36C9F080F}"/>
              </a:ext>
            </a:extLst>
          </p:cNvPr>
          <p:cNvSpPr txBox="1">
            <a:spLocks/>
          </p:cNvSpPr>
          <p:nvPr userDrawn="1"/>
        </p:nvSpPr>
        <p:spPr>
          <a:xfrm>
            <a:off x="11534775" y="90488"/>
            <a:ext cx="549275" cy="274637"/>
          </a:xfrm>
          <a:prstGeom prst="rect">
            <a:avLst/>
          </a:prstGeom>
        </p:spPr>
        <p:txBody>
          <a:bodyPr anchor="ctr"/>
          <a:lstStyle>
            <a:lvl1pPr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1pPr>
            <a:lvl2pPr marL="742950" indent="-285750"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2pPr>
            <a:lvl3pPr marL="1143000" indent="-228600"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3pPr>
            <a:lvl4pPr marL="1600200" indent="-228600"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4pPr>
            <a:lvl5pPr marL="2057400" indent="-228600"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9pPr>
          </a:lstStyle>
          <a:p>
            <a:pPr algn="r" eaLnBrk="1" latinLnBrk="1" hangingPunct="1">
              <a:defRPr/>
            </a:pPr>
            <a:fld id="{FFE0D0E2-318A-4D3A-8331-CC06B75CBF58}" type="slidenum">
              <a:rPr kumimoji="0" lang="ko-KR" altLang="en-US" smtClean="0">
                <a:solidFill>
                  <a:srgbClr val="7F7F7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 eaLnBrk="1" latinLnBrk="1" hangingPunct="1">
                <a:defRPr/>
              </a:pPr>
              <a:t>‹#›</a:t>
            </a:fld>
            <a:endParaRPr kumimoji="0" lang="ko-KR" altLang="en-US">
              <a:solidFill>
                <a:srgbClr val="7F7F7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텍스트 개체 틀 18"/>
          <p:cNvSpPr>
            <a:spLocks noGrp="1"/>
          </p:cNvSpPr>
          <p:nvPr>
            <p:ph type="body" sz="quarter" idx="10"/>
          </p:nvPr>
        </p:nvSpPr>
        <p:spPr>
          <a:xfrm>
            <a:off x="1199457" y="110748"/>
            <a:ext cx="2965331" cy="221025"/>
          </a:xfrm>
          <a:prstGeom prst="rect">
            <a:avLst/>
          </a:prstGeom>
        </p:spPr>
        <p:txBody>
          <a:bodyPr anchor="ctr"/>
          <a:lstStyle>
            <a:lvl1pPr algn="l"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23" name="텍스트 개체 틀 18"/>
          <p:cNvSpPr>
            <a:spLocks noGrp="1"/>
          </p:cNvSpPr>
          <p:nvPr>
            <p:ph type="body" sz="quarter" idx="11"/>
          </p:nvPr>
        </p:nvSpPr>
        <p:spPr>
          <a:xfrm>
            <a:off x="5231904" y="110748"/>
            <a:ext cx="3329469" cy="221025"/>
          </a:xfrm>
          <a:prstGeom prst="rect">
            <a:avLst/>
          </a:prstGeom>
        </p:spPr>
        <p:txBody>
          <a:bodyPr anchor="ctr"/>
          <a:lstStyle>
            <a:lvl1pPr algn="l"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1142616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247" y="4406901"/>
            <a:ext cx="103632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247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302056812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48B62EA9-86F6-4E17-BF22-0E8EB956AE4F}"/>
              </a:ext>
            </a:extLst>
          </p:cNvPr>
          <p:cNvGraphicFramePr>
            <a:graphicFrameLocks noGrp="1"/>
          </p:cNvGraphicFramePr>
          <p:nvPr/>
        </p:nvGraphicFramePr>
        <p:xfrm>
          <a:off x="47625" y="60325"/>
          <a:ext cx="12095163" cy="63992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20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762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535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6095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7067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5593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2396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0477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Page Title.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15" marR="121915" marT="60956" marB="60956" anchor="ctr"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15" marR="121915" marT="60956" marB="60956" anchor="ctr"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Page ID.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15" marR="121915" marT="60956" marB="60956" anchor="ctr"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15" marR="121915" marT="60956" marB="60956" anchor="ctr"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Description.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15" marR="121915" marT="60956" marB="60956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Page.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15" marR="121915" marT="60956" marB="60956" anchor="ctr"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15" marR="121915" marT="60956" marB="60956" anchor="ctr"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94435">
                <a:tc gridSpan="4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6" marR="91436" marT="45717" marB="45717" anchor="ctr"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15" marR="121915" marT="60956" marB="60956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Google Shape;423;p35">
            <a:extLst>
              <a:ext uri="{FF2B5EF4-FFF2-40B4-BE49-F238E27FC236}">
                <a16:creationId xmlns:a16="http://schemas.microsoft.com/office/drawing/2014/main" id="{4A44F51F-D066-4BC8-8F88-AA3B789216A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57150" y="866775"/>
            <a:ext cx="1143000" cy="3705225"/>
          </a:xfrm>
          <a:prstGeom prst="rect">
            <a:avLst/>
          </a:prstGeom>
          <a:solidFill>
            <a:schemeClr val="bg1"/>
          </a:solidFill>
          <a:ln w="9525">
            <a:solidFill>
              <a:srgbClr val="A5A5A5"/>
            </a:solidFill>
            <a:round/>
            <a:headEnd type="none" w="sm" len="sm"/>
            <a:tailEnd type="none" w="sm" len="sm"/>
          </a:ln>
        </p:spPr>
        <p:txBody>
          <a:bodyPr lIns="0" tIns="45700" rIns="0" bIns="45700" anchor="ctr"/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latinLnBrk="0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en-US" altLang="ko-KR" sz="900" dirty="0">
                <a:solidFill>
                  <a:srgbClr val="7F7F7F"/>
                </a:solidFill>
                <a:latin typeface="+mn-ea"/>
                <a:ea typeface="+mn-ea"/>
                <a:cs typeface="Arial" panose="020B0604020202020204" pitchFamily="34" charset="0"/>
                <a:sym typeface="Arial" panose="020B0604020202020204" pitchFamily="34" charset="0"/>
              </a:rPr>
              <a:t>LNB</a:t>
            </a:r>
            <a:endParaRPr lang="ko-KR" altLang="ko-KR" sz="900" dirty="0">
              <a:solidFill>
                <a:srgbClr val="7F7F7F"/>
              </a:solidFill>
              <a:latin typeface="+mn-ea"/>
              <a:ea typeface="+mn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6" name="슬라이드 번호 개체 틀 3">
            <a:extLst>
              <a:ext uri="{FF2B5EF4-FFF2-40B4-BE49-F238E27FC236}">
                <a16:creationId xmlns:a16="http://schemas.microsoft.com/office/drawing/2014/main" id="{A8385A60-2A49-4BE8-8F1C-22B36C9F080F}"/>
              </a:ext>
            </a:extLst>
          </p:cNvPr>
          <p:cNvSpPr txBox="1">
            <a:spLocks/>
          </p:cNvSpPr>
          <p:nvPr userDrawn="1"/>
        </p:nvSpPr>
        <p:spPr>
          <a:xfrm>
            <a:off x="11534775" y="90488"/>
            <a:ext cx="549275" cy="274637"/>
          </a:xfrm>
          <a:prstGeom prst="rect">
            <a:avLst/>
          </a:prstGeom>
        </p:spPr>
        <p:txBody>
          <a:bodyPr anchor="ctr"/>
          <a:lstStyle>
            <a:lvl1pPr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1pPr>
            <a:lvl2pPr marL="742950" indent="-285750"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2pPr>
            <a:lvl3pPr marL="1143000" indent="-228600"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3pPr>
            <a:lvl4pPr marL="1600200" indent="-228600"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4pPr>
            <a:lvl5pPr marL="2057400" indent="-228600"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9pPr>
          </a:lstStyle>
          <a:p>
            <a:pPr algn="r" eaLnBrk="1" latinLnBrk="1" hangingPunct="1">
              <a:defRPr/>
            </a:pPr>
            <a:fld id="{FFE0D0E2-318A-4D3A-8331-CC06B75CBF58}" type="slidenum">
              <a:rPr kumimoji="0" lang="ko-KR" altLang="en-US" smtClean="0">
                <a:solidFill>
                  <a:srgbClr val="7F7F7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 eaLnBrk="1" latinLnBrk="1" hangingPunct="1">
                <a:defRPr/>
              </a:pPr>
              <a:t>‹#›</a:t>
            </a:fld>
            <a:endParaRPr kumimoji="0" lang="ko-KR" altLang="en-US">
              <a:solidFill>
                <a:srgbClr val="7F7F7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" name="그래픽 9">
            <a:extLst>
              <a:ext uri="{FF2B5EF4-FFF2-40B4-BE49-F238E27FC236}">
                <a16:creationId xmlns:a16="http://schemas.microsoft.com/office/drawing/2014/main" id="{97E8A028-2258-4906-9BE0-C18DE32F154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-3" b="89286"/>
          <a:stretch/>
        </p:blipFill>
        <p:spPr>
          <a:xfrm>
            <a:off x="44450" y="422275"/>
            <a:ext cx="8516938" cy="449263"/>
          </a:xfrm>
          <a:prstGeom prst="rect">
            <a:avLst/>
          </a:prstGeom>
        </p:spPr>
      </p:pic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DE07D8C9-276F-4A49-A3F8-CFF7A88C244A}"/>
              </a:ext>
            </a:extLst>
          </p:cNvPr>
          <p:cNvGraphicFramePr>
            <a:graphicFrameLocks noGrp="1"/>
          </p:cNvGraphicFramePr>
          <p:nvPr/>
        </p:nvGraphicFramePr>
        <p:xfrm>
          <a:off x="49213" y="688975"/>
          <a:ext cx="4022725" cy="1825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4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4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46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4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46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746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746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18256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b="1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콘텐츠 관리</a:t>
                      </a:r>
                    </a:p>
                  </a:txBody>
                  <a:tcPr marL="20314" marR="20314" marT="20320" marB="203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CP</a:t>
                      </a:r>
                      <a:r>
                        <a:rPr lang="ko-KR" altLang="en-US" sz="5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사 관리</a:t>
                      </a:r>
                    </a:p>
                  </a:txBody>
                  <a:tcPr marL="20314" marR="20314" marT="20320" marB="203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사용자 관리</a:t>
                      </a:r>
                    </a:p>
                  </a:txBody>
                  <a:tcPr marL="20314" marR="20314" marT="20320" marB="203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현황</a:t>
                      </a:r>
                      <a:r>
                        <a:rPr lang="en-US" altLang="ko-KR" sz="5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/</a:t>
                      </a:r>
                      <a:r>
                        <a:rPr lang="ko-KR" altLang="en-US" sz="5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통계</a:t>
                      </a:r>
                    </a:p>
                  </a:txBody>
                  <a:tcPr marL="20314" marR="20314" marT="20320" marB="203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스튜디오</a:t>
                      </a:r>
                      <a:r>
                        <a:rPr lang="en-US" altLang="ko-KR" sz="5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/</a:t>
                      </a:r>
                      <a:r>
                        <a:rPr lang="ko-KR" altLang="en-US" sz="5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장비 관리</a:t>
                      </a:r>
                    </a:p>
                  </a:txBody>
                  <a:tcPr marL="20314" marR="20314" marT="20320" marB="203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고객지원</a:t>
                      </a:r>
                    </a:p>
                  </a:txBody>
                  <a:tcPr marL="20314" marR="20314" marT="20320" marB="203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환경설정</a:t>
                      </a:r>
                    </a:p>
                  </a:txBody>
                  <a:tcPr marL="20314" marR="20314" marT="20320" marB="203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2" name="텍스트 개체 틀 18"/>
          <p:cNvSpPr>
            <a:spLocks noGrp="1"/>
          </p:cNvSpPr>
          <p:nvPr>
            <p:ph type="body" sz="quarter" idx="10"/>
          </p:nvPr>
        </p:nvSpPr>
        <p:spPr>
          <a:xfrm>
            <a:off x="1199457" y="110748"/>
            <a:ext cx="2965331" cy="221025"/>
          </a:xfrm>
          <a:prstGeom prst="rect">
            <a:avLst/>
          </a:prstGeom>
        </p:spPr>
        <p:txBody>
          <a:bodyPr anchor="ctr"/>
          <a:lstStyle>
            <a:lvl1pPr algn="l"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23" name="텍스트 개체 틀 18"/>
          <p:cNvSpPr>
            <a:spLocks noGrp="1"/>
          </p:cNvSpPr>
          <p:nvPr>
            <p:ph type="body" sz="quarter" idx="11"/>
          </p:nvPr>
        </p:nvSpPr>
        <p:spPr>
          <a:xfrm>
            <a:off x="5231904" y="110748"/>
            <a:ext cx="3329469" cy="221025"/>
          </a:xfrm>
          <a:prstGeom prst="rect">
            <a:avLst/>
          </a:prstGeom>
        </p:spPr>
        <p:txBody>
          <a:bodyPr anchor="ctr"/>
          <a:lstStyle>
            <a:lvl1pPr algn="l"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49390509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48B62EA9-86F6-4E17-BF22-0E8EB956AE4F}"/>
              </a:ext>
            </a:extLst>
          </p:cNvPr>
          <p:cNvGraphicFramePr>
            <a:graphicFrameLocks noGrp="1"/>
          </p:cNvGraphicFramePr>
          <p:nvPr/>
        </p:nvGraphicFramePr>
        <p:xfrm>
          <a:off x="47625" y="60325"/>
          <a:ext cx="12095163" cy="63992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20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762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535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6095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7067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5593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2396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0477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Page Title.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15" marR="121915" marT="60956" marB="60956" anchor="ctr"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15" marR="121915" marT="60956" marB="60956" anchor="ctr"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Page ID.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15" marR="121915" marT="60956" marB="60956" anchor="ctr"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15" marR="121915" marT="60956" marB="60956" anchor="ctr"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Description.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15" marR="121915" marT="60956" marB="60956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Page.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15" marR="121915" marT="60956" marB="60956" anchor="ctr"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15" marR="121915" marT="60956" marB="60956" anchor="ctr"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94435">
                <a:tc gridSpan="4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6" marR="91436" marT="45717" marB="45717" anchor="ctr"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15" marR="121915" marT="60956" marB="60956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슬라이드 번호 개체 틀 3">
            <a:extLst>
              <a:ext uri="{FF2B5EF4-FFF2-40B4-BE49-F238E27FC236}">
                <a16:creationId xmlns:a16="http://schemas.microsoft.com/office/drawing/2014/main" id="{A8385A60-2A49-4BE8-8F1C-22B36C9F080F}"/>
              </a:ext>
            </a:extLst>
          </p:cNvPr>
          <p:cNvSpPr txBox="1">
            <a:spLocks/>
          </p:cNvSpPr>
          <p:nvPr userDrawn="1"/>
        </p:nvSpPr>
        <p:spPr>
          <a:xfrm>
            <a:off x="11534775" y="90488"/>
            <a:ext cx="549275" cy="274637"/>
          </a:xfrm>
          <a:prstGeom prst="rect">
            <a:avLst/>
          </a:prstGeom>
        </p:spPr>
        <p:txBody>
          <a:bodyPr anchor="ctr"/>
          <a:lstStyle>
            <a:lvl1pPr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1pPr>
            <a:lvl2pPr marL="742950" indent="-285750"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2pPr>
            <a:lvl3pPr marL="1143000" indent="-228600"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3pPr>
            <a:lvl4pPr marL="1600200" indent="-228600"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4pPr>
            <a:lvl5pPr marL="2057400" indent="-228600"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9pPr>
          </a:lstStyle>
          <a:p>
            <a:pPr algn="r" eaLnBrk="1" latinLnBrk="1" hangingPunct="1">
              <a:defRPr/>
            </a:pPr>
            <a:fld id="{FFE0D0E2-318A-4D3A-8331-CC06B75CBF58}" type="slidenum">
              <a:rPr kumimoji="0" lang="ko-KR" altLang="en-US" smtClean="0">
                <a:solidFill>
                  <a:srgbClr val="7F7F7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 eaLnBrk="1" latinLnBrk="1" hangingPunct="1">
                <a:defRPr/>
              </a:pPr>
              <a:t>‹#›</a:t>
            </a:fld>
            <a:endParaRPr kumimoji="0" lang="ko-KR" altLang="en-US">
              <a:solidFill>
                <a:srgbClr val="7F7F7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텍스트 개체 틀 18"/>
          <p:cNvSpPr>
            <a:spLocks noGrp="1"/>
          </p:cNvSpPr>
          <p:nvPr>
            <p:ph type="body" sz="quarter" idx="10"/>
          </p:nvPr>
        </p:nvSpPr>
        <p:spPr>
          <a:xfrm>
            <a:off x="1199457" y="110748"/>
            <a:ext cx="2965331" cy="221025"/>
          </a:xfrm>
          <a:prstGeom prst="rect">
            <a:avLst/>
          </a:prstGeom>
        </p:spPr>
        <p:txBody>
          <a:bodyPr anchor="ctr"/>
          <a:lstStyle>
            <a:lvl1pPr algn="l"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23" name="텍스트 개체 틀 18"/>
          <p:cNvSpPr>
            <a:spLocks noGrp="1"/>
          </p:cNvSpPr>
          <p:nvPr>
            <p:ph type="body" sz="quarter" idx="11"/>
          </p:nvPr>
        </p:nvSpPr>
        <p:spPr>
          <a:xfrm>
            <a:off x="5231904" y="110748"/>
            <a:ext cx="3329469" cy="221025"/>
          </a:xfrm>
          <a:prstGeom prst="rect">
            <a:avLst/>
          </a:prstGeom>
        </p:spPr>
        <p:txBody>
          <a:bodyPr anchor="ctr"/>
          <a:lstStyle>
            <a:lvl1pPr algn="l"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46231227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48B62EA9-86F6-4E17-BF22-0E8EB956AE4F}"/>
              </a:ext>
            </a:extLst>
          </p:cNvPr>
          <p:cNvGraphicFramePr>
            <a:graphicFrameLocks noGrp="1"/>
          </p:cNvGraphicFramePr>
          <p:nvPr/>
        </p:nvGraphicFramePr>
        <p:xfrm>
          <a:off x="47625" y="60325"/>
          <a:ext cx="12095163" cy="63992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20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762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535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6095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7067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5593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2396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0477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Page Title.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15" marR="121915" marT="60956" marB="60956" anchor="ctr"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15" marR="121915" marT="60956" marB="60956" anchor="ctr"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Page ID.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15" marR="121915" marT="60956" marB="60956" anchor="ctr"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15" marR="121915" marT="60956" marB="60956" anchor="ctr"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Description.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15" marR="121915" marT="60956" marB="60956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Page.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15" marR="121915" marT="60956" marB="60956" anchor="ctr"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15" marR="121915" marT="60956" marB="60956" anchor="ctr"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94435">
                <a:tc gridSpan="4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6" marR="91436" marT="45717" marB="45717" anchor="ctr"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15" marR="121915" marT="60956" marB="60956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Google Shape;423;p35">
            <a:extLst>
              <a:ext uri="{FF2B5EF4-FFF2-40B4-BE49-F238E27FC236}">
                <a16:creationId xmlns:a16="http://schemas.microsoft.com/office/drawing/2014/main" id="{4A44F51F-D066-4BC8-8F88-AA3B789216A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57150" y="866775"/>
            <a:ext cx="1143000" cy="3705225"/>
          </a:xfrm>
          <a:prstGeom prst="rect">
            <a:avLst/>
          </a:prstGeom>
          <a:solidFill>
            <a:schemeClr val="bg1"/>
          </a:solidFill>
          <a:ln w="9525">
            <a:solidFill>
              <a:srgbClr val="A5A5A5"/>
            </a:solidFill>
            <a:round/>
            <a:headEnd type="none" w="sm" len="sm"/>
            <a:tailEnd type="none" w="sm" len="sm"/>
          </a:ln>
        </p:spPr>
        <p:txBody>
          <a:bodyPr lIns="0" tIns="45700" rIns="0" bIns="45700" anchor="ctr"/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latinLnBrk="0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en-US" altLang="ko-KR" sz="900" dirty="0">
                <a:solidFill>
                  <a:srgbClr val="7F7F7F"/>
                </a:solidFill>
                <a:latin typeface="+mn-ea"/>
                <a:ea typeface="+mn-ea"/>
                <a:cs typeface="Arial" panose="020B0604020202020204" pitchFamily="34" charset="0"/>
                <a:sym typeface="Arial" panose="020B0604020202020204" pitchFamily="34" charset="0"/>
              </a:rPr>
              <a:t>LNB</a:t>
            </a:r>
            <a:endParaRPr lang="ko-KR" altLang="ko-KR" sz="900" dirty="0">
              <a:solidFill>
                <a:srgbClr val="7F7F7F"/>
              </a:solidFill>
              <a:latin typeface="+mn-ea"/>
              <a:ea typeface="+mn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6" name="슬라이드 번호 개체 틀 3">
            <a:extLst>
              <a:ext uri="{FF2B5EF4-FFF2-40B4-BE49-F238E27FC236}">
                <a16:creationId xmlns:a16="http://schemas.microsoft.com/office/drawing/2014/main" id="{A8385A60-2A49-4BE8-8F1C-22B36C9F080F}"/>
              </a:ext>
            </a:extLst>
          </p:cNvPr>
          <p:cNvSpPr txBox="1">
            <a:spLocks/>
          </p:cNvSpPr>
          <p:nvPr userDrawn="1"/>
        </p:nvSpPr>
        <p:spPr>
          <a:xfrm>
            <a:off x="11534775" y="90488"/>
            <a:ext cx="549275" cy="274637"/>
          </a:xfrm>
          <a:prstGeom prst="rect">
            <a:avLst/>
          </a:prstGeom>
        </p:spPr>
        <p:txBody>
          <a:bodyPr anchor="ctr"/>
          <a:lstStyle>
            <a:lvl1pPr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1pPr>
            <a:lvl2pPr marL="742950" indent="-285750"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2pPr>
            <a:lvl3pPr marL="1143000" indent="-228600"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3pPr>
            <a:lvl4pPr marL="1600200" indent="-228600"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4pPr>
            <a:lvl5pPr marL="2057400" indent="-228600"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9pPr>
          </a:lstStyle>
          <a:p>
            <a:pPr algn="r" eaLnBrk="1" latinLnBrk="1" hangingPunct="1">
              <a:defRPr/>
            </a:pPr>
            <a:fld id="{FFE0D0E2-318A-4D3A-8331-CC06B75CBF58}" type="slidenum">
              <a:rPr kumimoji="0" lang="ko-KR" altLang="en-US" smtClean="0">
                <a:solidFill>
                  <a:srgbClr val="7F7F7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 eaLnBrk="1" latinLnBrk="1" hangingPunct="1">
                <a:defRPr/>
              </a:pPr>
              <a:t>‹#›</a:t>
            </a:fld>
            <a:endParaRPr kumimoji="0" lang="ko-KR" altLang="en-US">
              <a:solidFill>
                <a:srgbClr val="7F7F7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" name="그래픽 9">
            <a:extLst>
              <a:ext uri="{FF2B5EF4-FFF2-40B4-BE49-F238E27FC236}">
                <a16:creationId xmlns:a16="http://schemas.microsoft.com/office/drawing/2014/main" id="{97E8A028-2258-4906-9BE0-C18DE32F154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-3" b="89286"/>
          <a:stretch/>
        </p:blipFill>
        <p:spPr>
          <a:xfrm>
            <a:off x="44450" y="422275"/>
            <a:ext cx="8516938" cy="449263"/>
          </a:xfrm>
          <a:prstGeom prst="rect">
            <a:avLst/>
          </a:prstGeom>
        </p:spPr>
      </p:pic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DE07D8C9-276F-4A49-A3F8-CFF7A88C244A}"/>
              </a:ext>
            </a:extLst>
          </p:cNvPr>
          <p:cNvGraphicFramePr>
            <a:graphicFrameLocks noGrp="1"/>
          </p:cNvGraphicFramePr>
          <p:nvPr/>
        </p:nvGraphicFramePr>
        <p:xfrm>
          <a:off x="49213" y="688975"/>
          <a:ext cx="4022725" cy="1825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4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4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46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4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46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746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746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18256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b="1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콘텐츠 관리</a:t>
                      </a:r>
                    </a:p>
                  </a:txBody>
                  <a:tcPr marL="20314" marR="20314" marT="20320" marB="203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CP</a:t>
                      </a:r>
                      <a:r>
                        <a:rPr lang="ko-KR" altLang="en-US" sz="5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사 관리</a:t>
                      </a:r>
                    </a:p>
                  </a:txBody>
                  <a:tcPr marL="20314" marR="20314" marT="20320" marB="203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사용자 관리</a:t>
                      </a:r>
                    </a:p>
                  </a:txBody>
                  <a:tcPr marL="20314" marR="20314" marT="20320" marB="203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현황</a:t>
                      </a:r>
                      <a:r>
                        <a:rPr lang="en-US" altLang="ko-KR" sz="5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/</a:t>
                      </a:r>
                      <a:r>
                        <a:rPr lang="ko-KR" altLang="en-US" sz="5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통계</a:t>
                      </a:r>
                    </a:p>
                  </a:txBody>
                  <a:tcPr marL="20314" marR="20314" marT="20320" marB="203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스튜디오</a:t>
                      </a:r>
                      <a:r>
                        <a:rPr lang="en-US" altLang="ko-KR" sz="5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/</a:t>
                      </a:r>
                      <a:r>
                        <a:rPr lang="ko-KR" altLang="en-US" sz="5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장비 관리</a:t>
                      </a:r>
                    </a:p>
                  </a:txBody>
                  <a:tcPr marL="20314" marR="20314" marT="20320" marB="203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고객지원</a:t>
                      </a:r>
                    </a:p>
                  </a:txBody>
                  <a:tcPr marL="20314" marR="20314" marT="20320" marB="203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환경설정</a:t>
                      </a:r>
                    </a:p>
                  </a:txBody>
                  <a:tcPr marL="20314" marR="20314" marT="20320" marB="203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2" name="텍스트 개체 틀 18"/>
          <p:cNvSpPr>
            <a:spLocks noGrp="1"/>
          </p:cNvSpPr>
          <p:nvPr>
            <p:ph type="body" sz="quarter" idx="10"/>
          </p:nvPr>
        </p:nvSpPr>
        <p:spPr>
          <a:xfrm>
            <a:off x="1199457" y="110748"/>
            <a:ext cx="2965331" cy="221025"/>
          </a:xfrm>
          <a:prstGeom prst="rect">
            <a:avLst/>
          </a:prstGeom>
        </p:spPr>
        <p:txBody>
          <a:bodyPr anchor="ctr"/>
          <a:lstStyle>
            <a:lvl1pPr algn="l"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23" name="텍스트 개체 틀 18"/>
          <p:cNvSpPr>
            <a:spLocks noGrp="1"/>
          </p:cNvSpPr>
          <p:nvPr>
            <p:ph type="body" sz="quarter" idx="11"/>
          </p:nvPr>
        </p:nvSpPr>
        <p:spPr>
          <a:xfrm>
            <a:off x="5231904" y="110748"/>
            <a:ext cx="3329469" cy="221025"/>
          </a:xfrm>
          <a:prstGeom prst="rect">
            <a:avLst/>
          </a:prstGeom>
        </p:spPr>
        <p:txBody>
          <a:bodyPr anchor="ctr"/>
          <a:lstStyle>
            <a:lvl1pPr algn="l"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2223007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48B62EA9-86F6-4E17-BF22-0E8EB956AE4F}"/>
              </a:ext>
            </a:extLst>
          </p:cNvPr>
          <p:cNvGraphicFramePr>
            <a:graphicFrameLocks noGrp="1"/>
          </p:cNvGraphicFramePr>
          <p:nvPr/>
        </p:nvGraphicFramePr>
        <p:xfrm>
          <a:off x="47625" y="60325"/>
          <a:ext cx="12095163" cy="63992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20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762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535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6095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7067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5593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2396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0477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Page Title.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15" marR="121915" marT="60956" marB="60956" anchor="ctr"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15" marR="121915" marT="60956" marB="60956" anchor="ctr"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Page ID.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15" marR="121915" marT="60956" marB="60956" anchor="ctr"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15" marR="121915" marT="60956" marB="60956" anchor="ctr"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Description.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15" marR="121915" marT="60956" marB="60956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Page.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15" marR="121915" marT="60956" marB="60956" anchor="ctr"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15" marR="121915" marT="60956" marB="60956" anchor="ctr"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94435">
                <a:tc gridSpan="4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6" marR="91436" marT="45717" marB="45717" anchor="ctr"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121915" marR="121915" marT="60956" marB="60956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슬라이드 번호 개체 틀 3">
            <a:extLst>
              <a:ext uri="{FF2B5EF4-FFF2-40B4-BE49-F238E27FC236}">
                <a16:creationId xmlns:a16="http://schemas.microsoft.com/office/drawing/2014/main" id="{A8385A60-2A49-4BE8-8F1C-22B36C9F080F}"/>
              </a:ext>
            </a:extLst>
          </p:cNvPr>
          <p:cNvSpPr txBox="1">
            <a:spLocks/>
          </p:cNvSpPr>
          <p:nvPr userDrawn="1"/>
        </p:nvSpPr>
        <p:spPr>
          <a:xfrm>
            <a:off x="11534775" y="90488"/>
            <a:ext cx="549275" cy="274637"/>
          </a:xfrm>
          <a:prstGeom prst="rect">
            <a:avLst/>
          </a:prstGeom>
        </p:spPr>
        <p:txBody>
          <a:bodyPr anchor="ctr"/>
          <a:lstStyle>
            <a:lvl1pPr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1pPr>
            <a:lvl2pPr marL="742950" indent="-285750"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2pPr>
            <a:lvl3pPr marL="1143000" indent="-228600"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3pPr>
            <a:lvl4pPr marL="1600200" indent="-228600"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4pPr>
            <a:lvl5pPr marL="2057400" indent="-228600"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9pPr>
          </a:lstStyle>
          <a:p>
            <a:pPr algn="r" eaLnBrk="1" latinLnBrk="1" hangingPunct="1">
              <a:defRPr/>
            </a:pPr>
            <a:fld id="{FFE0D0E2-318A-4D3A-8331-CC06B75CBF58}" type="slidenum">
              <a:rPr kumimoji="0" lang="ko-KR" altLang="en-US" smtClean="0">
                <a:solidFill>
                  <a:srgbClr val="7F7F7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r" eaLnBrk="1" latinLnBrk="1" hangingPunct="1">
                <a:defRPr/>
              </a:pPr>
              <a:t>‹#›</a:t>
            </a:fld>
            <a:endParaRPr kumimoji="0" lang="ko-KR" altLang="en-US">
              <a:solidFill>
                <a:srgbClr val="7F7F7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텍스트 개체 틀 18"/>
          <p:cNvSpPr>
            <a:spLocks noGrp="1"/>
          </p:cNvSpPr>
          <p:nvPr>
            <p:ph type="body" sz="quarter" idx="10"/>
          </p:nvPr>
        </p:nvSpPr>
        <p:spPr>
          <a:xfrm>
            <a:off x="1199457" y="110748"/>
            <a:ext cx="2965331" cy="221025"/>
          </a:xfrm>
          <a:prstGeom prst="rect">
            <a:avLst/>
          </a:prstGeom>
        </p:spPr>
        <p:txBody>
          <a:bodyPr anchor="ctr"/>
          <a:lstStyle>
            <a:lvl1pPr algn="l"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23" name="텍스트 개체 틀 18"/>
          <p:cNvSpPr>
            <a:spLocks noGrp="1"/>
          </p:cNvSpPr>
          <p:nvPr>
            <p:ph type="body" sz="quarter" idx="11"/>
          </p:nvPr>
        </p:nvSpPr>
        <p:spPr>
          <a:xfrm>
            <a:off x="5231904" y="110748"/>
            <a:ext cx="3329469" cy="221025"/>
          </a:xfrm>
          <a:prstGeom prst="rect">
            <a:avLst/>
          </a:prstGeom>
        </p:spPr>
        <p:txBody>
          <a:bodyPr anchor="ctr"/>
          <a:lstStyle>
            <a:lvl1pPr algn="l"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258197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92615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89785" y="1600201"/>
            <a:ext cx="5392615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28031573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754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754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693" y="1535113"/>
            <a:ext cx="538870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693" y="2174875"/>
            <a:ext cx="538870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20448248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7301706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88408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247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7385" y="273051"/>
            <a:ext cx="6815015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0" y="1435101"/>
            <a:ext cx="4011247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34358035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554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554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554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24611037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theme" Target="../theme/theme10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/Relationships>
</file>

<file path=ppt/slideMasters/_rels/slideMaster1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1.xml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/Relationships>
</file>

<file path=ppt/slideMasters/_rels/slideMaster12.xml.rels><?xml version="1.0" encoding="UTF-8" standalone="yes"?>
<Relationships xmlns="http://schemas.openxmlformats.org/package/2006/relationships"><Relationship Id="rId3" Type="http://schemas.openxmlformats.org/officeDocument/2006/relationships/theme" Target="../theme/theme12.xml"/><Relationship Id="rId2" Type="http://schemas.openxmlformats.org/officeDocument/2006/relationships/slideLayout" Target="../slideLayouts/slideLayout33.xml"/><Relationship Id="rId1" Type="http://schemas.openxmlformats.org/officeDocument/2006/relationships/slideLayout" Target="../slideLayouts/slideLayout3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theme" Target="../theme/theme6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theme" Target="../theme/theme7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theme" Target="../theme/theme8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theme" Target="../theme/theme9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ext Box 32">
            <a:extLst>
              <a:ext uri="{FF2B5EF4-FFF2-40B4-BE49-F238E27FC236}">
                <a16:creationId xmlns:a16="http://schemas.microsoft.com/office/drawing/2014/main" id="{C22C224E-EB38-4093-8B57-A0F0F5F15E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54888" y="127000"/>
            <a:ext cx="4673600" cy="261938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kumimoji="1" sz="1000">
                <a:solidFill>
                  <a:schemeClr val="tx1"/>
                </a:solidFill>
                <a:latin typeface="Arial" charset="0"/>
                <a:ea typeface="바탕체" pitchFamily="17" charset="-127"/>
              </a:defRPr>
            </a:lvl1pPr>
            <a:lvl2pPr marL="742950" indent="-285750" eaLnBrk="0" hangingPunct="0">
              <a:defRPr kumimoji="1" sz="1000">
                <a:solidFill>
                  <a:schemeClr val="tx1"/>
                </a:solidFill>
                <a:latin typeface="Arial" charset="0"/>
                <a:ea typeface="바탕체" pitchFamily="17" charset="-127"/>
              </a:defRPr>
            </a:lvl2pPr>
            <a:lvl3pPr marL="1143000" indent="-228600" eaLnBrk="0" hangingPunct="0">
              <a:defRPr kumimoji="1" sz="1000">
                <a:solidFill>
                  <a:schemeClr val="tx1"/>
                </a:solidFill>
                <a:latin typeface="Arial" charset="0"/>
                <a:ea typeface="바탕체" pitchFamily="17" charset="-127"/>
              </a:defRPr>
            </a:lvl3pPr>
            <a:lvl4pPr marL="1600200" indent="-228600" eaLnBrk="0" hangingPunct="0">
              <a:defRPr kumimoji="1" sz="1000">
                <a:solidFill>
                  <a:schemeClr val="tx1"/>
                </a:solidFill>
                <a:latin typeface="Arial" charset="0"/>
                <a:ea typeface="바탕체" pitchFamily="17" charset="-127"/>
              </a:defRPr>
            </a:lvl4pPr>
            <a:lvl5pPr marL="2057400" indent="-228600" eaLnBrk="0" hangingPunct="0">
              <a:defRPr kumimoji="1" sz="1000">
                <a:solidFill>
                  <a:schemeClr val="tx1"/>
                </a:solidFill>
                <a:latin typeface="Arial" charset="0"/>
                <a:ea typeface="바탕체" pitchFamily="17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charset="0"/>
                <a:ea typeface="바탕체" pitchFamily="17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charset="0"/>
                <a:ea typeface="바탕체" pitchFamily="17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charset="0"/>
                <a:ea typeface="바탕체" pitchFamily="17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charset="0"/>
                <a:ea typeface="바탕체" pitchFamily="17" charset="-127"/>
              </a:defRPr>
            </a:lvl9pPr>
          </a:lstStyle>
          <a:p>
            <a:pPr algn="r" eaLnBrk="1" hangingPunct="1">
              <a:spcBef>
                <a:spcPct val="50000"/>
              </a:spcBef>
              <a:defRPr/>
            </a:pPr>
            <a:r>
              <a:rPr lang="ko-KR" altLang="en-US" sz="1100" b="1" dirty="0">
                <a:latin typeface="맑은 고딕" pitchFamily="50" charset="-127"/>
                <a:ea typeface="맑은 고딕" pitchFamily="50" charset="-127"/>
              </a:rPr>
              <a:t>화면설계서</a:t>
            </a:r>
          </a:p>
        </p:txBody>
      </p:sp>
      <p:sp>
        <p:nvSpPr>
          <p:cNvPr id="1027" name="Text Box 36">
            <a:extLst>
              <a:ext uri="{FF2B5EF4-FFF2-40B4-BE49-F238E27FC236}">
                <a16:creationId xmlns:a16="http://schemas.microsoft.com/office/drawing/2014/main" id="{D1103FC0-03E5-4378-B701-09B5F5FA32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76888" y="6583363"/>
            <a:ext cx="1050925" cy="2444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1pPr>
            <a:lvl2pPr marL="742950" indent="-285750"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2pPr>
            <a:lvl3pPr marL="1143000" indent="-228600"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3pPr>
            <a:lvl4pPr marL="1600200" indent="-228600"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4pPr>
            <a:lvl5pPr marL="2057400" indent="-228600"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fld id="{7A4C72FC-F598-4C20-9701-1423C992E034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algn="ctr" eaLnBrk="1" hangingPunct="1">
                <a:spcBef>
                  <a:spcPct val="50000"/>
                </a:spcBef>
                <a:defRPr/>
              </a:pPr>
              <a:t>‹#›</a:t>
            </a:fld>
            <a:endParaRPr lang="en-US" altLang="ko-KR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28" name="Text Box 44">
            <a:extLst>
              <a:ext uri="{FF2B5EF4-FFF2-40B4-BE49-F238E27FC236}">
                <a16:creationId xmlns:a16="http://schemas.microsoft.com/office/drawing/2014/main" id="{8D7662D6-295C-46CC-A49A-CB6FAB13FA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7325" y="117475"/>
            <a:ext cx="4673600" cy="261938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kumimoji="1" sz="1000">
                <a:solidFill>
                  <a:schemeClr val="tx1"/>
                </a:solidFill>
                <a:latin typeface="Arial" charset="0"/>
                <a:ea typeface="바탕체" pitchFamily="17" charset="-127"/>
              </a:defRPr>
            </a:lvl1pPr>
            <a:lvl2pPr marL="742950" indent="-285750" eaLnBrk="0" hangingPunct="0">
              <a:defRPr kumimoji="1" sz="1000">
                <a:solidFill>
                  <a:schemeClr val="tx1"/>
                </a:solidFill>
                <a:latin typeface="Arial" charset="0"/>
                <a:ea typeface="바탕체" pitchFamily="17" charset="-127"/>
              </a:defRPr>
            </a:lvl2pPr>
            <a:lvl3pPr marL="1143000" indent="-228600" eaLnBrk="0" hangingPunct="0">
              <a:defRPr kumimoji="1" sz="1000">
                <a:solidFill>
                  <a:schemeClr val="tx1"/>
                </a:solidFill>
                <a:latin typeface="Arial" charset="0"/>
                <a:ea typeface="바탕체" pitchFamily="17" charset="-127"/>
              </a:defRPr>
            </a:lvl3pPr>
            <a:lvl4pPr marL="1600200" indent="-228600" eaLnBrk="0" hangingPunct="0">
              <a:defRPr kumimoji="1" sz="1000">
                <a:solidFill>
                  <a:schemeClr val="tx1"/>
                </a:solidFill>
                <a:latin typeface="Arial" charset="0"/>
                <a:ea typeface="바탕체" pitchFamily="17" charset="-127"/>
              </a:defRPr>
            </a:lvl4pPr>
            <a:lvl5pPr marL="2057400" indent="-228600" eaLnBrk="0" hangingPunct="0">
              <a:defRPr kumimoji="1" sz="1000">
                <a:solidFill>
                  <a:schemeClr val="tx1"/>
                </a:solidFill>
                <a:latin typeface="Arial" charset="0"/>
                <a:ea typeface="바탕체" pitchFamily="17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charset="0"/>
                <a:ea typeface="바탕체" pitchFamily="17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charset="0"/>
                <a:ea typeface="바탕체" pitchFamily="17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charset="0"/>
                <a:ea typeface="바탕체" pitchFamily="17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charset="0"/>
                <a:ea typeface="바탕체" pitchFamily="17" charset="-127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ko-KR" altLang="en-US" sz="1100" b="1" dirty="0">
                <a:latin typeface="맑은 고딕" pitchFamily="50" charset="-127"/>
                <a:ea typeface="맑은 고딕" pitchFamily="50" charset="-127"/>
              </a:rPr>
              <a:t>스마트 직업훈련 플랫폼</a:t>
            </a:r>
            <a:r>
              <a:rPr lang="en-US" altLang="ko-KR" sz="1100" b="1" dirty="0">
                <a:latin typeface="맑은 고딕" pitchFamily="50" charset="-127"/>
                <a:ea typeface="맑은 고딕" pitchFamily="50" charset="-127"/>
              </a:rPr>
              <a:t>(STEP) 2</a:t>
            </a:r>
            <a:r>
              <a:rPr lang="ko-KR" altLang="en-US" sz="1100" b="1" dirty="0">
                <a:latin typeface="맑은 고딕" pitchFamily="50" charset="-127"/>
                <a:ea typeface="맑은 고딕" pitchFamily="50" charset="-127"/>
              </a:rPr>
              <a:t>차 고도화</a:t>
            </a:r>
          </a:p>
        </p:txBody>
      </p:sp>
      <p:sp>
        <p:nvSpPr>
          <p:cNvPr id="1029" name="Line 51">
            <a:extLst>
              <a:ext uri="{FF2B5EF4-FFF2-40B4-BE49-F238E27FC236}">
                <a16:creationId xmlns:a16="http://schemas.microsoft.com/office/drawing/2014/main" id="{C0C0CE99-E0CE-4BA3-A695-6791B017FEF7}"/>
              </a:ext>
            </a:extLst>
          </p:cNvPr>
          <p:cNvSpPr>
            <a:spLocks noChangeShapeType="1"/>
          </p:cNvSpPr>
          <p:nvPr/>
        </p:nvSpPr>
        <p:spPr bwMode="auto">
          <a:xfrm>
            <a:off x="280988" y="422275"/>
            <a:ext cx="11630025" cy="0"/>
          </a:xfrm>
          <a:prstGeom prst="line">
            <a:avLst/>
          </a:prstGeom>
          <a:noFill/>
          <a:ln w="57150" cmpd="thinThick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ko-KR" altLang="en-US"/>
          </a:p>
        </p:txBody>
      </p:sp>
      <p:sp>
        <p:nvSpPr>
          <p:cNvPr id="1030" name="Line 58">
            <a:extLst>
              <a:ext uri="{FF2B5EF4-FFF2-40B4-BE49-F238E27FC236}">
                <a16:creationId xmlns:a16="http://schemas.microsoft.com/office/drawing/2014/main" id="{559C1F5C-9810-47D0-8D93-9AE69FA6930A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323850" y="6556375"/>
            <a:ext cx="11630025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ko-KR" altLang="en-US"/>
          </a:p>
        </p:txBody>
      </p:sp>
      <p:pic>
        <p:nvPicPr>
          <p:cNvPr id="1031" name="그림 25">
            <a:extLst>
              <a:ext uri="{FF2B5EF4-FFF2-40B4-BE49-F238E27FC236}">
                <a16:creationId xmlns:a16="http://schemas.microsoft.com/office/drawing/2014/main" id="{D5EF33B3-CB5D-4984-8399-6DAB5FFEF87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75" y="6548438"/>
            <a:ext cx="1358900" cy="325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그림 26">
            <a:extLst>
              <a:ext uri="{FF2B5EF4-FFF2-40B4-BE49-F238E27FC236}">
                <a16:creationId xmlns:a16="http://schemas.microsoft.com/office/drawing/2014/main" id="{C9BB2DBC-9FF3-4BA1-BEAC-D844172D720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5463" y="6570663"/>
            <a:ext cx="1268412" cy="315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114" r:id="rId1"/>
    <p:sldLayoutId id="2147484104" r:id="rId2"/>
    <p:sldLayoutId id="2147484105" r:id="rId3"/>
    <p:sldLayoutId id="2147484106" r:id="rId4"/>
    <p:sldLayoutId id="2147484107" r:id="rId5"/>
    <p:sldLayoutId id="2147484108" r:id="rId6"/>
    <p:sldLayoutId id="2147484109" r:id="rId7"/>
    <p:sldLayoutId id="2147484110" r:id="rId8"/>
    <p:sldLayoutId id="2147484111" r:id="rId9"/>
    <p:sldLayoutId id="2147484112" r:id="rId10"/>
    <p:sldLayoutId id="2147484113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돋움" pitchFamily="50" charset="-127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돋움" pitchFamily="50" charset="-127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돋움" pitchFamily="50" charset="-127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돋움" pitchFamily="50" charset="-127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돋움" pitchFamily="50" charset="-127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돋움" pitchFamily="50" charset="-127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돋움" pitchFamily="50" charset="-127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돋움" pitchFamily="50" charset="-127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•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•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•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•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제목 개체 틀 1">
            <a:extLst>
              <a:ext uri="{FF2B5EF4-FFF2-40B4-BE49-F238E27FC236}">
                <a16:creationId xmlns:a16="http://schemas.microsoft.com/office/drawing/2014/main" id="{526D9496-1E75-4FDC-BE3F-FDAC21E93D22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2051" name="텍스트 개체 틀 2">
            <a:extLst>
              <a:ext uri="{FF2B5EF4-FFF2-40B4-BE49-F238E27FC236}">
                <a16:creationId xmlns:a16="http://schemas.microsoft.com/office/drawing/2014/main" id="{3B678C5C-200A-4388-B0E3-AC6094B2D6B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228800-B108-467F-B589-C53B645C7D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latinLnBrk="1" hangingPunct="1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426B7C6E-74F6-4543-A275-B1E83E4F2339}" type="datetimeFigureOut">
              <a:rPr lang="ko-KR" altLang="en-US"/>
              <a:pPr>
                <a:defRPr/>
              </a:pPr>
              <a:t>2022-03-24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D34B67E-07AE-44F5-B198-F89125B0F4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latinLnBrk="1" hangingPunct="1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133A9BB-D3C7-4EF6-B149-E6E443DFF4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latinLnBrk="1" hangingPunct="1">
              <a:defRPr kumimoji="0" sz="1200" smtClean="0">
                <a:solidFill>
                  <a:srgbClr val="898989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9F5446FF-39E7-43E2-AAF9-A957371234F6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23850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39" r:id="rId1"/>
    <p:sldLayoutId id="2147484140" r:id="rId2"/>
  </p:sldLayoutIdLst>
  <p:txStyles>
    <p:titleStyle>
      <a:lvl1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2pPr>
      <a:lvl3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3pPr>
      <a:lvl4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4pPr>
      <a:lvl5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5pPr>
      <a:lvl6pPr marL="4572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6pPr>
      <a:lvl7pPr marL="9144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7pPr>
      <a:lvl8pPr marL="13716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8pPr>
      <a:lvl9pPr marL="18288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9pPr>
    </p:titleStyle>
    <p:bodyStyle>
      <a:lvl1pPr marL="228600" indent="-228600" algn="l" rtl="0" eaLnBrk="0" fontAlgn="base" latinLnBrk="1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latinLnBrk="1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제목 개체 틀 1">
            <a:extLst>
              <a:ext uri="{FF2B5EF4-FFF2-40B4-BE49-F238E27FC236}">
                <a16:creationId xmlns:a16="http://schemas.microsoft.com/office/drawing/2014/main" id="{526D9496-1E75-4FDC-BE3F-FDAC21E93D22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2051" name="텍스트 개체 틀 2">
            <a:extLst>
              <a:ext uri="{FF2B5EF4-FFF2-40B4-BE49-F238E27FC236}">
                <a16:creationId xmlns:a16="http://schemas.microsoft.com/office/drawing/2014/main" id="{3B678C5C-200A-4388-B0E3-AC6094B2D6B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228800-B108-467F-B589-C53B645C7D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latinLnBrk="1" hangingPunct="1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426B7C6E-74F6-4543-A275-B1E83E4F2339}" type="datetimeFigureOut">
              <a:rPr lang="ko-KR" altLang="en-US"/>
              <a:pPr>
                <a:defRPr/>
              </a:pPr>
              <a:t>2022-03-24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D34B67E-07AE-44F5-B198-F89125B0F4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latinLnBrk="1" hangingPunct="1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133A9BB-D3C7-4EF6-B149-E6E443DFF4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latinLnBrk="1" hangingPunct="1">
              <a:defRPr kumimoji="0" sz="1200" smtClean="0">
                <a:solidFill>
                  <a:srgbClr val="898989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9F5446FF-39E7-43E2-AAF9-A957371234F6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23808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42" r:id="rId1"/>
    <p:sldLayoutId id="2147484143" r:id="rId2"/>
  </p:sldLayoutIdLst>
  <p:txStyles>
    <p:titleStyle>
      <a:lvl1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2pPr>
      <a:lvl3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3pPr>
      <a:lvl4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4pPr>
      <a:lvl5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5pPr>
      <a:lvl6pPr marL="4572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6pPr>
      <a:lvl7pPr marL="9144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7pPr>
      <a:lvl8pPr marL="13716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8pPr>
      <a:lvl9pPr marL="18288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9pPr>
    </p:titleStyle>
    <p:bodyStyle>
      <a:lvl1pPr marL="228600" indent="-228600" algn="l" rtl="0" eaLnBrk="0" fontAlgn="base" latinLnBrk="1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latinLnBrk="1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제목 개체 틀 1">
            <a:extLst>
              <a:ext uri="{FF2B5EF4-FFF2-40B4-BE49-F238E27FC236}">
                <a16:creationId xmlns:a16="http://schemas.microsoft.com/office/drawing/2014/main" id="{526D9496-1E75-4FDC-BE3F-FDAC21E93D22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2051" name="텍스트 개체 틀 2">
            <a:extLst>
              <a:ext uri="{FF2B5EF4-FFF2-40B4-BE49-F238E27FC236}">
                <a16:creationId xmlns:a16="http://schemas.microsoft.com/office/drawing/2014/main" id="{3B678C5C-200A-4388-B0E3-AC6094B2D6B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228800-B108-467F-B589-C53B645C7D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latinLnBrk="1" hangingPunct="1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426B7C6E-74F6-4543-A275-B1E83E4F2339}" type="datetimeFigureOut">
              <a:rPr lang="ko-KR" altLang="en-US"/>
              <a:pPr>
                <a:defRPr/>
              </a:pPr>
              <a:t>2022-03-24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D34B67E-07AE-44F5-B198-F89125B0F4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latinLnBrk="1" hangingPunct="1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133A9BB-D3C7-4EF6-B149-E6E443DFF4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latinLnBrk="1" hangingPunct="1">
              <a:defRPr kumimoji="0" sz="1200" smtClean="0">
                <a:solidFill>
                  <a:srgbClr val="898989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9F5446FF-39E7-43E2-AAF9-A957371234F6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9857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45" r:id="rId1"/>
    <p:sldLayoutId id="2147484146" r:id="rId2"/>
  </p:sldLayoutIdLst>
  <p:txStyles>
    <p:titleStyle>
      <a:lvl1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2pPr>
      <a:lvl3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3pPr>
      <a:lvl4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4pPr>
      <a:lvl5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5pPr>
      <a:lvl6pPr marL="4572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6pPr>
      <a:lvl7pPr marL="9144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7pPr>
      <a:lvl8pPr marL="13716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8pPr>
      <a:lvl9pPr marL="18288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9pPr>
    </p:titleStyle>
    <p:bodyStyle>
      <a:lvl1pPr marL="228600" indent="-228600" algn="l" rtl="0" eaLnBrk="0" fontAlgn="base" latinLnBrk="1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latinLnBrk="1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제목 개체 틀 1">
            <a:extLst>
              <a:ext uri="{FF2B5EF4-FFF2-40B4-BE49-F238E27FC236}">
                <a16:creationId xmlns:a16="http://schemas.microsoft.com/office/drawing/2014/main" id="{526D9496-1E75-4FDC-BE3F-FDAC21E93D22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2051" name="텍스트 개체 틀 2">
            <a:extLst>
              <a:ext uri="{FF2B5EF4-FFF2-40B4-BE49-F238E27FC236}">
                <a16:creationId xmlns:a16="http://schemas.microsoft.com/office/drawing/2014/main" id="{3B678C5C-200A-4388-B0E3-AC6094B2D6B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228800-B108-467F-B589-C53B645C7D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latinLnBrk="1" hangingPunct="1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426B7C6E-74F6-4543-A275-B1E83E4F2339}" type="datetimeFigureOut">
              <a:rPr lang="ko-KR" altLang="en-US"/>
              <a:pPr>
                <a:defRPr/>
              </a:pPr>
              <a:t>2022-03-24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D34B67E-07AE-44F5-B198-F89125B0F4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latinLnBrk="1" hangingPunct="1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133A9BB-D3C7-4EF6-B149-E6E443DFF4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latinLnBrk="1" hangingPunct="1">
              <a:defRPr kumimoji="0" sz="1200" smtClean="0">
                <a:solidFill>
                  <a:srgbClr val="898989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9F5446FF-39E7-43E2-AAF9-A957371234F6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15" r:id="rId1"/>
    <p:sldLayoutId id="2147484116" r:id="rId2"/>
  </p:sldLayoutIdLst>
  <p:txStyles>
    <p:titleStyle>
      <a:lvl1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2pPr>
      <a:lvl3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3pPr>
      <a:lvl4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4pPr>
      <a:lvl5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5pPr>
      <a:lvl6pPr marL="4572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6pPr>
      <a:lvl7pPr marL="9144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7pPr>
      <a:lvl8pPr marL="13716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8pPr>
      <a:lvl9pPr marL="18288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9pPr>
    </p:titleStyle>
    <p:bodyStyle>
      <a:lvl1pPr marL="228600" indent="-228600" algn="l" rtl="0" eaLnBrk="0" fontAlgn="base" latinLnBrk="1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latinLnBrk="1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제목 개체 틀 1">
            <a:extLst>
              <a:ext uri="{FF2B5EF4-FFF2-40B4-BE49-F238E27FC236}">
                <a16:creationId xmlns:a16="http://schemas.microsoft.com/office/drawing/2014/main" id="{526D9496-1E75-4FDC-BE3F-FDAC21E93D22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2051" name="텍스트 개체 틀 2">
            <a:extLst>
              <a:ext uri="{FF2B5EF4-FFF2-40B4-BE49-F238E27FC236}">
                <a16:creationId xmlns:a16="http://schemas.microsoft.com/office/drawing/2014/main" id="{3B678C5C-200A-4388-B0E3-AC6094B2D6B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228800-B108-467F-B589-C53B645C7D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latinLnBrk="1" hangingPunct="1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426B7C6E-74F6-4543-A275-B1E83E4F2339}" type="datetimeFigureOut">
              <a:rPr lang="ko-KR" altLang="en-US"/>
              <a:pPr>
                <a:defRPr/>
              </a:pPr>
              <a:t>2022-03-24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D34B67E-07AE-44F5-B198-F89125B0F4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latinLnBrk="1" hangingPunct="1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133A9BB-D3C7-4EF6-B149-E6E443DFF4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latinLnBrk="1" hangingPunct="1">
              <a:defRPr kumimoji="0" sz="1200" smtClean="0">
                <a:solidFill>
                  <a:srgbClr val="898989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9F5446FF-39E7-43E2-AAF9-A957371234F6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84030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18" r:id="rId1"/>
    <p:sldLayoutId id="2147484119" r:id="rId2"/>
  </p:sldLayoutIdLst>
  <p:txStyles>
    <p:titleStyle>
      <a:lvl1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2pPr>
      <a:lvl3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3pPr>
      <a:lvl4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4pPr>
      <a:lvl5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5pPr>
      <a:lvl6pPr marL="4572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6pPr>
      <a:lvl7pPr marL="9144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7pPr>
      <a:lvl8pPr marL="13716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8pPr>
      <a:lvl9pPr marL="18288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9pPr>
    </p:titleStyle>
    <p:bodyStyle>
      <a:lvl1pPr marL="228600" indent="-228600" algn="l" rtl="0" eaLnBrk="0" fontAlgn="base" latinLnBrk="1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latinLnBrk="1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제목 개체 틀 1">
            <a:extLst>
              <a:ext uri="{FF2B5EF4-FFF2-40B4-BE49-F238E27FC236}">
                <a16:creationId xmlns:a16="http://schemas.microsoft.com/office/drawing/2014/main" id="{526D9496-1E75-4FDC-BE3F-FDAC21E93D22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2051" name="텍스트 개체 틀 2">
            <a:extLst>
              <a:ext uri="{FF2B5EF4-FFF2-40B4-BE49-F238E27FC236}">
                <a16:creationId xmlns:a16="http://schemas.microsoft.com/office/drawing/2014/main" id="{3B678C5C-200A-4388-B0E3-AC6094B2D6B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228800-B108-467F-B589-C53B645C7D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latinLnBrk="1" hangingPunct="1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426B7C6E-74F6-4543-A275-B1E83E4F2339}" type="datetimeFigureOut">
              <a:rPr lang="ko-KR" altLang="en-US"/>
              <a:pPr>
                <a:defRPr/>
              </a:pPr>
              <a:t>2022-03-24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D34B67E-07AE-44F5-B198-F89125B0F4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latinLnBrk="1" hangingPunct="1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133A9BB-D3C7-4EF6-B149-E6E443DFF4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latinLnBrk="1" hangingPunct="1">
              <a:defRPr kumimoji="0" sz="1200" smtClean="0">
                <a:solidFill>
                  <a:srgbClr val="898989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9F5446FF-39E7-43E2-AAF9-A957371234F6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668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21" r:id="rId1"/>
    <p:sldLayoutId id="2147484122" r:id="rId2"/>
  </p:sldLayoutIdLst>
  <p:txStyles>
    <p:titleStyle>
      <a:lvl1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2pPr>
      <a:lvl3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3pPr>
      <a:lvl4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4pPr>
      <a:lvl5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5pPr>
      <a:lvl6pPr marL="4572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6pPr>
      <a:lvl7pPr marL="9144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7pPr>
      <a:lvl8pPr marL="13716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8pPr>
      <a:lvl9pPr marL="18288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9pPr>
    </p:titleStyle>
    <p:bodyStyle>
      <a:lvl1pPr marL="228600" indent="-228600" algn="l" rtl="0" eaLnBrk="0" fontAlgn="base" latinLnBrk="1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latinLnBrk="1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제목 개체 틀 1">
            <a:extLst>
              <a:ext uri="{FF2B5EF4-FFF2-40B4-BE49-F238E27FC236}">
                <a16:creationId xmlns:a16="http://schemas.microsoft.com/office/drawing/2014/main" id="{526D9496-1E75-4FDC-BE3F-FDAC21E93D22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2051" name="텍스트 개체 틀 2">
            <a:extLst>
              <a:ext uri="{FF2B5EF4-FFF2-40B4-BE49-F238E27FC236}">
                <a16:creationId xmlns:a16="http://schemas.microsoft.com/office/drawing/2014/main" id="{3B678C5C-200A-4388-B0E3-AC6094B2D6B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228800-B108-467F-B589-C53B645C7D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latinLnBrk="1" hangingPunct="1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426B7C6E-74F6-4543-A275-B1E83E4F2339}" type="datetimeFigureOut">
              <a:rPr lang="ko-KR" altLang="en-US"/>
              <a:pPr>
                <a:defRPr/>
              </a:pPr>
              <a:t>2022-03-24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D34B67E-07AE-44F5-B198-F89125B0F4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latinLnBrk="1" hangingPunct="1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133A9BB-D3C7-4EF6-B149-E6E443DFF4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latinLnBrk="1" hangingPunct="1">
              <a:defRPr kumimoji="0" sz="1200" smtClean="0">
                <a:solidFill>
                  <a:srgbClr val="898989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9F5446FF-39E7-43E2-AAF9-A957371234F6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53864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24" r:id="rId1"/>
    <p:sldLayoutId id="2147484125" r:id="rId2"/>
  </p:sldLayoutIdLst>
  <p:txStyles>
    <p:titleStyle>
      <a:lvl1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2pPr>
      <a:lvl3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3pPr>
      <a:lvl4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4pPr>
      <a:lvl5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5pPr>
      <a:lvl6pPr marL="4572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6pPr>
      <a:lvl7pPr marL="9144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7pPr>
      <a:lvl8pPr marL="13716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8pPr>
      <a:lvl9pPr marL="18288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9pPr>
    </p:titleStyle>
    <p:bodyStyle>
      <a:lvl1pPr marL="228600" indent="-228600" algn="l" rtl="0" eaLnBrk="0" fontAlgn="base" latinLnBrk="1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latinLnBrk="1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제목 개체 틀 1">
            <a:extLst>
              <a:ext uri="{FF2B5EF4-FFF2-40B4-BE49-F238E27FC236}">
                <a16:creationId xmlns:a16="http://schemas.microsoft.com/office/drawing/2014/main" id="{526D9496-1E75-4FDC-BE3F-FDAC21E93D22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2051" name="텍스트 개체 틀 2">
            <a:extLst>
              <a:ext uri="{FF2B5EF4-FFF2-40B4-BE49-F238E27FC236}">
                <a16:creationId xmlns:a16="http://schemas.microsoft.com/office/drawing/2014/main" id="{3B678C5C-200A-4388-B0E3-AC6094B2D6B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228800-B108-467F-B589-C53B645C7D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latinLnBrk="1" hangingPunct="1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426B7C6E-74F6-4543-A275-B1E83E4F2339}" type="datetimeFigureOut">
              <a:rPr lang="ko-KR" altLang="en-US"/>
              <a:pPr>
                <a:defRPr/>
              </a:pPr>
              <a:t>2022-03-24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D34B67E-07AE-44F5-B198-F89125B0F4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latinLnBrk="1" hangingPunct="1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133A9BB-D3C7-4EF6-B149-E6E443DFF4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latinLnBrk="1" hangingPunct="1">
              <a:defRPr kumimoji="0" sz="1200" smtClean="0">
                <a:solidFill>
                  <a:srgbClr val="898989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9F5446FF-39E7-43E2-AAF9-A957371234F6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53968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27" r:id="rId1"/>
    <p:sldLayoutId id="2147484128" r:id="rId2"/>
  </p:sldLayoutIdLst>
  <p:txStyles>
    <p:titleStyle>
      <a:lvl1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2pPr>
      <a:lvl3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3pPr>
      <a:lvl4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4pPr>
      <a:lvl5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5pPr>
      <a:lvl6pPr marL="4572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6pPr>
      <a:lvl7pPr marL="9144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7pPr>
      <a:lvl8pPr marL="13716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8pPr>
      <a:lvl9pPr marL="18288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9pPr>
    </p:titleStyle>
    <p:bodyStyle>
      <a:lvl1pPr marL="228600" indent="-228600" algn="l" rtl="0" eaLnBrk="0" fontAlgn="base" latinLnBrk="1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latinLnBrk="1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제목 개체 틀 1">
            <a:extLst>
              <a:ext uri="{FF2B5EF4-FFF2-40B4-BE49-F238E27FC236}">
                <a16:creationId xmlns:a16="http://schemas.microsoft.com/office/drawing/2014/main" id="{526D9496-1E75-4FDC-BE3F-FDAC21E93D22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2051" name="텍스트 개체 틀 2">
            <a:extLst>
              <a:ext uri="{FF2B5EF4-FFF2-40B4-BE49-F238E27FC236}">
                <a16:creationId xmlns:a16="http://schemas.microsoft.com/office/drawing/2014/main" id="{3B678C5C-200A-4388-B0E3-AC6094B2D6B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228800-B108-467F-B589-C53B645C7D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latinLnBrk="1" hangingPunct="1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426B7C6E-74F6-4543-A275-B1E83E4F2339}" type="datetimeFigureOut">
              <a:rPr lang="ko-KR" altLang="en-US"/>
              <a:pPr>
                <a:defRPr/>
              </a:pPr>
              <a:t>2022-03-24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D34B67E-07AE-44F5-B198-F89125B0F4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latinLnBrk="1" hangingPunct="1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133A9BB-D3C7-4EF6-B149-E6E443DFF4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latinLnBrk="1" hangingPunct="1">
              <a:defRPr kumimoji="0" sz="1200" smtClean="0">
                <a:solidFill>
                  <a:srgbClr val="898989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9F5446FF-39E7-43E2-AAF9-A957371234F6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91498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30" r:id="rId1"/>
    <p:sldLayoutId id="2147484131" r:id="rId2"/>
  </p:sldLayoutIdLst>
  <p:txStyles>
    <p:titleStyle>
      <a:lvl1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2pPr>
      <a:lvl3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3pPr>
      <a:lvl4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4pPr>
      <a:lvl5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5pPr>
      <a:lvl6pPr marL="4572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6pPr>
      <a:lvl7pPr marL="9144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7pPr>
      <a:lvl8pPr marL="13716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8pPr>
      <a:lvl9pPr marL="18288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9pPr>
    </p:titleStyle>
    <p:bodyStyle>
      <a:lvl1pPr marL="228600" indent="-228600" algn="l" rtl="0" eaLnBrk="0" fontAlgn="base" latinLnBrk="1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latinLnBrk="1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제목 개체 틀 1">
            <a:extLst>
              <a:ext uri="{FF2B5EF4-FFF2-40B4-BE49-F238E27FC236}">
                <a16:creationId xmlns:a16="http://schemas.microsoft.com/office/drawing/2014/main" id="{526D9496-1E75-4FDC-BE3F-FDAC21E93D22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2051" name="텍스트 개체 틀 2">
            <a:extLst>
              <a:ext uri="{FF2B5EF4-FFF2-40B4-BE49-F238E27FC236}">
                <a16:creationId xmlns:a16="http://schemas.microsoft.com/office/drawing/2014/main" id="{3B678C5C-200A-4388-B0E3-AC6094B2D6B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228800-B108-467F-B589-C53B645C7D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latinLnBrk="1" hangingPunct="1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426B7C6E-74F6-4543-A275-B1E83E4F2339}" type="datetimeFigureOut">
              <a:rPr lang="ko-KR" altLang="en-US"/>
              <a:pPr>
                <a:defRPr/>
              </a:pPr>
              <a:t>2022-03-24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D34B67E-07AE-44F5-B198-F89125B0F4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latinLnBrk="1" hangingPunct="1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133A9BB-D3C7-4EF6-B149-E6E443DFF4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latinLnBrk="1" hangingPunct="1">
              <a:defRPr kumimoji="0" sz="1200" smtClean="0">
                <a:solidFill>
                  <a:srgbClr val="898989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9F5446FF-39E7-43E2-AAF9-A957371234F6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66687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33" r:id="rId1"/>
    <p:sldLayoutId id="2147484134" r:id="rId2"/>
  </p:sldLayoutIdLst>
  <p:txStyles>
    <p:titleStyle>
      <a:lvl1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2pPr>
      <a:lvl3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3pPr>
      <a:lvl4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4pPr>
      <a:lvl5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5pPr>
      <a:lvl6pPr marL="4572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6pPr>
      <a:lvl7pPr marL="9144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7pPr>
      <a:lvl8pPr marL="13716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8pPr>
      <a:lvl9pPr marL="18288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9pPr>
    </p:titleStyle>
    <p:bodyStyle>
      <a:lvl1pPr marL="228600" indent="-228600" algn="l" rtl="0" eaLnBrk="0" fontAlgn="base" latinLnBrk="1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latinLnBrk="1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제목 개체 틀 1">
            <a:extLst>
              <a:ext uri="{FF2B5EF4-FFF2-40B4-BE49-F238E27FC236}">
                <a16:creationId xmlns:a16="http://schemas.microsoft.com/office/drawing/2014/main" id="{526D9496-1E75-4FDC-BE3F-FDAC21E93D22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2051" name="텍스트 개체 틀 2">
            <a:extLst>
              <a:ext uri="{FF2B5EF4-FFF2-40B4-BE49-F238E27FC236}">
                <a16:creationId xmlns:a16="http://schemas.microsoft.com/office/drawing/2014/main" id="{3B678C5C-200A-4388-B0E3-AC6094B2D6B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228800-B108-467F-B589-C53B645C7D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latinLnBrk="1" hangingPunct="1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426B7C6E-74F6-4543-A275-B1E83E4F2339}" type="datetimeFigureOut">
              <a:rPr lang="ko-KR" altLang="en-US"/>
              <a:pPr>
                <a:defRPr/>
              </a:pPr>
              <a:t>2022-03-24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D34B67E-07AE-44F5-B198-F89125B0F4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latinLnBrk="1" hangingPunct="1">
              <a:spcBef>
                <a:spcPts val="0"/>
              </a:spcBef>
              <a:spcAft>
                <a:spcPts val="0"/>
              </a:spcAft>
              <a:defRPr kumimoji="0" sz="1200">
                <a:solidFill>
                  <a:prstClr val="black">
                    <a:tint val="7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133A9BB-D3C7-4EF6-B149-E6E443DFF4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latinLnBrk="1" hangingPunct="1">
              <a:defRPr kumimoji="0" sz="1200" smtClean="0">
                <a:solidFill>
                  <a:srgbClr val="898989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9F5446FF-39E7-43E2-AAF9-A957371234F6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8806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36" r:id="rId1"/>
    <p:sldLayoutId id="2147484137" r:id="rId2"/>
  </p:sldLayoutIdLst>
  <p:txStyles>
    <p:titleStyle>
      <a:lvl1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2pPr>
      <a:lvl3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3pPr>
      <a:lvl4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4pPr>
      <a:lvl5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5pPr>
      <a:lvl6pPr marL="4572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6pPr>
      <a:lvl7pPr marL="9144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7pPr>
      <a:lvl8pPr marL="13716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8pPr>
      <a:lvl9pPr marL="18288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9pPr>
    </p:titleStyle>
    <p:bodyStyle>
      <a:lvl1pPr marL="228600" indent="-228600" algn="l" rtl="0" eaLnBrk="0" fontAlgn="base" latinLnBrk="1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latinLnBrk="1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26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26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7.svg"/><Relationship Id="rId3" Type="http://schemas.openxmlformats.org/officeDocument/2006/relationships/image" Target="../media/image25.png"/><Relationship Id="rId7" Type="http://schemas.openxmlformats.org/officeDocument/2006/relationships/image" Target="../media/image34.pn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5.svg"/><Relationship Id="rId11" Type="http://schemas.openxmlformats.org/officeDocument/2006/relationships/image" Target="../media/image15.svg"/><Relationship Id="rId5" Type="http://schemas.openxmlformats.org/officeDocument/2006/relationships/image" Target="../media/image4.png"/><Relationship Id="rId10" Type="http://schemas.openxmlformats.org/officeDocument/2006/relationships/image" Target="../media/image14.png"/><Relationship Id="rId4" Type="http://schemas.openxmlformats.org/officeDocument/2006/relationships/image" Target="../media/image26.svg"/><Relationship Id="rId9" Type="http://schemas.openxmlformats.org/officeDocument/2006/relationships/image" Target="../media/image9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34.png"/><Relationship Id="rId7" Type="http://schemas.openxmlformats.org/officeDocument/2006/relationships/image" Target="../media/image5.sv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4.png"/><Relationship Id="rId11" Type="http://schemas.openxmlformats.org/officeDocument/2006/relationships/image" Target="../media/image17.svg"/><Relationship Id="rId5" Type="http://schemas.openxmlformats.org/officeDocument/2006/relationships/image" Target="../media/image26.svg"/><Relationship Id="rId10" Type="http://schemas.openxmlformats.org/officeDocument/2006/relationships/image" Target="../media/image16.png"/><Relationship Id="rId4" Type="http://schemas.openxmlformats.org/officeDocument/2006/relationships/image" Target="../media/image25.png"/><Relationship Id="rId9" Type="http://schemas.openxmlformats.org/officeDocument/2006/relationships/image" Target="../media/image15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14.png"/><Relationship Id="rId7" Type="http://schemas.openxmlformats.org/officeDocument/2006/relationships/image" Target="../media/image25.png"/><Relationship Id="rId12" Type="http://schemas.openxmlformats.org/officeDocument/2006/relationships/image" Target="../media/image9.sv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17.svg"/><Relationship Id="rId11" Type="http://schemas.openxmlformats.org/officeDocument/2006/relationships/image" Target="../media/image8.png"/><Relationship Id="rId5" Type="http://schemas.openxmlformats.org/officeDocument/2006/relationships/image" Target="../media/image16.png"/><Relationship Id="rId10" Type="http://schemas.openxmlformats.org/officeDocument/2006/relationships/image" Target="../media/image5.svg"/><Relationship Id="rId4" Type="http://schemas.openxmlformats.org/officeDocument/2006/relationships/image" Target="../media/image15.svg"/><Relationship Id="rId9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13" Type="http://schemas.openxmlformats.org/officeDocument/2006/relationships/image" Target="../media/image12.png"/><Relationship Id="rId18" Type="http://schemas.openxmlformats.org/officeDocument/2006/relationships/image" Target="../media/image17.svg"/><Relationship Id="rId3" Type="http://schemas.openxmlformats.org/officeDocument/2006/relationships/image" Target="../media/image6.png"/><Relationship Id="rId7" Type="http://schemas.openxmlformats.org/officeDocument/2006/relationships/image" Target="../media/image4.png"/><Relationship Id="rId12" Type="http://schemas.openxmlformats.org/officeDocument/2006/relationships/image" Target="../media/image11.svg"/><Relationship Id="rId17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15.sv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26.svg"/><Relationship Id="rId11" Type="http://schemas.openxmlformats.org/officeDocument/2006/relationships/image" Target="../media/image10.png"/><Relationship Id="rId5" Type="http://schemas.openxmlformats.org/officeDocument/2006/relationships/image" Target="../media/image25.png"/><Relationship Id="rId15" Type="http://schemas.openxmlformats.org/officeDocument/2006/relationships/image" Target="../media/image14.png"/><Relationship Id="rId10" Type="http://schemas.openxmlformats.org/officeDocument/2006/relationships/image" Target="../media/image9.svg"/><Relationship Id="rId4" Type="http://schemas.openxmlformats.org/officeDocument/2006/relationships/image" Target="../media/image7.svg"/><Relationship Id="rId9" Type="http://schemas.openxmlformats.org/officeDocument/2006/relationships/image" Target="../media/image8.png"/><Relationship Id="rId14" Type="http://schemas.openxmlformats.org/officeDocument/2006/relationships/image" Target="../media/image13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svg"/><Relationship Id="rId9" Type="http://schemas.openxmlformats.org/officeDocument/2006/relationships/image" Target="../media/image26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3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13" Type="http://schemas.openxmlformats.org/officeDocument/2006/relationships/image" Target="../media/image10.png"/><Relationship Id="rId3" Type="http://schemas.openxmlformats.org/officeDocument/2006/relationships/image" Target="../media/image14.png"/><Relationship Id="rId7" Type="http://schemas.openxmlformats.org/officeDocument/2006/relationships/image" Target="../media/image4.png"/><Relationship Id="rId12" Type="http://schemas.openxmlformats.org/officeDocument/2006/relationships/image" Target="../media/image9.svg"/><Relationship Id="rId2" Type="http://schemas.openxmlformats.org/officeDocument/2006/relationships/notesSlide" Target="../notesSlides/notesSlide23.xml"/><Relationship Id="rId16" Type="http://schemas.openxmlformats.org/officeDocument/2006/relationships/image" Target="../media/image13.svg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17.svg"/><Relationship Id="rId11" Type="http://schemas.openxmlformats.org/officeDocument/2006/relationships/image" Target="../media/image8.png"/><Relationship Id="rId5" Type="http://schemas.openxmlformats.org/officeDocument/2006/relationships/image" Target="../media/image16.png"/><Relationship Id="rId15" Type="http://schemas.openxmlformats.org/officeDocument/2006/relationships/image" Target="../media/image12.png"/><Relationship Id="rId10" Type="http://schemas.openxmlformats.org/officeDocument/2006/relationships/image" Target="../media/image7.svg"/><Relationship Id="rId4" Type="http://schemas.openxmlformats.org/officeDocument/2006/relationships/image" Target="../media/image15.svg"/><Relationship Id="rId9" Type="http://schemas.openxmlformats.org/officeDocument/2006/relationships/image" Target="../media/image6.png"/><Relationship Id="rId14" Type="http://schemas.openxmlformats.org/officeDocument/2006/relationships/image" Target="../media/image11.sv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9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notesSlide" Target="../notesSlides/notesSlide25.xml"/><Relationship Id="rId16" Type="http://schemas.openxmlformats.org/officeDocument/2006/relationships/image" Target="../media/image17.sv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Relationship Id="rId14" Type="http://schemas.openxmlformats.org/officeDocument/2006/relationships/image" Target="../media/image15.sv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4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sv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7.sv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Relationship Id="rId14" Type="http://schemas.openxmlformats.org/officeDocument/2006/relationships/image" Target="../media/image15.sv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sv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sv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sv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sv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sv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sv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sv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sv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sv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sv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2.png"/><Relationship Id="rId4" Type="http://schemas.openxmlformats.org/officeDocument/2006/relationships/image" Target="../media/image4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9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sv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5.sv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8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0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2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4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3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7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9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1.png"/><Relationship Id="rId4" Type="http://schemas.openxmlformats.org/officeDocument/2006/relationships/image" Target="../media/image52.pn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13" Type="http://schemas.openxmlformats.org/officeDocument/2006/relationships/image" Target="../media/image12.png"/><Relationship Id="rId18" Type="http://schemas.openxmlformats.org/officeDocument/2006/relationships/image" Target="../media/image17.svg"/><Relationship Id="rId3" Type="http://schemas.openxmlformats.org/officeDocument/2006/relationships/image" Target="../media/image6.png"/><Relationship Id="rId7" Type="http://schemas.openxmlformats.org/officeDocument/2006/relationships/image" Target="../media/image4.png"/><Relationship Id="rId12" Type="http://schemas.openxmlformats.org/officeDocument/2006/relationships/image" Target="../media/image11.svg"/><Relationship Id="rId17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15.sv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6.svg"/><Relationship Id="rId11" Type="http://schemas.openxmlformats.org/officeDocument/2006/relationships/image" Target="../media/image10.png"/><Relationship Id="rId5" Type="http://schemas.openxmlformats.org/officeDocument/2006/relationships/image" Target="../media/image25.png"/><Relationship Id="rId15" Type="http://schemas.openxmlformats.org/officeDocument/2006/relationships/image" Target="../media/image14.png"/><Relationship Id="rId10" Type="http://schemas.openxmlformats.org/officeDocument/2006/relationships/image" Target="../media/image9.svg"/><Relationship Id="rId4" Type="http://schemas.openxmlformats.org/officeDocument/2006/relationships/image" Target="../media/image7.svg"/><Relationship Id="rId9" Type="http://schemas.openxmlformats.org/officeDocument/2006/relationships/image" Target="../media/image8.png"/><Relationship Id="rId14" Type="http://schemas.openxmlformats.org/officeDocument/2006/relationships/image" Target="../media/image1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Line 1053">
            <a:extLst>
              <a:ext uri="{FF2B5EF4-FFF2-40B4-BE49-F238E27FC236}">
                <a16:creationId xmlns:a16="http://schemas.microsoft.com/office/drawing/2014/main" id="{E3CAC8CA-BE7C-483F-B29C-93AA642DE860}"/>
              </a:ext>
            </a:extLst>
          </p:cNvPr>
          <p:cNvSpPr>
            <a:spLocks noChangeShapeType="1"/>
          </p:cNvSpPr>
          <p:nvPr/>
        </p:nvSpPr>
        <p:spPr bwMode="auto">
          <a:xfrm>
            <a:off x="1447800" y="2405063"/>
            <a:ext cx="9186863" cy="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6147" name="Text Box 1054">
            <a:extLst>
              <a:ext uri="{FF2B5EF4-FFF2-40B4-BE49-F238E27FC236}">
                <a16:creationId xmlns:a16="http://schemas.microsoft.com/office/drawing/2014/main" id="{7D314434-717E-4432-B394-E35422A524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7500" y="1846263"/>
            <a:ext cx="53467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1pPr>
            <a:lvl2pPr marL="742950" indent="-285750"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2pPr>
            <a:lvl3pPr marL="1143000" indent="-228600"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3pPr>
            <a:lvl4pPr marL="1600200" indent="-228600"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4pPr>
            <a:lvl5pPr marL="2057400" indent="-228600"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9pPr>
          </a:lstStyle>
          <a:p>
            <a:pPr algn="r" eaLnBrk="1" hangingPunct="1">
              <a:spcBef>
                <a:spcPct val="50000"/>
              </a:spcBef>
            </a:pPr>
            <a:r>
              <a:rPr lang="ko-KR" altLang="en-US" sz="2800" b="1">
                <a:latin typeface="맑은 고딕" panose="020B0503020000020004" pitchFamily="50" charset="-127"/>
                <a:ea typeface="맑은 고딕" panose="020B0503020000020004" pitchFamily="50" charset="-127"/>
              </a:rPr>
              <a:t>화면설계서</a:t>
            </a:r>
          </a:p>
        </p:txBody>
      </p:sp>
      <p:sp>
        <p:nvSpPr>
          <p:cNvPr id="6148" name="Text Box 1057">
            <a:extLst>
              <a:ext uri="{FF2B5EF4-FFF2-40B4-BE49-F238E27FC236}">
                <a16:creationId xmlns:a16="http://schemas.microsoft.com/office/drawing/2014/main" id="{CBCA28C3-471E-453B-83D9-40C85DFFDE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53000" y="915988"/>
            <a:ext cx="5791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1pPr>
            <a:lvl2pPr marL="742950" indent="-285750"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2pPr>
            <a:lvl3pPr marL="1143000" indent="-228600"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3pPr>
            <a:lvl4pPr marL="1600200" indent="-228600"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4pPr>
            <a:lvl5pPr marL="2057400" indent="-228600"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9pPr>
          </a:lstStyle>
          <a:p>
            <a:pPr algn="r" eaLnBrk="1" hangingPunct="1">
              <a:spcBef>
                <a:spcPct val="50000"/>
              </a:spcBef>
            </a:pPr>
            <a:r>
              <a:rPr lang="ko-KR" altLang="en-US" sz="2000" b="1">
                <a:latin typeface="맑은 고딕" panose="020B0503020000020004" pitchFamily="50" charset="-127"/>
                <a:ea typeface="맑은 고딕" panose="020B0503020000020004" pitchFamily="50" charset="-127"/>
              </a:rPr>
              <a:t>스마트 직업훈련 플랫폼</a:t>
            </a:r>
            <a:r>
              <a:rPr lang="en-US" altLang="ko-KR" sz="2000" b="1">
                <a:latin typeface="맑은 고딕" panose="020B0503020000020004" pitchFamily="50" charset="-127"/>
                <a:ea typeface="맑은 고딕" panose="020B0503020000020004" pitchFamily="50" charset="-127"/>
              </a:rPr>
              <a:t>(STEP) 2</a:t>
            </a:r>
            <a:r>
              <a:rPr lang="ko-KR" altLang="en-US" sz="2000" b="1">
                <a:latin typeface="맑은 고딕" panose="020B0503020000020004" pitchFamily="50" charset="-127"/>
                <a:ea typeface="맑은 고딕" panose="020B0503020000020004" pitchFamily="50" charset="-127"/>
              </a:rPr>
              <a:t>차 고도화</a:t>
            </a:r>
          </a:p>
        </p:txBody>
      </p:sp>
      <p:sp>
        <p:nvSpPr>
          <p:cNvPr id="6149" name="Text Box 1203">
            <a:extLst>
              <a:ext uri="{FF2B5EF4-FFF2-40B4-BE49-F238E27FC236}">
                <a16:creationId xmlns:a16="http://schemas.microsoft.com/office/drawing/2014/main" id="{B59E6AAF-383F-44FB-92C0-2F44C95986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08888" y="2973388"/>
            <a:ext cx="3116262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1pPr>
            <a:lvl2pPr marL="742950" indent="-285750"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2pPr>
            <a:lvl3pPr marL="1143000" indent="-228600"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3pPr>
            <a:lvl4pPr marL="1600200" indent="-228600"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4pPr>
            <a:lvl5pPr marL="2057400" indent="-228600"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9pPr>
          </a:lstStyle>
          <a:p>
            <a:pPr algn="r" eaLnBrk="1" hangingPunct="1">
              <a:spcBef>
                <a:spcPct val="50000"/>
              </a:spcBef>
            </a:pP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Ver. 1.0</a:t>
            </a:r>
          </a:p>
        </p:txBody>
      </p:sp>
      <p:sp>
        <p:nvSpPr>
          <p:cNvPr id="6150" name="Text Box 1203">
            <a:extLst>
              <a:ext uri="{FF2B5EF4-FFF2-40B4-BE49-F238E27FC236}">
                <a16:creationId xmlns:a16="http://schemas.microsoft.com/office/drawing/2014/main" id="{F7873DC1-7BDC-42C3-9587-4B5258E471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6315075"/>
            <a:ext cx="9906000" cy="42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1pPr>
            <a:lvl2pPr marL="742950" indent="-285750"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2pPr>
            <a:lvl3pPr marL="1143000" indent="-228600"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3pPr>
            <a:lvl4pPr marL="1600200" indent="-228600"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4pPr>
            <a:lvl5pPr marL="2057400" indent="-228600"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9pPr>
          </a:lstStyle>
          <a:p>
            <a:pPr algn="ctr" eaLnBrk="1" hangingPunct="1">
              <a:spcBef>
                <a:spcPts val="200"/>
              </a:spcBef>
            </a:pPr>
            <a:r>
              <a:rPr lang="en-US" altLang="ko-KR" sz="1200" b="1">
                <a:latin typeface="맑은 고딕" panose="020B0503020000020004" pitchFamily="50" charset="-127"/>
                <a:ea typeface="맑은 고딕" panose="020B0503020000020004" pitchFamily="50" charset="-127"/>
              </a:rPr>
              <a:t>Copyright ©  </a:t>
            </a:r>
            <a:r>
              <a:rPr lang="ko-KR" altLang="en-US" sz="1200" b="1">
                <a:latin typeface="맑은 고딕" panose="020B0503020000020004" pitchFamily="50" charset="-127"/>
                <a:ea typeface="맑은 고딕" panose="020B0503020000020004" pitchFamily="50" charset="-127"/>
              </a:rPr>
              <a:t>위세아이텍 컨소시엄</a:t>
            </a:r>
            <a:endParaRPr lang="ko-KR" altLang="ko-KR" sz="12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 eaLnBrk="1" hangingPunct="1">
              <a:spcBef>
                <a:spcPts val="200"/>
              </a:spcBef>
            </a:pPr>
            <a:r>
              <a:rPr lang="ko-KR" altLang="en-US" sz="800">
                <a:latin typeface="맑은 고딕" panose="020B0503020000020004" pitchFamily="50" charset="-127"/>
                <a:ea typeface="맑은 고딕" panose="020B0503020000020004" pitchFamily="50" charset="-127"/>
              </a:rPr>
              <a:t>위세아이텍 컨소시엄의</a:t>
            </a:r>
            <a:r>
              <a:rPr lang="ko-KR" altLang="ko-KR" sz="800">
                <a:latin typeface="맑은 고딕" panose="020B0503020000020004" pitchFamily="50" charset="-127"/>
                <a:ea typeface="맑은 고딕" panose="020B0503020000020004" pitchFamily="50" charset="-127"/>
              </a:rPr>
              <a:t> 사전 승인 없이 본 내용의 전부 또는 일부에 대한 복사</a:t>
            </a:r>
            <a:r>
              <a:rPr lang="en-US" altLang="ko-KR" sz="80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ko-KR" sz="800">
                <a:latin typeface="맑은 고딕" panose="020B0503020000020004" pitchFamily="50" charset="-127"/>
                <a:ea typeface="맑은 고딕" panose="020B0503020000020004" pitchFamily="50" charset="-127"/>
              </a:rPr>
              <a:t>전재</a:t>
            </a:r>
            <a:r>
              <a:rPr lang="en-US" altLang="ko-KR" sz="80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ko-KR" sz="800">
                <a:latin typeface="맑은 고딕" panose="020B0503020000020004" pitchFamily="50" charset="-127"/>
                <a:ea typeface="맑은 고딕" panose="020B0503020000020004" pitchFamily="50" charset="-127"/>
              </a:rPr>
              <a:t>배포</a:t>
            </a:r>
            <a:r>
              <a:rPr lang="en-US" altLang="ko-KR" sz="80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ko-KR" sz="800">
                <a:latin typeface="맑은 고딕" panose="020B0503020000020004" pitchFamily="50" charset="-127"/>
                <a:ea typeface="맑은 고딕" panose="020B0503020000020004" pitchFamily="50" charset="-127"/>
              </a:rPr>
              <a:t>사용을 금합니다</a:t>
            </a:r>
            <a:r>
              <a:rPr lang="en-US" altLang="ko-KR" sz="80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sz="800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151" name="Text Box 1203">
            <a:extLst>
              <a:ext uri="{FF2B5EF4-FFF2-40B4-BE49-F238E27FC236}">
                <a16:creationId xmlns:a16="http://schemas.microsoft.com/office/drawing/2014/main" id="{F9E50846-F422-4447-A3E8-9D876C5F10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82025" y="3579813"/>
            <a:ext cx="21590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1pPr>
            <a:lvl2pPr marL="742950" indent="-285750"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2pPr>
            <a:lvl3pPr marL="1143000" indent="-228600"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3pPr>
            <a:lvl4pPr marL="1600200" indent="-228600"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4pPr>
            <a:lvl5pPr marL="2057400" indent="-228600"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9pPr>
          </a:lstStyle>
          <a:p>
            <a:pPr algn="r" eaLnBrk="1" hangingPunct="1">
              <a:spcBef>
                <a:spcPct val="50000"/>
              </a:spcBef>
            </a:pPr>
            <a:r>
              <a:rPr lang="ko-KR" altLang="en-US" sz="1200" b="1">
                <a:latin typeface="맑은 고딕" panose="020B0503020000020004" pitchFamily="50" charset="-127"/>
                <a:ea typeface="맑은 고딕" panose="020B0503020000020004" pitchFamily="50" charset="-127"/>
              </a:rPr>
              <a:t>단계명</a:t>
            </a:r>
            <a:r>
              <a:rPr lang="en-US" altLang="ko-KR" sz="1200" b="1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200" b="1">
                <a:latin typeface="맑은 고딕" panose="020B0503020000020004" pitchFamily="50" charset="-127"/>
                <a:ea typeface="맑은 고딕" panose="020B0503020000020004" pitchFamily="50" charset="-127"/>
              </a:rPr>
              <a:t>설계</a:t>
            </a:r>
            <a:endParaRPr lang="en-US" altLang="ko-KR" sz="1200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152" name="Text Box 1203">
            <a:extLst>
              <a:ext uri="{FF2B5EF4-FFF2-40B4-BE49-F238E27FC236}">
                <a16:creationId xmlns:a16="http://schemas.microsoft.com/office/drawing/2014/main" id="{1C3F236F-8E83-4C70-A6D7-FD3B23BCFF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37338" y="3819525"/>
            <a:ext cx="4113212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1pPr>
            <a:lvl2pPr marL="742950" indent="-285750"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2pPr>
            <a:lvl3pPr marL="1143000" indent="-228600"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3pPr>
            <a:lvl4pPr marL="1600200" indent="-228600"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4pPr>
            <a:lvl5pPr marL="2057400" indent="-228600"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9pPr>
          </a:lstStyle>
          <a:p>
            <a:pPr algn="r" eaLnBrk="1" hangingPunct="1">
              <a:spcBef>
                <a:spcPct val="50000"/>
              </a:spcBef>
            </a:pP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업무명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2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통합콘텐츠관리</a:t>
            </a:r>
            <a:endParaRPr lang="en-US" altLang="ko-KR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153" name="Text Box 1055">
            <a:extLst>
              <a:ext uri="{FF2B5EF4-FFF2-40B4-BE49-F238E27FC236}">
                <a16:creationId xmlns:a16="http://schemas.microsoft.com/office/drawing/2014/main" id="{506A0CB6-7E01-4689-B7EC-B67453DD16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08888" y="2586038"/>
            <a:ext cx="311626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1pPr>
            <a:lvl2pPr marL="742950" indent="-285750"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2pPr>
            <a:lvl3pPr marL="1143000" indent="-228600"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3pPr>
            <a:lvl4pPr marL="1600200" indent="-228600"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4pPr>
            <a:lvl5pPr marL="2057400" indent="-228600"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9pPr>
          </a:lstStyle>
          <a:p>
            <a:pPr algn="r" eaLnBrk="1" hangingPunct="1">
              <a:spcBef>
                <a:spcPct val="50000"/>
              </a:spcBef>
            </a:pP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STEP20-CMS-DS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0FAC0A99-E8E7-433B-B38D-C8321AF73D9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ko-KR" altLang="en-US" dirty="0"/>
              <a:t>운영관리 </a:t>
            </a:r>
            <a:r>
              <a:rPr lang="en-US" altLang="ko-KR" dirty="0"/>
              <a:t>– </a:t>
            </a:r>
            <a:r>
              <a:rPr lang="ko-KR" altLang="en-US" dirty="0"/>
              <a:t>강의 계획서</a:t>
            </a:r>
            <a:r>
              <a:rPr lang="en-US" altLang="ko-KR" dirty="0"/>
              <a:t>(AS-IS</a:t>
            </a:r>
            <a:r>
              <a:rPr lang="ko-KR" altLang="en-US" dirty="0"/>
              <a:t>용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DB320AD-7FA7-42F0-810D-C6C68C11EF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45" name="표 44">
            <a:extLst>
              <a:ext uri="{FF2B5EF4-FFF2-40B4-BE49-F238E27FC236}">
                <a16:creationId xmlns:a16="http://schemas.microsoft.com/office/drawing/2014/main" id="{63204A66-1B90-459A-8C28-FBD729EADC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4293915"/>
              </p:ext>
            </p:extLst>
          </p:nvPr>
        </p:nvGraphicFramePr>
        <p:xfrm>
          <a:off x="8602663" y="361950"/>
          <a:ext cx="3589337" cy="10668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76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616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336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>
                          <a:solidFill>
                            <a:srgbClr val="4E5263"/>
                          </a:solidFill>
                          <a:latin typeface="+mn-ea"/>
                          <a:ea typeface="+mn-ea"/>
                          <a:sym typeface="맑은 고딕"/>
                        </a:rPr>
                        <a:t>Summery.</a:t>
                      </a:r>
                      <a:endParaRPr lang="en" altLang="ko-KR" sz="800" b="1" dirty="0">
                        <a:solidFill>
                          <a:srgbClr val="4E5263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" altLang="ko-KR" sz="900" b="1" dirty="0">
                        <a:solidFill>
                          <a:srgbClr val="4E5263"/>
                        </a:solidFill>
                        <a:latin typeface="SF Pro Text" pitchFamily="2" charset="0"/>
                        <a:ea typeface="SF Pro Text" pitchFamily="2" charset="0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360">
                <a:tc gridSpan="2">
                  <a:txBody>
                    <a:bodyPr/>
                    <a:lstStyle/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AS-IS CMS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페이지 내 모습입니다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.</a:t>
                      </a:r>
                    </a:p>
                  </a:txBody>
                  <a:tcPr marL="91437" marR="91437" marT="45727" marB="45727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3360">
                <a:tc gridSpan="2"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800" b="1" dirty="0">
                          <a:solidFill>
                            <a:srgbClr val="4E5263"/>
                          </a:solidFill>
                          <a:latin typeface="+mn-ea"/>
                          <a:ea typeface="+mn-ea"/>
                          <a:sym typeface="맑은 고딕"/>
                        </a:rPr>
                        <a:t>RFP.</a:t>
                      </a:r>
                      <a:endParaRPr lang="en" altLang="ko-KR" sz="800" b="1" dirty="0">
                        <a:solidFill>
                          <a:srgbClr val="4E5263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2405544"/>
                  </a:ext>
                </a:extLst>
              </a:tr>
              <a:tr h="213360">
                <a:tc gridSpan="2">
                  <a:txBody>
                    <a:bodyPr/>
                    <a:lstStyle/>
                    <a:p>
                      <a:pPr algn="just" latinLnBrk="1"/>
                      <a:r>
                        <a:rPr lang="ko-KR" altLang="en-US" sz="800" dirty="0" err="1"/>
                        <a:t>ㆍ해당</a:t>
                      </a:r>
                      <a:r>
                        <a:rPr lang="ko-KR" altLang="en-US" sz="800" dirty="0"/>
                        <a:t> 없음</a:t>
                      </a:r>
                    </a:p>
                  </a:txBody>
                  <a:tcPr marL="91437" marR="91437" marT="45727" marB="45727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734976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0000"/>
                        </a:lnSpc>
                      </a:pP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A3980FC0-C825-4789-B52D-CE113AFE4298}"/>
              </a:ext>
            </a:extLst>
          </p:cNvPr>
          <p:cNvSpPr txBox="1">
            <a:spLocks/>
          </p:cNvSpPr>
          <p:nvPr/>
        </p:nvSpPr>
        <p:spPr>
          <a:xfrm>
            <a:off x="214736" y="502087"/>
            <a:ext cx="973343" cy="46166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marR="0" lvl="0" indent="0" algn="l" defTabSz="4572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AS-IS</a:t>
            </a:r>
            <a:endParaRPr kumimoji="1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885EAAC8-5BE9-43CF-A5B3-65FACFC9D05B}"/>
              </a:ext>
            </a:extLst>
          </p:cNvPr>
          <p:cNvGrpSpPr/>
          <p:nvPr/>
        </p:nvGrpSpPr>
        <p:grpSpPr>
          <a:xfrm>
            <a:off x="1262688" y="1033298"/>
            <a:ext cx="6035872" cy="5690470"/>
            <a:chOff x="1" y="1033298"/>
            <a:chExt cx="6035872" cy="5690470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991E26F1-5BE8-4770-9AFD-DD271D7D5B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6684" b="4786"/>
            <a:stretch/>
          </p:blipFill>
          <p:spPr>
            <a:xfrm>
              <a:off x="1" y="1033298"/>
              <a:ext cx="6035872" cy="2875946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CE88F16B-AF26-4DFA-AD6C-E59B58559D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2612"/>
            <a:stretch/>
          </p:blipFill>
          <p:spPr>
            <a:xfrm>
              <a:off x="22945" y="3900431"/>
              <a:ext cx="6012928" cy="282333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240227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>
            <a:extLst>
              <a:ext uri="{FF2B5EF4-FFF2-40B4-BE49-F238E27FC236}">
                <a16:creationId xmlns:a16="http://schemas.microsoft.com/office/drawing/2014/main" id="{C01942D0-E3FB-4E46-940F-1FF78E9B8374}"/>
              </a:ext>
            </a:extLst>
          </p:cNvPr>
          <p:cNvGrpSpPr/>
          <p:nvPr/>
        </p:nvGrpSpPr>
        <p:grpSpPr>
          <a:xfrm>
            <a:off x="6774199" y="465137"/>
            <a:ext cx="1534892" cy="289394"/>
            <a:chOff x="6774199" y="465137"/>
            <a:chExt cx="1534892" cy="289394"/>
          </a:xfrm>
        </p:grpSpPr>
        <p:pic>
          <p:nvPicPr>
            <p:cNvPr id="23" name="그래픽 27">
              <a:extLst>
                <a:ext uri="{FF2B5EF4-FFF2-40B4-BE49-F238E27FC236}">
                  <a16:creationId xmlns:a16="http://schemas.microsoft.com/office/drawing/2014/main" id="{7C5B310D-9E24-4B28-AFB4-79C6C2DD0B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774199" y="468781"/>
              <a:ext cx="695325" cy="285750"/>
            </a:xfrm>
            <a:prstGeom prst="rect">
              <a:avLst/>
            </a:prstGeom>
          </p:spPr>
        </p:pic>
        <p:pic>
          <p:nvPicPr>
            <p:cNvPr id="24" name="그래픽 18">
              <a:extLst>
                <a:ext uri="{FF2B5EF4-FFF2-40B4-BE49-F238E27FC236}">
                  <a16:creationId xmlns:a16="http://schemas.microsoft.com/office/drawing/2014/main" id="{574AD0B4-0F4C-4FF3-B784-D0515D0A84E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613766" y="465137"/>
              <a:ext cx="695325" cy="285750"/>
            </a:xfrm>
            <a:prstGeom prst="rect">
              <a:avLst/>
            </a:prstGeom>
          </p:spPr>
        </p:pic>
      </p:grp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0FAC0A99-E8E7-433B-B38D-C8321AF73D9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ko-KR" altLang="en-US" dirty="0"/>
              <a:t>운영관리 </a:t>
            </a:r>
            <a:r>
              <a:rPr lang="en-US" altLang="ko-KR" dirty="0"/>
              <a:t>– </a:t>
            </a:r>
            <a:r>
              <a:rPr lang="ko-KR" altLang="en-US" dirty="0"/>
              <a:t>강의 계획서</a:t>
            </a:r>
            <a:r>
              <a:rPr lang="en-US" altLang="ko-KR" dirty="0"/>
              <a:t>(1/3)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DB320AD-7FA7-42F0-810D-C6C68C11EF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MANAGE-SUBJECT-PLAN</a:t>
            </a:r>
            <a:endParaRPr lang="ko-KR" altLang="en-US" dirty="0"/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70CE6AAD-486D-4C2E-A34E-9C034F0757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1717149"/>
              </p:ext>
            </p:extLst>
          </p:nvPr>
        </p:nvGraphicFramePr>
        <p:xfrm>
          <a:off x="30692" y="801639"/>
          <a:ext cx="8530682" cy="7821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8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805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015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7472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607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과목명</a:t>
                      </a:r>
                    </a:p>
                  </a:txBody>
                  <a:tcPr marL="62452" marR="62452" marT="45719" marB="45719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8197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AI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를 활용한 차량 인식 이론</a:t>
                      </a:r>
                    </a:p>
                  </a:txBody>
                  <a:tcPr marL="83123" marR="83123" marT="45719" marB="45719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7770480"/>
                  </a:ext>
                </a:extLst>
              </a:tr>
              <a:tr h="2607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과목코드</a:t>
                      </a:r>
                    </a:p>
                  </a:txBody>
                  <a:tcPr marL="62452" marR="62452" marT="45719" marB="45719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8197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A202life_15110139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2452" marR="62452" marT="45719" marB="45719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latin typeface="+mn-ea"/>
                          <a:ea typeface="+mn-ea"/>
                        </a:rPr>
                        <a:t>담당자</a:t>
                      </a:r>
                    </a:p>
                  </a:txBody>
                  <a:tcPr marL="62452" marR="62452" marT="45719" marB="45719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8197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담당자명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/ 000-0000-0000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2452" marR="62452" marT="45719" marB="45719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350499"/>
                  </a:ext>
                </a:extLst>
              </a:tr>
              <a:tr h="2607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제작기관</a:t>
                      </a:r>
                    </a:p>
                  </a:txBody>
                  <a:tcPr marL="62452" marR="62452" marT="45719" marB="45719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8197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제작기관명</a:t>
                      </a:r>
                    </a:p>
                  </a:txBody>
                  <a:tcPr marL="62452" marR="62452" marT="45719" marB="45719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latin typeface="+mn-ea"/>
                          <a:ea typeface="+mn-ea"/>
                        </a:rPr>
                        <a:t>제작기관 담당자</a:t>
                      </a:r>
                    </a:p>
                  </a:txBody>
                  <a:tcPr marL="62452" marR="62452" marT="45719" marB="45719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8197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담당자명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/ 000-0000-0000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2452" marR="62452" marT="45719" marB="45719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8641652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828F5799-E212-463B-9C9F-CFBE3D1C96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6496093"/>
              </p:ext>
            </p:extLst>
          </p:nvPr>
        </p:nvGraphicFramePr>
        <p:xfrm>
          <a:off x="33788" y="1711285"/>
          <a:ext cx="1378478" cy="1825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92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92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8256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b="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강의소개</a:t>
                      </a:r>
                    </a:p>
                  </a:txBody>
                  <a:tcPr marL="22345" marR="22345" marT="20320" marB="203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강의 목록 </a:t>
                      </a:r>
                      <a:endParaRPr lang="en-US" altLang="ko-KR" sz="6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22345" marR="22345" marT="20320" marB="203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230775D3-9B17-4F39-99F9-29291E3562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7163833"/>
              </p:ext>
            </p:extLst>
          </p:nvPr>
        </p:nvGraphicFramePr>
        <p:xfrm>
          <a:off x="30692" y="1903373"/>
          <a:ext cx="8530682" cy="28986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8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567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1613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대표 이미지</a:t>
                      </a:r>
                    </a:p>
                  </a:txBody>
                  <a:tcPr marL="62452" marR="62452" marT="45719" marB="45719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8197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indent="0" algn="ctr" defTabSz="98197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2452" marR="62452" marT="45719" marB="45719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96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교육 시간</a:t>
                      </a:r>
                    </a:p>
                  </a:txBody>
                  <a:tcPr marL="62452" marR="62452" marT="45719" marB="45719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defTabSz="98197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8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시간</a:t>
                      </a:r>
                    </a:p>
                  </a:txBody>
                  <a:tcPr marL="62452" marR="62452" marT="45719" marB="45719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26312581"/>
                  </a:ext>
                </a:extLst>
              </a:tr>
              <a:tr h="1996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학습 대상자</a:t>
                      </a:r>
                    </a:p>
                  </a:txBody>
                  <a:tcPr marL="62452" marR="62452" marT="45719" marB="45719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defTabSz="98197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학생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직장인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2452" marR="62452" marT="45719" marB="45719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6407900"/>
                  </a:ext>
                </a:extLst>
              </a:tr>
              <a:tr h="1996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짧은 소개</a:t>
                      </a:r>
                    </a:p>
                  </a:txBody>
                  <a:tcPr marL="62452" marR="62452" marT="45719" marB="45719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defTabSz="98197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본 과정은 차량 인식 기술의 이론적 설명을 하고 차량 인식 모델 개발에 필요한 핵심 기술인 딥러닝 이론 전달을 중점으로 둔다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 marL="62452" marR="62452" marT="45719" marB="45719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350499"/>
                  </a:ext>
                </a:extLst>
              </a:tr>
              <a:tr h="3136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과목 소개</a:t>
                      </a:r>
                    </a:p>
                  </a:txBody>
                  <a:tcPr marL="62452" marR="62452" marT="45719" marB="45719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급속한 인공지능의 고도화로 차량 번호판 인식 정확성이 비약적으로 향상됨에 따라 자율주행 및 스마트 도로에 대한 수요가 급격히 높아지고 많은 도시에서 실제로 이용되어지고 있다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 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2452" marR="62452" marT="45719" marB="45719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4882076"/>
                  </a:ext>
                </a:extLst>
              </a:tr>
              <a:tr h="3136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학습 목표</a:t>
                      </a:r>
                    </a:p>
                  </a:txBody>
                  <a:tcPr marL="62452" marR="62452" marT="45719" marB="45719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딥러닝 기반 차량 번호판 인식 기술의 핵심인 영상 기반 객체 검출의 실습을 </a:t>
                      </a:r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심도있게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다루며 차량 인식 기술의 기본인 차량 검출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번호판 영역 검출 및 번호판 숫자 인식을 위한 지도 학습기반 딥러닝 손실 함수의 이론을 배운다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 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2452" marR="62452" marT="45719" marB="45719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6045055"/>
                  </a:ext>
                </a:extLst>
              </a:tr>
              <a:tr h="1996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강사 소개</a:t>
                      </a:r>
                    </a:p>
                  </a:txBody>
                  <a:tcPr marL="62452" marR="62452" marT="45719" marB="45719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김상필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조교수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고려대학교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</a:p>
                  </a:txBody>
                  <a:tcPr marL="62452" marR="62452" marT="45719" marB="45719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3020255"/>
                  </a:ext>
                </a:extLst>
              </a:tr>
              <a:tr h="1996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교재 및 참고자료</a:t>
                      </a:r>
                    </a:p>
                  </a:txBody>
                  <a:tcPr marL="62452" marR="62452" marT="45719" marB="45719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없음</a:t>
                      </a:r>
                    </a:p>
                  </a:txBody>
                  <a:tcPr marL="62452" marR="62452" marT="45719" marB="45719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0371315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A1FA49A1-A7A1-45A1-AC78-3438005593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6019871"/>
              </p:ext>
            </p:extLst>
          </p:nvPr>
        </p:nvGraphicFramePr>
        <p:xfrm>
          <a:off x="8602663" y="361950"/>
          <a:ext cx="3589337" cy="51514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76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616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336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>
                          <a:solidFill>
                            <a:srgbClr val="4E5263"/>
                          </a:solidFill>
                          <a:latin typeface="+mn-ea"/>
                          <a:ea typeface="+mn-ea"/>
                          <a:sym typeface="맑은 고딕"/>
                        </a:rPr>
                        <a:t>Summery.</a:t>
                      </a:r>
                      <a:endParaRPr lang="en" altLang="ko-KR" sz="800" b="1" dirty="0">
                        <a:solidFill>
                          <a:srgbClr val="4E5263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" altLang="ko-KR" sz="900" b="1" dirty="0">
                        <a:solidFill>
                          <a:srgbClr val="4E5263"/>
                        </a:solidFill>
                        <a:latin typeface="SF Pro Text" pitchFamily="2" charset="0"/>
                        <a:ea typeface="SF Pro Text" pitchFamily="2" charset="0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360">
                <a:tc gridSpan="2">
                  <a:txBody>
                    <a:bodyPr/>
                    <a:lstStyle/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운영중인 과목의 </a:t>
                      </a:r>
                      <a:r>
                        <a:rPr lang="ko-KR" altLang="en-US" sz="800" b="1" u="sng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강의계획서를 확인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하는 페이지입니다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.</a:t>
                      </a: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AS-IS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와 동일하나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,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화면 구조가 변경되었습니다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.</a:t>
                      </a:r>
                    </a:p>
                  </a:txBody>
                  <a:tcPr marL="91437" marR="91437" marT="45727" marB="45727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3360">
                <a:tc gridSpan="2"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800" b="1" dirty="0">
                          <a:solidFill>
                            <a:srgbClr val="4E5263"/>
                          </a:solidFill>
                          <a:latin typeface="+mn-ea"/>
                          <a:ea typeface="+mn-ea"/>
                          <a:sym typeface="맑은 고딕"/>
                        </a:rPr>
                        <a:t>RFP.</a:t>
                      </a:r>
                      <a:endParaRPr lang="en" altLang="ko-KR" sz="800" b="1" dirty="0">
                        <a:solidFill>
                          <a:srgbClr val="4E5263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2405544"/>
                  </a:ext>
                </a:extLst>
              </a:tr>
              <a:tr h="213360">
                <a:tc gridSpan="2">
                  <a:txBody>
                    <a:bodyPr/>
                    <a:lstStyle/>
                    <a:p>
                      <a:pPr algn="just" latinLnBrk="1"/>
                      <a:r>
                        <a:rPr lang="ko-KR" altLang="en-US" sz="800" dirty="0" err="1"/>
                        <a:t>ㆍ</a:t>
                      </a:r>
                      <a:r>
                        <a:rPr lang="en-US" altLang="ko-KR" sz="800" dirty="0">
                          <a:latin typeface="나눔바른"/>
                          <a:ea typeface="나눔바른고딕" pitchFamily="50" charset="-127"/>
                        </a:rPr>
                        <a:t>SFR-SCMS-010-07 : </a:t>
                      </a:r>
                      <a:r>
                        <a:rPr lang="ko-KR" altLang="en-US" sz="800" dirty="0">
                          <a:latin typeface="나눔바른"/>
                          <a:ea typeface="나눔바른고딕" pitchFamily="50" charset="-127"/>
                        </a:rPr>
                        <a:t>강의계획서 열람</a:t>
                      </a:r>
                      <a:r>
                        <a:rPr lang="en-US" altLang="ko-KR" sz="800" dirty="0">
                          <a:latin typeface="나눔바른"/>
                          <a:ea typeface="나눔바른고딕" pitchFamily="50" charset="-127"/>
                        </a:rPr>
                        <a:t>, </a:t>
                      </a:r>
                      <a:r>
                        <a:rPr lang="ko-KR" altLang="en-US" sz="800" dirty="0">
                          <a:latin typeface="나눔바른"/>
                          <a:ea typeface="나눔바른고딕" pitchFamily="50" charset="-127"/>
                        </a:rPr>
                        <a:t>저장</a:t>
                      </a:r>
                      <a:r>
                        <a:rPr lang="en-US" altLang="ko-KR" sz="800" dirty="0">
                          <a:latin typeface="나눔바른"/>
                          <a:ea typeface="나눔바른고딕" pitchFamily="50" charset="-127"/>
                        </a:rPr>
                        <a:t>(</a:t>
                      </a:r>
                      <a:r>
                        <a:rPr lang="ko-KR" altLang="en-US" sz="800" dirty="0">
                          <a:latin typeface="나눔바른"/>
                          <a:ea typeface="나눔바른고딕" pitchFamily="50" charset="-127"/>
                        </a:rPr>
                        <a:t>다운로드</a:t>
                      </a:r>
                      <a:r>
                        <a:rPr lang="en-US" altLang="ko-KR" sz="800" dirty="0">
                          <a:latin typeface="나눔바른"/>
                          <a:ea typeface="나눔바른고딕" pitchFamily="50" charset="-127"/>
                        </a:rPr>
                        <a:t>), </a:t>
                      </a:r>
                      <a:r>
                        <a:rPr lang="ko-KR" altLang="en-US" sz="800" dirty="0">
                          <a:latin typeface="나눔바른"/>
                          <a:ea typeface="나눔바른고딕" pitchFamily="50" charset="-127"/>
                        </a:rPr>
                        <a:t>출력 기능</a:t>
                      </a:r>
                      <a:endParaRPr lang="ko-KR" altLang="en-US" sz="800" dirty="0"/>
                    </a:p>
                  </a:txBody>
                  <a:tcPr marL="91437" marR="91437" marT="45727" marB="45727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734976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확인 </a:t>
                      </a: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kumimoji="1" lang="ko-KR" altLang="en-US" sz="8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클릭시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800" dirty="0"/>
                        <a:t>MANAGE-SUBJECT-MAIN</a:t>
                      </a: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이동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0000"/>
                        </a:lnSpc>
                      </a:pP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엑셀 다운로드 버튼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9592373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과목명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2519178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과목코드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3457246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5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온평원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콘텐츠 개발담당자 이름 및 등록된 연락처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6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제작기관명 입력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7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제작기관 개발담당자 이름 및 등록된 연락처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47009891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8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상세정보 전환을 위해 필요한 탭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 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탭으로 구성되어 있으며 누를 때마다 다른 정보가 노출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738032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9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0000"/>
                        </a:lnSpc>
                      </a:pP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대표 이미지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0885175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10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교육시간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3830644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11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학습 대상자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78206624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12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짧은 소개</a:t>
                      </a:r>
                    </a:p>
                  </a:txBody>
                  <a:tcPr marL="62452" marR="62452" marT="45719" marB="45719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5782449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13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과목 소개</a:t>
                      </a:r>
                    </a:p>
                  </a:txBody>
                  <a:tcPr marL="62452" marR="62452" marT="45719" marB="45719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6468396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14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학습 목표</a:t>
                      </a:r>
                    </a:p>
                  </a:txBody>
                  <a:tcPr marL="62452" marR="62452" marT="45719" marB="45719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6144579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15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강사 소개</a:t>
                      </a:r>
                    </a:p>
                  </a:txBody>
                  <a:tcPr marL="62452" marR="62452" marT="45719" marB="45719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5496287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16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교재 및 참고자료</a:t>
                      </a:r>
                    </a:p>
                  </a:txBody>
                  <a:tcPr marL="62452" marR="62452" marT="45719" marB="45719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72357781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17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0000"/>
                        </a:lnSpc>
                      </a:pP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순번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8757870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18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회차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0270591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19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클립주제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8366701"/>
                  </a:ext>
                </a:extLst>
              </a:tr>
            </a:tbl>
          </a:graphicData>
        </a:graphic>
      </p:graphicFrame>
      <p:pic>
        <p:nvPicPr>
          <p:cNvPr id="151554" name="Picture 2">
            <a:extLst>
              <a:ext uri="{FF2B5EF4-FFF2-40B4-BE49-F238E27FC236}">
                <a16:creationId xmlns:a16="http://schemas.microsoft.com/office/drawing/2014/main" id="{88DD201F-11C5-43F1-8CE7-05F1BB75C1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9247" y="1993637"/>
            <a:ext cx="1812264" cy="1019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Google Shape;2970;p125">
            <a:extLst>
              <a:ext uri="{FF2B5EF4-FFF2-40B4-BE49-F238E27FC236}">
                <a16:creationId xmlns:a16="http://schemas.microsoft.com/office/drawing/2014/main" id="{3FF39A29-C98A-4BE6-8763-720530FD0E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64240" y="361950"/>
            <a:ext cx="200025" cy="20002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800"/>
              <a:buFont typeface="Arial" panose="020B0604020202020204" pitchFamily="34" charset="0"/>
              <a:buNone/>
              <a:tabLst/>
              <a:defRPr/>
            </a:pPr>
            <a:r>
              <a:rPr kumimoji="1" lang="ko-KR" altLang="ko-KR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바탕체" panose="02030609000101010101" pitchFamily="17" charset="-127"/>
                <a:cs typeface="Arial" panose="020B0604020202020204" pitchFamily="34" charset="0"/>
                <a:sym typeface="Arial" panose="020B0604020202020204" pitchFamily="34" charset="0"/>
              </a:rPr>
              <a:t>1</a:t>
            </a:r>
          </a:p>
        </p:txBody>
      </p:sp>
      <p:sp>
        <p:nvSpPr>
          <p:cNvPr id="29" name="Google Shape;2970;p125">
            <a:extLst>
              <a:ext uri="{FF2B5EF4-FFF2-40B4-BE49-F238E27FC236}">
                <a16:creationId xmlns:a16="http://schemas.microsoft.com/office/drawing/2014/main" id="{E42B44E0-F160-47F8-954C-10CFF72369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69973" y="361950"/>
            <a:ext cx="200025" cy="20002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800"/>
              <a:buFont typeface="Arial" panose="020B0604020202020204" pitchFamily="34" charset="0"/>
              <a:buNone/>
              <a:tabLst/>
              <a:defRPr/>
            </a:pPr>
            <a:r>
              <a:rPr kumimoji="1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바탕체" panose="02030609000101010101" pitchFamily="17" charset="-127"/>
                <a:cs typeface="Arial" panose="020B0604020202020204" pitchFamily="34" charset="0"/>
                <a:sym typeface="Arial" panose="020B0604020202020204" pitchFamily="34" charset="0"/>
              </a:rPr>
              <a:t>2</a:t>
            </a:r>
            <a:endParaRPr kumimoji="1" lang="ko-KR" altLang="ko-KR" sz="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바탕체" panose="02030609000101010101" pitchFamily="17" charset="-127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1" name="Google Shape;2970;p125">
            <a:extLst>
              <a:ext uri="{FF2B5EF4-FFF2-40B4-BE49-F238E27FC236}">
                <a16:creationId xmlns:a16="http://schemas.microsoft.com/office/drawing/2014/main" id="{FAEF718B-DB5D-434E-937F-47C0C06CDE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3815" y="843496"/>
            <a:ext cx="200025" cy="20002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800"/>
              <a:buFont typeface="Arial" panose="020B0604020202020204" pitchFamily="34" charset="0"/>
              <a:buNone/>
              <a:tabLst/>
              <a:defRPr/>
            </a:pPr>
            <a:r>
              <a:rPr kumimoji="1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바탕체" panose="02030609000101010101" pitchFamily="17" charset="-127"/>
                <a:cs typeface="Arial" panose="020B0604020202020204" pitchFamily="34" charset="0"/>
                <a:sym typeface="Arial" panose="020B0604020202020204" pitchFamily="34" charset="0"/>
              </a:rPr>
              <a:t>3</a:t>
            </a:r>
            <a:endParaRPr kumimoji="1" lang="ko-KR" altLang="ko-KR" sz="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바탕체" panose="02030609000101010101" pitchFamily="17" charset="-127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2" name="Google Shape;2970;p125">
            <a:extLst>
              <a:ext uri="{FF2B5EF4-FFF2-40B4-BE49-F238E27FC236}">
                <a16:creationId xmlns:a16="http://schemas.microsoft.com/office/drawing/2014/main" id="{67C07C30-F921-49F0-A34A-947829FF75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756" y="1100987"/>
            <a:ext cx="200025" cy="20002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800"/>
              <a:buFont typeface="Arial" panose="020B0604020202020204" pitchFamily="34" charset="0"/>
              <a:buNone/>
              <a:tabLst/>
              <a:defRPr/>
            </a:pPr>
            <a:r>
              <a:rPr kumimoji="1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바탕체" panose="02030609000101010101" pitchFamily="17" charset="-127"/>
                <a:cs typeface="Arial" panose="020B0604020202020204" pitchFamily="34" charset="0"/>
                <a:sym typeface="Arial" panose="020B0604020202020204" pitchFamily="34" charset="0"/>
              </a:rPr>
              <a:t>4</a:t>
            </a:r>
            <a:endParaRPr kumimoji="1" lang="ko-KR" altLang="ko-KR" sz="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바탕체" panose="02030609000101010101" pitchFamily="17" charset="-127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3" name="Google Shape;2970;p125">
            <a:extLst>
              <a:ext uri="{FF2B5EF4-FFF2-40B4-BE49-F238E27FC236}">
                <a16:creationId xmlns:a16="http://schemas.microsoft.com/office/drawing/2014/main" id="{6B8A183C-EC10-4D0B-B3F0-1FC33FE2C0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12416" y="1100987"/>
            <a:ext cx="200025" cy="20002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800"/>
              <a:buFont typeface="Arial" panose="020B0604020202020204" pitchFamily="34" charset="0"/>
              <a:buNone/>
              <a:tabLst/>
              <a:defRPr/>
            </a:pPr>
            <a:r>
              <a:rPr kumimoji="1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바탕체" panose="02030609000101010101" pitchFamily="17" charset="-127"/>
                <a:cs typeface="Arial" panose="020B0604020202020204" pitchFamily="34" charset="0"/>
                <a:sym typeface="Arial" panose="020B0604020202020204" pitchFamily="34" charset="0"/>
              </a:rPr>
              <a:t>5</a:t>
            </a:r>
            <a:endParaRPr kumimoji="1" lang="ko-KR" altLang="ko-KR" sz="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바탕체" panose="02030609000101010101" pitchFamily="17" charset="-127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4" name="Google Shape;2970;p125">
            <a:extLst>
              <a:ext uri="{FF2B5EF4-FFF2-40B4-BE49-F238E27FC236}">
                <a16:creationId xmlns:a16="http://schemas.microsoft.com/office/drawing/2014/main" id="{7E26D9DD-F133-4675-AC8B-883CBC53A2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756" y="1358477"/>
            <a:ext cx="200025" cy="20002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800"/>
              <a:buFont typeface="Arial" panose="020B0604020202020204" pitchFamily="34" charset="0"/>
              <a:buNone/>
              <a:tabLst/>
              <a:defRPr/>
            </a:pPr>
            <a:r>
              <a:rPr kumimoji="1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바탕체" panose="02030609000101010101" pitchFamily="17" charset="-127"/>
                <a:cs typeface="Arial" panose="020B0604020202020204" pitchFamily="34" charset="0"/>
                <a:sym typeface="Arial" panose="020B0604020202020204" pitchFamily="34" charset="0"/>
              </a:rPr>
              <a:t>6</a:t>
            </a:r>
            <a:endParaRPr kumimoji="1" lang="ko-KR" altLang="ko-KR" sz="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바탕체" panose="02030609000101010101" pitchFamily="17" charset="-127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8" name="Google Shape;2970;p125">
            <a:extLst>
              <a:ext uri="{FF2B5EF4-FFF2-40B4-BE49-F238E27FC236}">
                <a16:creationId xmlns:a16="http://schemas.microsoft.com/office/drawing/2014/main" id="{0FD497E6-8E53-448E-A11D-296CA26C6F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12416" y="1330690"/>
            <a:ext cx="200025" cy="20002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800"/>
              <a:buFont typeface="Arial" panose="020B0604020202020204" pitchFamily="34" charset="0"/>
              <a:buNone/>
              <a:tabLst/>
              <a:defRPr/>
            </a:pPr>
            <a:r>
              <a:rPr kumimoji="1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바탕체" panose="02030609000101010101" pitchFamily="17" charset="-127"/>
                <a:cs typeface="Arial" panose="020B0604020202020204" pitchFamily="34" charset="0"/>
                <a:sym typeface="Arial" panose="020B0604020202020204" pitchFamily="34" charset="0"/>
              </a:rPr>
              <a:t>7</a:t>
            </a:r>
            <a:endParaRPr kumimoji="1" lang="ko-KR" altLang="ko-KR" sz="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바탕체" panose="02030609000101010101" pitchFamily="17" charset="-127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5" name="Google Shape;2970;p125">
            <a:extLst>
              <a:ext uri="{FF2B5EF4-FFF2-40B4-BE49-F238E27FC236}">
                <a16:creationId xmlns:a16="http://schemas.microsoft.com/office/drawing/2014/main" id="{67D7868E-6BBD-44A4-8FFC-C46347BF52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019" y="1685057"/>
            <a:ext cx="200025" cy="20002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800"/>
              <a:buFont typeface="Arial" panose="020B0604020202020204" pitchFamily="34" charset="0"/>
              <a:buNone/>
              <a:tabLst/>
              <a:defRPr/>
            </a:pPr>
            <a:r>
              <a:rPr kumimoji="1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바탕체" panose="02030609000101010101" pitchFamily="17" charset="-127"/>
                <a:cs typeface="Arial" panose="020B0604020202020204" pitchFamily="34" charset="0"/>
                <a:sym typeface="Arial" panose="020B0604020202020204" pitchFamily="34" charset="0"/>
              </a:rPr>
              <a:t>8</a:t>
            </a:r>
            <a:endParaRPr kumimoji="1" lang="ko-KR" altLang="ko-KR" sz="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바탕체" panose="02030609000101010101" pitchFamily="17" charset="-127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6" name="Google Shape;2970;p125">
            <a:extLst>
              <a:ext uri="{FF2B5EF4-FFF2-40B4-BE49-F238E27FC236}">
                <a16:creationId xmlns:a16="http://schemas.microsoft.com/office/drawing/2014/main" id="{CA43F82A-5242-44D6-B18B-4F363C6913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186" y="2379856"/>
            <a:ext cx="200025" cy="20002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800"/>
              <a:buFont typeface="Arial" panose="020B0604020202020204" pitchFamily="34" charset="0"/>
              <a:buNone/>
              <a:tabLst/>
              <a:defRPr/>
            </a:pPr>
            <a:r>
              <a:rPr kumimoji="1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바탕체" panose="02030609000101010101" pitchFamily="17" charset="-127"/>
                <a:cs typeface="Arial" panose="020B0604020202020204" pitchFamily="34" charset="0"/>
                <a:sym typeface="Arial" panose="020B0604020202020204" pitchFamily="34" charset="0"/>
              </a:rPr>
              <a:t>9</a:t>
            </a:r>
            <a:endParaRPr kumimoji="1" lang="ko-KR" altLang="ko-KR" sz="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바탕체" panose="02030609000101010101" pitchFamily="17" charset="-127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grpSp>
        <p:nvGrpSpPr>
          <p:cNvPr id="41" name="그룹 107">
            <a:extLst>
              <a:ext uri="{FF2B5EF4-FFF2-40B4-BE49-F238E27FC236}">
                <a16:creationId xmlns:a16="http://schemas.microsoft.com/office/drawing/2014/main" id="{F3E038FB-8A08-49CF-9238-053F7299EB64}"/>
              </a:ext>
            </a:extLst>
          </p:cNvPr>
          <p:cNvGrpSpPr>
            <a:grpSpLocks/>
          </p:cNvGrpSpPr>
          <p:nvPr/>
        </p:nvGrpSpPr>
        <p:grpSpPr bwMode="auto">
          <a:xfrm>
            <a:off x="39622" y="3068232"/>
            <a:ext cx="217487" cy="246063"/>
            <a:chOff x="2012774" y="1442250"/>
            <a:chExt cx="217845" cy="245280"/>
          </a:xfrm>
        </p:grpSpPr>
        <p:sp>
          <p:nvSpPr>
            <p:cNvPr id="42" name="Google Shape;2970;p125">
              <a:extLst>
                <a:ext uri="{FF2B5EF4-FFF2-40B4-BE49-F238E27FC236}">
                  <a16:creationId xmlns:a16="http://schemas.microsoft.com/office/drawing/2014/main" id="{36963DCE-5884-49B7-80C5-68E58EE6A707}"/>
                </a:ext>
              </a:extLst>
            </p:cNvPr>
            <p:cNvSpPr/>
            <p:nvPr/>
          </p:nvSpPr>
          <p:spPr>
            <a:xfrm>
              <a:off x="2012774" y="1464404"/>
              <a:ext cx="200354" cy="19938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lIns="91425" tIns="45700" rIns="91425" bIns="4570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  <a:tabLst/>
                <a:defRPr/>
              </a:pPr>
              <a:endParaRPr kumimoji="0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바탕체" panose="02030609000101010101" pitchFamily="17" charset="-127"/>
                <a:cs typeface="Arial"/>
                <a:sym typeface="Arial"/>
              </a:endParaRPr>
            </a:p>
          </p:txBody>
        </p:sp>
        <p:sp>
          <p:nvSpPr>
            <p:cNvPr id="43" name="Google Shape;423;p35">
              <a:extLst>
                <a:ext uri="{FF2B5EF4-FFF2-40B4-BE49-F238E27FC236}">
                  <a16:creationId xmlns:a16="http://schemas.microsoft.com/office/drawing/2014/main" id="{48413B2F-6CE9-4C41-926C-41CC5396D05C}"/>
                </a:ext>
              </a:extLst>
            </p:cNvPr>
            <p:cNvSpPr/>
            <p:nvPr/>
          </p:nvSpPr>
          <p:spPr>
            <a:xfrm>
              <a:off x="2041396" y="1442250"/>
              <a:ext cx="189223" cy="245280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lIns="0" tIns="45700" rIns="0" bIns="45700" anchor="ctr"/>
            <a:lstStyle/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바탕체" panose="02030609000101010101" pitchFamily="17" charset="-127"/>
                  <a:cs typeface="Arial"/>
                  <a:sym typeface="Arial"/>
                </a:rPr>
                <a:t>10</a:t>
              </a:r>
              <a:endParaRPr kumimoji="0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바탕체" panose="02030609000101010101" pitchFamily="17" charset="-127"/>
                <a:cs typeface="Arial"/>
                <a:sym typeface="Arial"/>
              </a:endParaRPr>
            </a:p>
          </p:txBody>
        </p:sp>
      </p:grpSp>
      <p:grpSp>
        <p:nvGrpSpPr>
          <p:cNvPr id="44" name="그룹 107">
            <a:extLst>
              <a:ext uri="{FF2B5EF4-FFF2-40B4-BE49-F238E27FC236}">
                <a16:creationId xmlns:a16="http://schemas.microsoft.com/office/drawing/2014/main" id="{CD7E4EF7-A836-4846-9D94-562BAC03CFED}"/>
              </a:ext>
            </a:extLst>
          </p:cNvPr>
          <p:cNvGrpSpPr>
            <a:grpSpLocks/>
          </p:cNvGrpSpPr>
          <p:nvPr/>
        </p:nvGrpSpPr>
        <p:grpSpPr bwMode="auto">
          <a:xfrm>
            <a:off x="39622" y="3322066"/>
            <a:ext cx="217487" cy="246063"/>
            <a:chOff x="2012774" y="1442250"/>
            <a:chExt cx="217845" cy="245280"/>
          </a:xfrm>
        </p:grpSpPr>
        <p:sp>
          <p:nvSpPr>
            <p:cNvPr id="45" name="Google Shape;2970;p125">
              <a:extLst>
                <a:ext uri="{FF2B5EF4-FFF2-40B4-BE49-F238E27FC236}">
                  <a16:creationId xmlns:a16="http://schemas.microsoft.com/office/drawing/2014/main" id="{E96890CD-84E7-472F-AF05-6101661066FB}"/>
                </a:ext>
              </a:extLst>
            </p:cNvPr>
            <p:cNvSpPr/>
            <p:nvPr/>
          </p:nvSpPr>
          <p:spPr>
            <a:xfrm>
              <a:off x="2012774" y="1464404"/>
              <a:ext cx="200354" cy="19938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lIns="91425" tIns="45700" rIns="91425" bIns="4570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  <a:tabLst/>
                <a:defRPr/>
              </a:pPr>
              <a:endParaRPr kumimoji="0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바탕체" panose="02030609000101010101" pitchFamily="17" charset="-127"/>
                <a:cs typeface="Arial"/>
                <a:sym typeface="Arial"/>
              </a:endParaRPr>
            </a:p>
          </p:txBody>
        </p:sp>
        <p:sp>
          <p:nvSpPr>
            <p:cNvPr id="46" name="Google Shape;423;p35">
              <a:extLst>
                <a:ext uri="{FF2B5EF4-FFF2-40B4-BE49-F238E27FC236}">
                  <a16:creationId xmlns:a16="http://schemas.microsoft.com/office/drawing/2014/main" id="{2843D4DD-3E7B-481D-B5AD-36F048411582}"/>
                </a:ext>
              </a:extLst>
            </p:cNvPr>
            <p:cNvSpPr/>
            <p:nvPr/>
          </p:nvSpPr>
          <p:spPr>
            <a:xfrm>
              <a:off x="2041396" y="1442250"/>
              <a:ext cx="189223" cy="245280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lIns="0" tIns="45700" rIns="0" bIns="45700" anchor="ctr"/>
            <a:lstStyle/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바탕체" panose="02030609000101010101" pitchFamily="17" charset="-127"/>
                  <a:cs typeface="Arial"/>
                  <a:sym typeface="Arial"/>
                </a:rPr>
                <a:t>11</a:t>
              </a:r>
              <a:endParaRPr kumimoji="0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바탕체" panose="02030609000101010101" pitchFamily="17" charset="-127"/>
                <a:cs typeface="Arial"/>
                <a:sym typeface="Arial"/>
              </a:endParaRPr>
            </a:p>
          </p:txBody>
        </p:sp>
      </p:grpSp>
      <p:grpSp>
        <p:nvGrpSpPr>
          <p:cNvPr id="47" name="그룹 107">
            <a:extLst>
              <a:ext uri="{FF2B5EF4-FFF2-40B4-BE49-F238E27FC236}">
                <a16:creationId xmlns:a16="http://schemas.microsoft.com/office/drawing/2014/main" id="{7F93B87A-F0A5-42CA-8046-4A1ABE3D3B90}"/>
              </a:ext>
            </a:extLst>
          </p:cNvPr>
          <p:cNvGrpSpPr>
            <a:grpSpLocks/>
          </p:cNvGrpSpPr>
          <p:nvPr/>
        </p:nvGrpSpPr>
        <p:grpSpPr bwMode="auto">
          <a:xfrm>
            <a:off x="39622" y="3575900"/>
            <a:ext cx="217487" cy="246063"/>
            <a:chOff x="2012774" y="1442250"/>
            <a:chExt cx="217845" cy="245280"/>
          </a:xfrm>
        </p:grpSpPr>
        <p:sp>
          <p:nvSpPr>
            <p:cNvPr id="48" name="Google Shape;2970;p125">
              <a:extLst>
                <a:ext uri="{FF2B5EF4-FFF2-40B4-BE49-F238E27FC236}">
                  <a16:creationId xmlns:a16="http://schemas.microsoft.com/office/drawing/2014/main" id="{2EC5C826-F5D1-43D0-ADF8-8EB3E10F598E}"/>
                </a:ext>
              </a:extLst>
            </p:cNvPr>
            <p:cNvSpPr/>
            <p:nvPr/>
          </p:nvSpPr>
          <p:spPr>
            <a:xfrm>
              <a:off x="2012774" y="1464404"/>
              <a:ext cx="200354" cy="19938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lIns="91425" tIns="45700" rIns="91425" bIns="4570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  <a:tabLst/>
                <a:defRPr/>
              </a:pPr>
              <a:endParaRPr kumimoji="0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바탕체" panose="02030609000101010101" pitchFamily="17" charset="-127"/>
                <a:cs typeface="Arial"/>
                <a:sym typeface="Arial"/>
              </a:endParaRPr>
            </a:p>
          </p:txBody>
        </p:sp>
        <p:sp>
          <p:nvSpPr>
            <p:cNvPr id="49" name="Google Shape;423;p35">
              <a:extLst>
                <a:ext uri="{FF2B5EF4-FFF2-40B4-BE49-F238E27FC236}">
                  <a16:creationId xmlns:a16="http://schemas.microsoft.com/office/drawing/2014/main" id="{B1E39D42-BC95-4983-98B3-8E9882680805}"/>
                </a:ext>
              </a:extLst>
            </p:cNvPr>
            <p:cNvSpPr/>
            <p:nvPr/>
          </p:nvSpPr>
          <p:spPr>
            <a:xfrm>
              <a:off x="2041396" y="1442250"/>
              <a:ext cx="189223" cy="245280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lIns="0" tIns="45700" rIns="0" bIns="45700" anchor="ctr"/>
            <a:lstStyle/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바탕체" panose="02030609000101010101" pitchFamily="17" charset="-127"/>
                  <a:cs typeface="Arial"/>
                  <a:sym typeface="Arial"/>
                </a:rPr>
                <a:t>12</a:t>
              </a:r>
              <a:endParaRPr kumimoji="0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바탕체" panose="02030609000101010101" pitchFamily="17" charset="-127"/>
                <a:cs typeface="Arial"/>
                <a:sym typeface="Arial"/>
              </a:endParaRPr>
            </a:p>
          </p:txBody>
        </p:sp>
      </p:grpSp>
      <p:grpSp>
        <p:nvGrpSpPr>
          <p:cNvPr id="50" name="그룹 107">
            <a:extLst>
              <a:ext uri="{FF2B5EF4-FFF2-40B4-BE49-F238E27FC236}">
                <a16:creationId xmlns:a16="http://schemas.microsoft.com/office/drawing/2014/main" id="{A4DCA837-1BEF-4BBE-9A8A-2C67BD19260C}"/>
              </a:ext>
            </a:extLst>
          </p:cNvPr>
          <p:cNvGrpSpPr>
            <a:grpSpLocks/>
          </p:cNvGrpSpPr>
          <p:nvPr/>
        </p:nvGrpSpPr>
        <p:grpSpPr bwMode="auto">
          <a:xfrm>
            <a:off x="39622" y="3829734"/>
            <a:ext cx="217487" cy="246063"/>
            <a:chOff x="2012774" y="1442250"/>
            <a:chExt cx="217845" cy="245280"/>
          </a:xfrm>
        </p:grpSpPr>
        <p:sp>
          <p:nvSpPr>
            <p:cNvPr id="51" name="Google Shape;2970;p125">
              <a:extLst>
                <a:ext uri="{FF2B5EF4-FFF2-40B4-BE49-F238E27FC236}">
                  <a16:creationId xmlns:a16="http://schemas.microsoft.com/office/drawing/2014/main" id="{E06F290F-6799-46FF-BDE6-4CAA946F14FA}"/>
                </a:ext>
              </a:extLst>
            </p:cNvPr>
            <p:cNvSpPr/>
            <p:nvPr/>
          </p:nvSpPr>
          <p:spPr>
            <a:xfrm>
              <a:off x="2012774" y="1464404"/>
              <a:ext cx="200354" cy="19938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lIns="91425" tIns="45700" rIns="91425" bIns="4570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  <a:tabLst/>
                <a:defRPr/>
              </a:pPr>
              <a:endParaRPr kumimoji="0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바탕체" panose="02030609000101010101" pitchFamily="17" charset="-127"/>
                <a:cs typeface="Arial"/>
                <a:sym typeface="Arial"/>
              </a:endParaRPr>
            </a:p>
          </p:txBody>
        </p:sp>
        <p:sp>
          <p:nvSpPr>
            <p:cNvPr id="52" name="Google Shape;423;p35">
              <a:extLst>
                <a:ext uri="{FF2B5EF4-FFF2-40B4-BE49-F238E27FC236}">
                  <a16:creationId xmlns:a16="http://schemas.microsoft.com/office/drawing/2014/main" id="{BAA3F514-0F76-496E-9999-68C11A92EC9D}"/>
                </a:ext>
              </a:extLst>
            </p:cNvPr>
            <p:cNvSpPr/>
            <p:nvPr/>
          </p:nvSpPr>
          <p:spPr>
            <a:xfrm>
              <a:off x="2041396" y="1442250"/>
              <a:ext cx="189223" cy="245280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lIns="0" tIns="45700" rIns="0" bIns="45700" anchor="ctr"/>
            <a:lstStyle/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바탕체" panose="02030609000101010101" pitchFamily="17" charset="-127"/>
                  <a:cs typeface="Arial"/>
                  <a:sym typeface="Arial"/>
                </a:rPr>
                <a:t>13</a:t>
              </a:r>
              <a:endParaRPr kumimoji="0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바탕체" panose="02030609000101010101" pitchFamily="17" charset="-127"/>
                <a:cs typeface="Arial"/>
                <a:sym typeface="Arial"/>
              </a:endParaRPr>
            </a:p>
          </p:txBody>
        </p:sp>
      </p:grpSp>
      <p:grpSp>
        <p:nvGrpSpPr>
          <p:cNvPr id="53" name="그룹 107">
            <a:extLst>
              <a:ext uri="{FF2B5EF4-FFF2-40B4-BE49-F238E27FC236}">
                <a16:creationId xmlns:a16="http://schemas.microsoft.com/office/drawing/2014/main" id="{4E1D4A3B-BD2C-4CDC-83E5-0190892379B5}"/>
              </a:ext>
            </a:extLst>
          </p:cNvPr>
          <p:cNvGrpSpPr>
            <a:grpSpLocks/>
          </p:cNvGrpSpPr>
          <p:nvPr/>
        </p:nvGrpSpPr>
        <p:grpSpPr bwMode="auto">
          <a:xfrm>
            <a:off x="39622" y="4083568"/>
            <a:ext cx="217487" cy="246063"/>
            <a:chOff x="2012774" y="1442250"/>
            <a:chExt cx="217845" cy="245280"/>
          </a:xfrm>
        </p:grpSpPr>
        <p:sp>
          <p:nvSpPr>
            <p:cNvPr id="54" name="Google Shape;2970;p125">
              <a:extLst>
                <a:ext uri="{FF2B5EF4-FFF2-40B4-BE49-F238E27FC236}">
                  <a16:creationId xmlns:a16="http://schemas.microsoft.com/office/drawing/2014/main" id="{1AD118AD-B372-4816-8C0C-0CC08B9D47F6}"/>
                </a:ext>
              </a:extLst>
            </p:cNvPr>
            <p:cNvSpPr/>
            <p:nvPr/>
          </p:nvSpPr>
          <p:spPr>
            <a:xfrm>
              <a:off x="2012774" y="1464404"/>
              <a:ext cx="200354" cy="19938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lIns="91425" tIns="45700" rIns="91425" bIns="4570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  <a:tabLst/>
                <a:defRPr/>
              </a:pPr>
              <a:endParaRPr kumimoji="0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바탕체" panose="02030609000101010101" pitchFamily="17" charset="-127"/>
                <a:cs typeface="Arial"/>
                <a:sym typeface="Arial"/>
              </a:endParaRPr>
            </a:p>
          </p:txBody>
        </p:sp>
        <p:sp>
          <p:nvSpPr>
            <p:cNvPr id="55" name="Google Shape;423;p35">
              <a:extLst>
                <a:ext uri="{FF2B5EF4-FFF2-40B4-BE49-F238E27FC236}">
                  <a16:creationId xmlns:a16="http://schemas.microsoft.com/office/drawing/2014/main" id="{E5F862B0-DEEF-4D71-A583-D2B284D3D072}"/>
                </a:ext>
              </a:extLst>
            </p:cNvPr>
            <p:cNvSpPr/>
            <p:nvPr/>
          </p:nvSpPr>
          <p:spPr>
            <a:xfrm>
              <a:off x="2041396" y="1442250"/>
              <a:ext cx="189223" cy="245280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lIns="0" tIns="45700" rIns="0" bIns="45700" anchor="ctr"/>
            <a:lstStyle/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바탕체" panose="02030609000101010101" pitchFamily="17" charset="-127"/>
                  <a:cs typeface="Arial"/>
                  <a:sym typeface="Arial"/>
                </a:rPr>
                <a:t>14</a:t>
              </a:r>
              <a:endParaRPr kumimoji="0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바탕체" panose="02030609000101010101" pitchFamily="17" charset="-127"/>
                <a:cs typeface="Arial"/>
                <a:sym typeface="Arial"/>
              </a:endParaRPr>
            </a:p>
          </p:txBody>
        </p:sp>
      </p:grpSp>
      <p:grpSp>
        <p:nvGrpSpPr>
          <p:cNvPr id="56" name="그룹 107">
            <a:extLst>
              <a:ext uri="{FF2B5EF4-FFF2-40B4-BE49-F238E27FC236}">
                <a16:creationId xmlns:a16="http://schemas.microsoft.com/office/drawing/2014/main" id="{FBADD5D2-840B-46CA-9D18-537E32857383}"/>
              </a:ext>
            </a:extLst>
          </p:cNvPr>
          <p:cNvGrpSpPr>
            <a:grpSpLocks/>
          </p:cNvGrpSpPr>
          <p:nvPr/>
        </p:nvGrpSpPr>
        <p:grpSpPr bwMode="auto">
          <a:xfrm>
            <a:off x="39622" y="4337402"/>
            <a:ext cx="217487" cy="246063"/>
            <a:chOff x="2012774" y="1442250"/>
            <a:chExt cx="217845" cy="245280"/>
          </a:xfrm>
        </p:grpSpPr>
        <p:sp>
          <p:nvSpPr>
            <p:cNvPr id="57" name="Google Shape;2970;p125">
              <a:extLst>
                <a:ext uri="{FF2B5EF4-FFF2-40B4-BE49-F238E27FC236}">
                  <a16:creationId xmlns:a16="http://schemas.microsoft.com/office/drawing/2014/main" id="{5EC1D274-4A36-49DB-91B1-1792C84EE5B2}"/>
                </a:ext>
              </a:extLst>
            </p:cNvPr>
            <p:cNvSpPr/>
            <p:nvPr/>
          </p:nvSpPr>
          <p:spPr>
            <a:xfrm>
              <a:off x="2012774" y="1464404"/>
              <a:ext cx="200354" cy="19938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lIns="91425" tIns="45700" rIns="91425" bIns="4570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  <a:tabLst/>
                <a:defRPr/>
              </a:pPr>
              <a:endParaRPr kumimoji="0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바탕체" panose="02030609000101010101" pitchFamily="17" charset="-127"/>
                <a:cs typeface="Arial"/>
                <a:sym typeface="Arial"/>
              </a:endParaRPr>
            </a:p>
          </p:txBody>
        </p:sp>
        <p:sp>
          <p:nvSpPr>
            <p:cNvPr id="58" name="Google Shape;423;p35">
              <a:extLst>
                <a:ext uri="{FF2B5EF4-FFF2-40B4-BE49-F238E27FC236}">
                  <a16:creationId xmlns:a16="http://schemas.microsoft.com/office/drawing/2014/main" id="{41B91F7C-DE67-49E4-A0DB-7A29394ED521}"/>
                </a:ext>
              </a:extLst>
            </p:cNvPr>
            <p:cNvSpPr/>
            <p:nvPr/>
          </p:nvSpPr>
          <p:spPr>
            <a:xfrm>
              <a:off x="2041396" y="1442250"/>
              <a:ext cx="189223" cy="245280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lIns="0" tIns="45700" rIns="0" bIns="45700" anchor="ctr"/>
            <a:lstStyle/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바탕체" panose="02030609000101010101" pitchFamily="17" charset="-127"/>
                  <a:cs typeface="Arial"/>
                  <a:sym typeface="Arial"/>
                </a:rPr>
                <a:t>15</a:t>
              </a:r>
              <a:endParaRPr kumimoji="0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바탕체" panose="02030609000101010101" pitchFamily="17" charset="-127"/>
                <a:cs typeface="Arial"/>
                <a:sym typeface="Arial"/>
              </a:endParaRPr>
            </a:p>
          </p:txBody>
        </p:sp>
      </p:grp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842B1BDD-D252-4B7E-B76B-8CEE09F4F0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8784637"/>
              </p:ext>
            </p:extLst>
          </p:nvPr>
        </p:nvGraphicFramePr>
        <p:xfrm>
          <a:off x="30692" y="5201572"/>
          <a:ext cx="8528178" cy="1493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4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9454">
                  <a:extLst>
                    <a:ext uri="{9D8B030D-6E8A-4147-A177-3AD203B41FA5}">
                      <a16:colId xmlns:a16="http://schemas.microsoft.com/office/drawing/2014/main" val="3901392972"/>
                    </a:ext>
                  </a:extLst>
                </a:gridCol>
                <a:gridCol w="60892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순번</a:t>
                      </a:r>
                    </a:p>
                  </a:txBody>
                  <a:tcPr marL="62452" marR="62452" marT="45719" marB="45719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회차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2452" marR="62452" marT="45719" marB="45719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8197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클립 주제</a:t>
                      </a:r>
                    </a:p>
                  </a:txBody>
                  <a:tcPr marL="62452" marR="62452" marT="45719" marB="45719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8641652"/>
                  </a:ext>
                </a:extLst>
              </a:tr>
              <a:tr h="0">
                <a:tc rowSpan="6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2452" marR="62452" marT="45719" marB="45719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6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차량번호판 인식을 위한 기술이론</a:t>
                      </a:r>
                    </a:p>
                  </a:txBody>
                  <a:tcPr marL="62452" marR="62452" marT="45719" marB="45719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8197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INTRO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2452" marR="62452" marT="45719" marB="45719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40958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8197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학습 열기</a:t>
                      </a:r>
                    </a:p>
                  </a:txBody>
                  <a:tcPr marL="62452" marR="62452" marT="45719" marB="45719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704688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8197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학습 목표</a:t>
                      </a:r>
                    </a:p>
                  </a:txBody>
                  <a:tcPr marL="62452" marR="62452" marT="45719" marB="45719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785416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8197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영상기반 차량번호판 인식 기술 및 활용성</a:t>
                      </a:r>
                    </a:p>
                  </a:txBody>
                  <a:tcPr marL="62452" marR="62452" marT="45719" marB="45719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951962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2452" marR="62452" marT="45719" marB="45719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2452" marR="62452" marT="45719" marB="45719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8197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문제 풀기</a:t>
                      </a:r>
                    </a:p>
                  </a:txBody>
                  <a:tcPr marL="62452" marR="62452" marT="45719" marB="45719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092577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2452" marR="62452" marT="45719" marB="45719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2452" marR="62452" marT="45719" marB="45719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8197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핵심 요약</a:t>
                      </a:r>
                    </a:p>
                  </a:txBody>
                  <a:tcPr marL="62452" marR="62452" marT="45719" marB="45719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2935063"/>
                  </a:ext>
                </a:extLst>
              </a:tr>
            </a:tbl>
          </a:graphicData>
        </a:graphic>
      </p:graphicFrame>
      <p:graphicFrame>
        <p:nvGraphicFramePr>
          <p:cNvPr id="66" name="표 65">
            <a:extLst>
              <a:ext uri="{FF2B5EF4-FFF2-40B4-BE49-F238E27FC236}">
                <a16:creationId xmlns:a16="http://schemas.microsoft.com/office/drawing/2014/main" id="{47B38E14-B8E2-4A70-8F8C-413A6BC08A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7791752"/>
              </p:ext>
            </p:extLst>
          </p:nvPr>
        </p:nvGraphicFramePr>
        <p:xfrm>
          <a:off x="33788" y="5027656"/>
          <a:ext cx="1378478" cy="1825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92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92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8256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강의소개</a:t>
                      </a:r>
                    </a:p>
                  </a:txBody>
                  <a:tcPr marL="22345" marR="22345" marT="20320" marB="203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b="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강의 목록 </a:t>
                      </a:r>
                      <a:endParaRPr lang="en-US" altLang="ko-KR" sz="600" b="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22345" marR="22345" marT="20320" marB="203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61A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67" name="그룹 107">
            <a:extLst>
              <a:ext uri="{FF2B5EF4-FFF2-40B4-BE49-F238E27FC236}">
                <a16:creationId xmlns:a16="http://schemas.microsoft.com/office/drawing/2014/main" id="{3CB29069-748C-4041-BC18-BA1924513BA3}"/>
              </a:ext>
            </a:extLst>
          </p:cNvPr>
          <p:cNvGrpSpPr>
            <a:grpSpLocks/>
          </p:cNvGrpSpPr>
          <p:nvPr/>
        </p:nvGrpSpPr>
        <p:grpSpPr bwMode="auto">
          <a:xfrm>
            <a:off x="39622" y="4591235"/>
            <a:ext cx="217487" cy="246063"/>
            <a:chOff x="2012774" y="1442250"/>
            <a:chExt cx="217845" cy="245280"/>
          </a:xfrm>
        </p:grpSpPr>
        <p:sp>
          <p:nvSpPr>
            <p:cNvPr id="68" name="Google Shape;2970;p125">
              <a:extLst>
                <a:ext uri="{FF2B5EF4-FFF2-40B4-BE49-F238E27FC236}">
                  <a16:creationId xmlns:a16="http://schemas.microsoft.com/office/drawing/2014/main" id="{4D6A92D1-BD15-4584-9ECF-EF5276467368}"/>
                </a:ext>
              </a:extLst>
            </p:cNvPr>
            <p:cNvSpPr/>
            <p:nvPr/>
          </p:nvSpPr>
          <p:spPr>
            <a:xfrm>
              <a:off x="2012774" y="1464404"/>
              <a:ext cx="200354" cy="19938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lIns="91425" tIns="45700" rIns="91425" bIns="4570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  <a:tabLst/>
                <a:defRPr/>
              </a:pPr>
              <a:endParaRPr kumimoji="0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바탕체" panose="02030609000101010101" pitchFamily="17" charset="-127"/>
                <a:cs typeface="Arial"/>
                <a:sym typeface="Arial"/>
              </a:endParaRPr>
            </a:p>
          </p:txBody>
        </p:sp>
        <p:sp>
          <p:nvSpPr>
            <p:cNvPr id="69" name="Google Shape;423;p35">
              <a:extLst>
                <a:ext uri="{FF2B5EF4-FFF2-40B4-BE49-F238E27FC236}">
                  <a16:creationId xmlns:a16="http://schemas.microsoft.com/office/drawing/2014/main" id="{6D3DE9AA-39DA-41FC-B867-A5608956F1D3}"/>
                </a:ext>
              </a:extLst>
            </p:cNvPr>
            <p:cNvSpPr/>
            <p:nvPr/>
          </p:nvSpPr>
          <p:spPr>
            <a:xfrm>
              <a:off x="2041396" y="1442250"/>
              <a:ext cx="189223" cy="245280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lIns="0" tIns="45700" rIns="0" bIns="45700" anchor="ctr"/>
            <a:lstStyle/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바탕체" panose="02030609000101010101" pitchFamily="17" charset="-127"/>
                  <a:cs typeface="Arial"/>
                  <a:sym typeface="Arial"/>
                </a:rPr>
                <a:t>16</a:t>
              </a:r>
              <a:endParaRPr kumimoji="0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바탕체" panose="02030609000101010101" pitchFamily="17" charset="-127"/>
                <a:cs typeface="Arial"/>
                <a:sym typeface="Arial"/>
              </a:endParaRPr>
            </a:p>
          </p:txBody>
        </p:sp>
      </p:grpSp>
      <p:grpSp>
        <p:nvGrpSpPr>
          <p:cNvPr id="70" name="그룹 107">
            <a:extLst>
              <a:ext uri="{FF2B5EF4-FFF2-40B4-BE49-F238E27FC236}">
                <a16:creationId xmlns:a16="http://schemas.microsoft.com/office/drawing/2014/main" id="{D25BCB71-FF8A-4D5A-A072-921CF54031E9}"/>
              </a:ext>
            </a:extLst>
          </p:cNvPr>
          <p:cNvGrpSpPr>
            <a:grpSpLocks/>
          </p:cNvGrpSpPr>
          <p:nvPr/>
        </p:nvGrpSpPr>
        <p:grpSpPr bwMode="auto">
          <a:xfrm>
            <a:off x="239647" y="5167369"/>
            <a:ext cx="217487" cy="246063"/>
            <a:chOff x="2012774" y="1442250"/>
            <a:chExt cx="217845" cy="245280"/>
          </a:xfrm>
        </p:grpSpPr>
        <p:sp>
          <p:nvSpPr>
            <p:cNvPr id="71" name="Google Shape;2970;p125">
              <a:extLst>
                <a:ext uri="{FF2B5EF4-FFF2-40B4-BE49-F238E27FC236}">
                  <a16:creationId xmlns:a16="http://schemas.microsoft.com/office/drawing/2014/main" id="{A429A8E4-750C-4879-A79F-6EDB4DE2DCE9}"/>
                </a:ext>
              </a:extLst>
            </p:cNvPr>
            <p:cNvSpPr/>
            <p:nvPr/>
          </p:nvSpPr>
          <p:spPr>
            <a:xfrm>
              <a:off x="2012774" y="1464404"/>
              <a:ext cx="200354" cy="19938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lIns="91425" tIns="45700" rIns="91425" bIns="4570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  <a:tabLst/>
                <a:defRPr/>
              </a:pPr>
              <a:endParaRPr kumimoji="0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바탕체" panose="02030609000101010101" pitchFamily="17" charset="-127"/>
                <a:cs typeface="Arial"/>
                <a:sym typeface="Arial"/>
              </a:endParaRPr>
            </a:p>
          </p:txBody>
        </p:sp>
        <p:sp>
          <p:nvSpPr>
            <p:cNvPr id="72" name="Google Shape;423;p35">
              <a:extLst>
                <a:ext uri="{FF2B5EF4-FFF2-40B4-BE49-F238E27FC236}">
                  <a16:creationId xmlns:a16="http://schemas.microsoft.com/office/drawing/2014/main" id="{466B337D-946C-4963-A59F-3C394683806F}"/>
                </a:ext>
              </a:extLst>
            </p:cNvPr>
            <p:cNvSpPr/>
            <p:nvPr/>
          </p:nvSpPr>
          <p:spPr>
            <a:xfrm>
              <a:off x="2041396" y="1442250"/>
              <a:ext cx="189223" cy="245280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lIns="0" tIns="45700" rIns="0" bIns="45700" anchor="ctr"/>
            <a:lstStyle/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바탕체" panose="02030609000101010101" pitchFamily="17" charset="-127"/>
                  <a:cs typeface="Arial"/>
                  <a:sym typeface="Arial"/>
                </a:rPr>
                <a:t>17</a:t>
              </a:r>
              <a:endParaRPr kumimoji="0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바탕체" panose="02030609000101010101" pitchFamily="17" charset="-127"/>
                <a:cs typeface="Arial"/>
                <a:sym typeface="Arial"/>
              </a:endParaRPr>
            </a:p>
          </p:txBody>
        </p:sp>
      </p:grpSp>
      <p:grpSp>
        <p:nvGrpSpPr>
          <p:cNvPr id="73" name="그룹 107">
            <a:extLst>
              <a:ext uri="{FF2B5EF4-FFF2-40B4-BE49-F238E27FC236}">
                <a16:creationId xmlns:a16="http://schemas.microsoft.com/office/drawing/2014/main" id="{2CAF1B8F-DCF4-4507-8F32-E503F6031A43}"/>
              </a:ext>
            </a:extLst>
          </p:cNvPr>
          <p:cNvGrpSpPr>
            <a:grpSpLocks/>
          </p:cNvGrpSpPr>
          <p:nvPr/>
        </p:nvGrpSpPr>
        <p:grpSpPr bwMode="auto">
          <a:xfrm>
            <a:off x="1412266" y="5167369"/>
            <a:ext cx="217487" cy="246063"/>
            <a:chOff x="2012774" y="1442250"/>
            <a:chExt cx="217845" cy="245280"/>
          </a:xfrm>
        </p:grpSpPr>
        <p:sp>
          <p:nvSpPr>
            <p:cNvPr id="74" name="Google Shape;2970;p125">
              <a:extLst>
                <a:ext uri="{FF2B5EF4-FFF2-40B4-BE49-F238E27FC236}">
                  <a16:creationId xmlns:a16="http://schemas.microsoft.com/office/drawing/2014/main" id="{CB3CEB8D-3881-4C1D-9901-0F9335E2A33F}"/>
                </a:ext>
              </a:extLst>
            </p:cNvPr>
            <p:cNvSpPr/>
            <p:nvPr/>
          </p:nvSpPr>
          <p:spPr>
            <a:xfrm>
              <a:off x="2012774" y="1464404"/>
              <a:ext cx="200354" cy="19938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lIns="91425" tIns="45700" rIns="91425" bIns="4570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  <a:tabLst/>
                <a:defRPr/>
              </a:pPr>
              <a:endParaRPr kumimoji="0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바탕체" panose="02030609000101010101" pitchFamily="17" charset="-127"/>
                <a:cs typeface="Arial"/>
                <a:sym typeface="Arial"/>
              </a:endParaRPr>
            </a:p>
          </p:txBody>
        </p:sp>
        <p:sp>
          <p:nvSpPr>
            <p:cNvPr id="75" name="Google Shape;423;p35">
              <a:extLst>
                <a:ext uri="{FF2B5EF4-FFF2-40B4-BE49-F238E27FC236}">
                  <a16:creationId xmlns:a16="http://schemas.microsoft.com/office/drawing/2014/main" id="{F2390F88-FC53-4322-A2AA-51F500BEBCCD}"/>
                </a:ext>
              </a:extLst>
            </p:cNvPr>
            <p:cNvSpPr/>
            <p:nvPr/>
          </p:nvSpPr>
          <p:spPr>
            <a:xfrm>
              <a:off x="2041396" y="1442250"/>
              <a:ext cx="189223" cy="245280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lIns="0" tIns="45700" rIns="0" bIns="45700" anchor="ctr"/>
            <a:lstStyle/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바탕체" panose="02030609000101010101" pitchFamily="17" charset="-127"/>
                  <a:cs typeface="Arial"/>
                  <a:sym typeface="Arial"/>
                </a:rPr>
                <a:t>18</a:t>
              </a:r>
              <a:endParaRPr kumimoji="0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바탕체" panose="02030609000101010101" pitchFamily="17" charset="-127"/>
                <a:cs typeface="Arial"/>
                <a:sym typeface="Arial"/>
              </a:endParaRPr>
            </a:p>
          </p:txBody>
        </p:sp>
      </p:grpSp>
      <p:grpSp>
        <p:nvGrpSpPr>
          <p:cNvPr id="76" name="그룹 107">
            <a:extLst>
              <a:ext uri="{FF2B5EF4-FFF2-40B4-BE49-F238E27FC236}">
                <a16:creationId xmlns:a16="http://schemas.microsoft.com/office/drawing/2014/main" id="{0EED3A74-08BB-41B5-A571-2E619308EC17}"/>
              </a:ext>
            </a:extLst>
          </p:cNvPr>
          <p:cNvGrpSpPr>
            <a:grpSpLocks/>
          </p:cNvGrpSpPr>
          <p:nvPr/>
        </p:nvGrpSpPr>
        <p:grpSpPr bwMode="auto">
          <a:xfrm>
            <a:off x="4888621" y="5167369"/>
            <a:ext cx="217487" cy="246063"/>
            <a:chOff x="2012774" y="1442250"/>
            <a:chExt cx="217845" cy="245280"/>
          </a:xfrm>
        </p:grpSpPr>
        <p:sp>
          <p:nvSpPr>
            <p:cNvPr id="77" name="Google Shape;2970;p125">
              <a:extLst>
                <a:ext uri="{FF2B5EF4-FFF2-40B4-BE49-F238E27FC236}">
                  <a16:creationId xmlns:a16="http://schemas.microsoft.com/office/drawing/2014/main" id="{5D86680D-49A4-4785-9E68-B56A5ABBE37B}"/>
                </a:ext>
              </a:extLst>
            </p:cNvPr>
            <p:cNvSpPr/>
            <p:nvPr/>
          </p:nvSpPr>
          <p:spPr>
            <a:xfrm>
              <a:off x="2012774" y="1464404"/>
              <a:ext cx="200354" cy="19938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lIns="91425" tIns="45700" rIns="91425" bIns="4570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  <a:tabLst/>
                <a:defRPr/>
              </a:pPr>
              <a:endParaRPr kumimoji="0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바탕체" panose="02030609000101010101" pitchFamily="17" charset="-127"/>
                <a:cs typeface="Arial"/>
                <a:sym typeface="Arial"/>
              </a:endParaRPr>
            </a:p>
          </p:txBody>
        </p:sp>
        <p:sp>
          <p:nvSpPr>
            <p:cNvPr id="78" name="Google Shape;423;p35">
              <a:extLst>
                <a:ext uri="{FF2B5EF4-FFF2-40B4-BE49-F238E27FC236}">
                  <a16:creationId xmlns:a16="http://schemas.microsoft.com/office/drawing/2014/main" id="{7489F357-6559-4872-9C16-8516F897E202}"/>
                </a:ext>
              </a:extLst>
            </p:cNvPr>
            <p:cNvSpPr/>
            <p:nvPr/>
          </p:nvSpPr>
          <p:spPr>
            <a:xfrm>
              <a:off x="2041396" y="1442250"/>
              <a:ext cx="189223" cy="245280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lIns="0" tIns="45700" rIns="0" bIns="45700" anchor="ctr"/>
            <a:lstStyle/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바탕체" panose="02030609000101010101" pitchFamily="17" charset="-127"/>
                  <a:cs typeface="Arial"/>
                  <a:sym typeface="Arial"/>
                </a:rPr>
                <a:t>19</a:t>
              </a:r>
              <a:endParaRPr kumimoji="0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바탕체" panose="02030609000101010101" pitchFamily="17" charset="-127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331003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0FAC0A99-E8E7-433B-B38D-C8321AF73D9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ko-KR" altLang="en-US" dirty="0"/>
              <a:t>운영관리 </a:t>
            </a:r>
            <a:r>
              <a:rPr lang="en-US" altLang="ko-KR" dirty="0"/>
              <a:t>– </a:t>
            </a:r>
            <a:r>
              <a:rPr lang="ko-KR" altLang="en-US" dirty="0"/>
              <a:t>콘텐츠 구성 </a:t>
            </a:r>
            <a:r>
              <a:rPr lang="en-US" altLang="ko-KR" dirty="0"/>
              <a:t>(AS-IS</a:t>
            </a:r>
            <a:r>
              <a:rPr lang="ko-KR" altLang="en-US" dirty="0"/>
              <a:t>용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DB320AD-7FA7-42F0-810D-C6C68C11EF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45" name="표 44">
            <a:extLst>
              <a:ext uri="{FF2B5EF4-FFF2-40B4-BE49-F238E27FC236}">
                <a16:creationId xmlns:a16="http://schemas.microsoft.com/office/drawing/2014/main" id="{63204A66-1B90-459A-8C28-FBD729EADC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6628103"/>
              </p:ext>
            </p:extLst>
          </p:nvPr>
        </p:nvGraphicFramePr>
        <p:xfrm>
          <a:off x="8602663" y="361950"/>
          <a:ext cx="3589337" cy="10668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76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616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336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>
                          <a:solidFill>
                            <a:srgbClr val="4E5263"/>
                          </a:solidFill>
                          <a:latin typeface="+mn-ea"/>
                          <a:ea typeface="+mn-ea"/>
                          <a:sym typeface="맑은 고딕"/>
                        </a:rPr>
                        <a:t>Summery.</a:t>
                      </a:r>
                      <a:endParaRPr lang="en" altLang="ko-KR" sz="800" b="1" dirty="0">
                        <a:solidFill>
                          <a:srgbClr val="4E5263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" altLang="ko-KR" sz="900" b="1" dirty="0">
                        <a:solidFill>
                          <a:srgbClr val="4E5263"/>
                        </a:solidFill>
                        <a:latin typeface="SF Pro Text" pitchFamily="2" charset="0"/>
                        <a:ea typeface="SF Pro Text" pitchFamily="2" charset="0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360">
                <a:tc gridSpan="2">
                  <a:txBody>
                    <a:bodyPr/>
                    <a:lstStyle/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AS-IS CMS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페이지 내 모습입니다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.</a:t>
                      </a:r>
                    </a:p>
                  </a:txBody>
                  <a:tcPr marL="91437" marR="91437" marT="45727" marB="45727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3360">
                <a:tc gridSpan="2"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800" b="1" dirty="0">
                          <a:solidFill>
                            <a:srgbClr val="4E5263"/>
                          </a:solidFill>
                          <a:latin typeface="+mn-ea"/>
                          <a:ea typeface="+mn-ea"/>
                          <a:sym typeface="맑은 고딕"/>
                        </a:rPr>
                        <a:t>RFP.</a:t>
                      </a:r>
                      <a:endParaRPr lang="en" altLang="ko-KR" sz="800" b="1" dirty="0">
                        <a:solidFill>
                          <a:srgbClr val="4E5263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2405544"/>
                  </a:ext>
                </a:extLst>
              </a:tr>
              <a:tr h="213360">
                <a:tc gridSpan="2">
                  <a:txBody>
                    <a:bodyPr/>
                    <a:lstStyle/>
                    <a:p>
                      <a:pPr algn="just" latinLnBrk="1"/>
                      <a:r>
                        <a:rPr lang="ko-KR" altLang="en-US" sz="800" dirty="0" err="1"/>
                        <a:t>ㆍ해당</a:t>
                      </a:r>
                      <a:r>
                        <a:rPr lang="ko-KR" altLang="en-US" sz="800" dirty="0"/>
                        <a:t> 없음</a:t>
                      </a:r>
                    </a:p>
                  </a:txBody>
                  <a:tcPr marL="91437" marR="91437" marT="45727" marB="45727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734976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0000"/>
                        </a:lnSpc>
                      </a:pP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A3980FC0-C825-4789-B52D-CE113AFE4298}"/>
              </a:ext>
            </a:extLst>
          </p:cNvPr>
          <p:cNvSpPr txBox="1">
            <a:spLocks/>
          </p:cNvSpPr>
          <p:nvPr/>
        </p:nvSpPr>
        <p:spPr>
          <a:xfrm>
            <a:off x="214736" y="502087"/>
            <a:ext cx="3996607" cy="46166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marR="0" lvl="0" indent="0" algn="l" defTabSz="4572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AS-IS : </a:t>
            </a:r>
            <a:r>
              <a:rPr kumimoji="1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목록 펼치기 전 </a:t>
            </a:r>
            <a:r>
              <a:rPr kumimoji="1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/ </a:t>
            </a:r>
            <a:r>
              <a:rPr kumimoji="1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7A19A5F-75CC-4AF7-8FF6-9FA90A8790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5096" b="20682"/>
          <a:stretch/>
        </p:blipFill>
        <p:spPr>
          <a:xfrm>
            <a:off x="742929" y="1054643"/>
            <a:ext cx="7075515" cy="232776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D5F13C7-CD82-4003-A8F9-984806BC046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5941"/>
          <a:stretch/>
        </p:blipFill>
        <p:spPr>
          <a:xfrm>
            <a:off x="746512" y="3663328"/>
            <a:ext cx="7109639" cy="3194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7073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6C9067A1-CC00-4560-9DD5-1B79C34E84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062571"/>
              </p:ext>
            </p:extLst>
          </p:nvPr>
        </p:nvGraphicFramePr>
        <p:xfrm>
          <a:off x="30692" y="2086394"/>
          <a:ext cx="8528177" cy="15846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67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18921">
                  <a:extLst>
                    <a:ext uri="{9D8B030D-6E8A-4147-A177-3AD203B41FA5}">
                      <a16:colId xmlns:a16="http://schemas.microsoft.com/office/drawing/2014/main" val="3901392972"/>
                    </a:ext>
                  </a:extLst>
                </a:gridCol>
                <a:gridCol w="6625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1993">
                  <a:extLst>
                    <a:ext uri="{9D8B030D-6E8A-4147-A177-3AD203B41FA5}">
                      <a16:colId xmlns:a16="http://schemas.microsoft.com/office/drawing/2014/main" val="48039465"/>
                    </a:ext>
                  </a:extLst>
                </a:gridCol>
                <a:gridCol w="721993">
                  <a:extLst>
                    <a:ext uri="{9D8B030D-6E8A-4147-A177-3AD203B41FA5}">
                      <a16:colId xmlns:a16="http://schemas.microsoft.com/office/drawing/2014/main" val="1239384054"/>
                    </a:ext>
                  </a:extLst>
                </a:gridCol>
                <a:gridCol w="721993">
                  <a:extLst>
                    <a:ext uri="{9D8B030D-6E8A-4147-A177-3AD203B41FA5}">
                      <a16:colId xmlns:a16="http://schemas.microsoft.com/office/drawing/2014/main" val="1501433300"/>
                    </a:ext>
                  </a:extLst>
                </a:gridCol>
                <a:gridCol w="721993">
                  <a:extLst>
                    <a:ext uri="{9D8B030D-6E8A-4147-A177-3AD203B41FA5}">
                      <a16:colId xmlns:a16="http://schemas.microsoft.com/office/drawing/2014/main" val="2641036533"/>
                    </a:ext>
                  </a:extLst>
                </a:gridCol>
                <a:gridCol w="721993">
                  <a:extLst>
                    <a:ext uri="{9D8B030D-6E8A-4147-A177-3AD203B41FA5}">
                      <a16:colId xmlns:a16="http://schemas.microsoft.com/office/drawing/2014/main" val="3000310991"/>
                    </a:ext>
                  </a:extLst>
                </a:gridCol>
              </a:tblGrid>
              <a:tr h="3044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순번</a:t>
                      </a:r>
                    </a:p>
                  </a:txBody>
                  <a:tcPr marL="62452" marR="62452" marT="45719" marB="45719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회차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2452" marR="62452" marT="45719" marB="45719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8197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페이지수</a:t>
                      </a:r>
                    </a:p>
                  </a:txBody>
                  <a:tcPr marL="62452" marR="62452" marT="45719" marB="45719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8197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강의노트</a:t>
                      </a:r>
                    </a:p>
                  </a:txBody>
                  <a:tcPr marL="62452" marR="62452" marT="45719" marB="45719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8197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미리보기</a:t>
                      </a:r>
                    </a:p>
                  </a:txBody>
                  <a:tcPr marL="62452" marR="62452" marT="45719" marB="45719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8197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다운로드</a:t>
                      </a:r>
                    </a:p>
                  </a:txBody>
                  <a:tcPr marL="62452" marR="62452" marT="45719" marB="45719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8197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펼쳐보기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2452" marR="62452" marT="45719" marB="45719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8197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자세히 보기</a:t>
                      </a:r>
                    </a:p>
                  </a:txBody>
                  <a:tcPr marL="62452" marR="62452" marT="45719" marB="45719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864165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2452" marR="62452" marT="45719" marB="45719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차량 번호판 인식을 위한 기술 이론과정 소개</a:t>
                      </a:r>
                    </a:p>
                  </a:txBody>
                  <a:tcPr marL="62452" marR="62452" marT="45719" marB="45719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8197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6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2452" marR="62452" marT="45719" marB="45719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8197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2452" marR="62452" marT="45719" marB="45719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8197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2452" marR="62452" marT="45719" marB="45719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8197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2452" marR="62452" marT="45719" marB="45719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8197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︾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2452" marR="62452" marT="45719" marB="45719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8197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2452" marR="62452" marT="45719" marB="45719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4095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2452" marR="62452" marT="45719" marB="45719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딥러닝 기반 영상 개체 인식 기술</a:t>
                      </a:r>
                    </a:p>
                  </a:txBody>
                  <a:tcPr marL="62452" marR="62452" marT="45719" marB="45719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8197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7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2452" marR="62452" marT="45719" marB="45719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8197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2452" marR="62452" marT="45719" marB="45719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8197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2452" marR="62452" marT="45719" marB="45719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8197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2452" marR="62452" marT="45719" marB="45719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8197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︾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2452" marR="62452" marT="45719" marB="45719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8197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2452" marR="62452" marT="45719" marB="45719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177775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2452" marR="62452" marT="45719" marB="45719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딥러닝 기반 영상 개체 영역 탐지 기술</a:t>
                      </a:r>
                    </a:p>
                  </a:txBody>
                  <a:tcPr marL="62452" marR="62452" marT="45719" marB="45719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8197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5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2452" marR="62452" marT="45719" marB="45719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8197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2452" marR="62452" marT="45719" marB="45719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8197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2452" marR="62452" marT="45719" marB="45719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8197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2452" marR="62452" marT="45719" marB="45719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8197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︾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2452" marR="62452" marT="45719" marB="45719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8197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2452" marR="62452" marT="45719" marB="45719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62877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2452" marR="62452" marT="45719" marB="45719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단계 객체 인식모델을 이용한 차량인식</a:t>
                      </a:r>
                    </a:p>
                  </a:txBody>
                  <a:tcPr marL="62452" marR="62452" marT="45719" marB="45719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8197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5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2452" marR="62452" marT="45719" marB="45719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8197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2452" marR="62452" marT="45719" marB="45719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8197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2452" marR="62452" marT="45719" marB="45719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8197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2452" marR="62452" marT="45719" marB="45719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8197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︾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2452" marR="62452" marT="45719" marB="45719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8197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2452" marR="62452" marT="45719" marB="45719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24756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5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2452" marR="62452" marT="45719" marB="45719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단계 객체 인식모델을 이용한 차량인식</a:t>
                      </a:r>
                    </a:p>
                  </a:txBody>
                  <a:tcPr marL="62452" marR="62452" marT="45719" marB="45719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8197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5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2452" marR="62452" marT="45719" marB="45719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8197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2452" marR="62452" marT="45719" marB="45719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8197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2452" marR="62452" marT="45719" marB="45719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8197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2452" marR="62452" marT="45719" marB="45719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8197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︾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2452" marR="62452" marT="45719" marB="45719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8197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2452" marR="62452" marT="45719" marB="45719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19835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6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2452" marR="62452" marT="45719" marB="45719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차량인식 모델의 고도화</a:t>
                      </a:r>
                    </a:p>
                  </a:txBody>
                  <a:tcPr marL="62452" marR="62452" marT="45719" marB="45719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8197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5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2452" marR="62452" marT="45719" marB="45719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8197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2452" marR="62452" marT="45719" marB="45719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8197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2452" marR="62452" marT="45719" marB="45719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8197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2452" marR="62452" marT="45719" marB="45719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8197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︾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2452" marR="62452" marT="45719" marB="45719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8197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2452" marR="62452" marT="45719" marB="45719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7001971"/>
                  </a:ext>
                </a:extLst>
              </a:tr>
            </a:tbl>
          </a:graphicData>
        </a:graphic>
      </p:graphicFrame>
      <p:grpSp>
        <p:nvGrpSpPr>
          <p:cNvPr id="77" name="그룹 76">
            <a:extLst>
              <a:ext uri="{FF2B5EF4-FFF2-40B4-BE49-F238E27FC236}">
                <a16:creationId xmlns:a16="http://schemas.microsoft.com/office/drawing/2014/main" id="{2AA5D2ED-1F13-454A-9660-97E0C2F2C0FC}"/>
              </a:ext>
            </a:extLst>
          </p:cNvPr>
          <p:cNvGrpSpPr/>
          <p:nvPr/>
        </p:nvGrpSpPr>
        <p:grpSpPr>
          <a:xfrm>
            <a:off x="6774199" y="465137"/>
            <a:ext cx="1534892" cy="289394"/>
            <a:chOff x="6774199" y="465137"/>
            <a:chExt cx="1534892" cy="289394"/>
          </a:xfrm>
        </p:grpSpPr>
        <p:pic>
          <p:nvPicPr>
            <p:cNvPr id="86" name="그래픽 27">
              <a:extLst>
                <a:ext uri="{FF2B5EF4-FFF2-40B4-BE49-F238E27FC236}">
                  <a16:creationId xmlns:a16="http://schemas.microsoft.com/office/drawing/2014/main" id="{E27E8E44-840C-404B-9E45-9D70BF1DA54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774199" y="468781"/>
              <a:ext cx="695325" cy="285750"/>
            </a:xfrm>
            <a:prstGeom prst="rect">
              <a:avLst/>
            </a:prstGeom>
          </p:spPr>
        </p:pic>
        <p:pic>
          <p:nvPicPr>
            <p:cNvPr id="92" name="그래픽 18">
              <a:extLst>
                <a:ext uri="{FF2B5EF4-FFF2-40B4-BE49-F238E27FC236}">
                  <a16:creationId xmlns:a16="http://schemas.microsoft.com/office/drawing/2014/main" id="{CB531DD6-0305-49C4-9CD9-A673A02DAC3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613766" y="465137"/>
              <a:ext cx="695325" cy="285750"/>
            </a:xfrm>
            <a:prstGeom prst="rect">
              <a:avLst/>
            </a:prstGeom>
          </p:spPr>
        </p:pic>
      </p:grp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0FAC0A99-E8E7-433B-B38D-C8321AF73D9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ko-KR" altLang="en-US" dirty="0"/>
              <a:t>운영관리 </a:t>
            </a:r>
            <a:r>
              <a:rPr lang="en-US" altLang="ko-KR" dirty="0"/>
              <a:t>– </a:t>
            </a:r>
            <a:r>
              <a:rPr lang="ko-KR" altLang="en-US" dirty="0"/>
              <a:t>콘텐츠 구성</a:t>
            </a:r>
            <a:r>
              <a:rPr lang="en-US" altLang="ko-KR" dirty="0"/>
              <a:t>(1/3)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DB320AD-7FA7-42F0-810D-C6C68C11EF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MANAGE-SUBJECT-CONTENTS</a:t>
            </a:r>
            <a:endParaRPr lang="ko-KR" altLang="en-US" dirty="0"/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564A90EA-40C9-4FC0-A8EA-CC3BBD9C01EF}"/>
              </a:ext>
            </a:extLst>
          </p:cNvPr>
          <p:cNvGraphicFramePr>
            <a:graphicFrameLocks noGrp="1"/>
          </p:cNvGraphicFramePr>
          <p:nvPr/>
        </p:nvGraphicFramePr>
        <p:xfrm>
          <a:off x="30692" y="1900569"/>
          <a:ext cx="2915220" cy="1825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30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30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3044">
                  <a:extLst>
                    <a:ext uri="{9D8B030D-6E8A-4147-A177-3AD203B41FA5}">
                      <a16:colId xmlns:a16="http://schemas.microsoft.com/office/drawing/2014/main" val="3164016804"/>
                    </a:ext>
                  </a:extLst>
                </a:gridCol>
                <a:gridCol w="583044">
                  <a:extLst>
                    <a:ext uri="{9D8B030D-6E8A-4147-A177-3AD203B41FA5}">
                      <a16:colId xmlns:a16="http://schemas.microsoft.com/office/drawing/2014/main" val="3466047264"/>
                    </a:ext>
                  </a:extLst>
                </a:gridCol>
                <a:gridCol w="583044">
                  <a:extLst>
                    <a:ext uri="{9D8B030D-6E8A-4147-A177-3AD203B41FA5}">
                      <a16:colId xmlns:a16="http://schemas.microsoft.com/office/drawing/2014/main" val="3057753720"/>
                    </a:ext>
                  </a:extLst>
                </a:gridCol>
              </a:tblGrid>
              <a:tr h="18256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b="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전체 보기</a:t>
                      </a:r>
                    </a:p>
                  </a:txBody>
                  <a:tcPr marL="22345" marR="22345" marT="20320" marB="203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r>
                        <a:rPr lang="ko-KR" altLang="en-US" sz="600" b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회차</a:t>
                      </a:r>
                      <a:r>
                        <a:rPr lang="ko-KR" altLang="en-US" sz="6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 </a:t>
                      </a:r>
                      <a:r>
                        <a:rPr lang="en-US" altLang="ko-KR" sz="6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</a:p>
                  </a:txBody>
                  <a:tcPr marL="22345" marR="22345" marT="20320" marB="203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r>
                        <a:rPr lang="ko-KR" altLang="en-US" sz="600" b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회차</a:t>
                      </a:r>
                      <a:r>
                        <a:rPr lang="ko-KR" altLang="en-US" sz="6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 </a:t>
                      </a:r>
                      <a:r>
                        <a:rPr lang="en-US" altLang="ko-KR" sz="6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</a:p>
                  </a:txBody>
                  <a:tcPr marL="22345" marR="22345" marT="20320" marB="203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r>
                        <a:rPr lang="ko-KR" altLang="en-US" sz="600" b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회차</a:t>
                      </a:r>
                      <a:r>
                        <a:rPr lang="ko-KR" altLang="en-US" sz="6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 </a:t>
                      </a:r>
                      <a:r>
                        <a:rPr lang="en-US" altLang="ko-KR" sz="6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</a:p>
                  </a:txBody>
                  <a:tcPr marL="22345" marR="22345" marT="20320" marB="203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r>
                        <a:rPr lang="ko-KR" altLang="en-US" sz="600" b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회차</a:t>
                      </a:r>
                      <a:r>
                        <a:rPr lang="ko-KR" altLang="en-US" sz="6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 </a:t>
                      </a:r>
                      <a:r>
                        <a:rPr lang="en-US" altLang="ko-KR" sz="6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</a:p>
                  </a:txBody>
                  <a:tcPr marL="22345" marR="22345" marT="20320" marB="203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85C8775C-C6AE-4719-9A61-936D5E9142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0395021"/>
              </p:ext>
            </p:extLst>
          </p:nvPr>
        </p:nvGraphicFramePr>
        <p:xfrm>
          <a:off x="30692" y="801639"/>
          <a:ext cx="8530682" cy="9134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8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805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015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7472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044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과목명</a:t>
                      </a:r>
                    </a:p>
                  </a:txBody>
                  <a:tcPr marL="62452" marR="62452" marT="45719" marB="45719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8197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AI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를 활용한 차량 인식 이론</a:t>
                      </a:r>
                    </a:p>
                  </a:txBody>
                  <a:tcPr marL="83123" marR="83123" marT="45719" marB="45719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7770480"/>
                  </a:ext>
                </a:extLst>
              </a:tr>
              <a:tr h="3044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과목코드</a:t>
                      </a:r>
                    </a:p>
                  </a:txBody>
                  <a:tcPr marL="62452" marR="62452" marT="45719" marB="45719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8197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A202life_15110139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2452" marR="62452" marT="45719" marB="45719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latin typeface="+mn-ea"/>
                          <a:ea typeface="+mn-ea"/>
                        </a:rPr>
                        <a:t>담당자</a:t>
                      </a:r>
                    </a:p>
                  </a:txBody>
                  <a:tcPr marL="62452" marR="62452" marT="45719" marB="45719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8197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담당자명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/ 000-0000-0000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2452" marR="62452" marT="45719" marB="45719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350499"/>
                  </a:ext>
                </a:extLst>
              </a:tr>
              <a:tr h="3044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제작기관</a:t>
                      </a:r>
                    </a:p>
                  </a:txBody>
                  <a:tcPr marL="62452" marR="62452" marT="45719" marB="45719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8197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제작기관명</a:t>
                      </a:r>
                    </a:p>
                  </a:txBody>
                  <a:tcPr marL="62452" marR="62452" marT="45719" marB="45719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latin typeface="+mn-ea"/>
                          <a:ea typeface="+mn-ea"/>
                        </a:rPr>
                        <a:t>제작기관 담당자</a:t>
                      </a:r>
                    </a:p>
                  </a:txBody>
                  <a:tcPr marL="62452" marR="62452" marT="45719" marB="45719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8197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담당자명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/ 000-0000-0000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2452" marR="62452" marT="45719" marB="45719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8641652"/>
                  </a:ext>
                </a:extLst>
              </a:tr>
            </a:tbl>
          </a:graphicData>
        </a:graphic>
      </p:graphicFrame>
      <p:sp>
        <p:nvSpPr>
          <p:cNvPr id="26" name="Google Shape;2970;p125">
            <a:extLst>
              <a:ext uri="{FF2B5EF4-FFF2-40B4-BE49-F238E27FC236}">
                <a16:creationId xmlns:a16="http://schemas.microsoft.com/office/drawing/2014/main" id="{239CAFEA-317D-4D36-BA1C-7E840AD0C8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64240" y="361950"/>
            <a:ext cx="200025" cy="20002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800"/>
              <a:buFont typeface="Arial" panose="020B0604020202020204" pitchFamily="34" charset="0"/>
              <a:buNone/>
              <a:tabLst/>
              <a:defRPr/>
            </a:pPr>
            <a:r>
              <a:rPr kumimoji="1" lang="ko-KR" altLang="ko-KR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바탕체" panose="02030609000101010101" pitchFamily="17" charset="-127"/>
                <a:cs typeface="Arial" panose="020B0604020202020204" pitchFamily="34" charset="0"/>
                <a:sym typeface="Arial" panose="020B0604020202020204" pitchFamily="34" charset="0"/>
              </a:rPr>
              <a:t>1</a:t>
            </a:r>
          </a:p>
        </p:txBody>
      </p:sp>
      <p:sp>
        <p:nvSpPr>
          <p:cNvPr id="27" name="Google Shape;2970;p125">
            <a:extLst>
              <a:ext uri="{FF2B5EF4-FFF2-40B4-BE49-F238E27FC236}">
                <a16:creationId xmlns:a16="http://schemas.microsoft.com/office/drawing/2014/main" id="{37288671-AD48-44FB-A2C2-47D1EC64F3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69973" y="361950"/>
            <a:ext cx="200025" cy="20002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800"/>
              <a:buFont typeface="Arial" panose="020B0604020202020204" pitchFamily="34" charset="0"/>
              <a:buNone/>
              <a:tabLst/>
              <a:defRPr/>
            </a:pPr>
            <a:r>
              <a:rPr kumimoji="1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바탕체" panose="02030609000101010101" pitchFamily="17" charset="-127"/>
                <a:cs typeface="Arial" panose="020B0604020202020204" pitchFamily="34" charset="0"/>
                <a:sym typeface="Arial" panose="020B0604020202020204" pitchFamily="34" charset="0"/>
              </a:rPr>
              <a:t>2</a:t>
            </a:r>
            <a:endParaRPr kumimoji="1" lang="ko-KR" altLang="ko-KR" sz="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바탕체" panose="02030609000101010101" pitchFamily="17" charset="-127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8" name="Google Shape;2970;p125">
            <a:extLst>
              <a:ext uri="{FF2B5EF4-FFF2-40B4-BE49-F238E27FC236}">
                <a16:creationId xmlns:a16="http://schemas.microsoft.com/office/drawing/2014/main" id="{99A37F5E-6196-4180-A091-727CF9299C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3815" y="843496"/>
            <a:ext cx="200025" cy="20002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800"/>
              <a:buFont typeface="Arial" panose="020B0604020202020204" pitchFamily="34" charset="0"/>
              <a:buNone/>
              <a:tabLst/>
              <a:defRPr/>
            </a:pPr>
            <a:r>
              <a:rPr kumimoji="1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바탕체" panose="02030609000101010101" pitchFamily="17" charset="-127"/>
                <a:cs typeface="Arial" panose="020B0604020202020204" pitchFamily="34" charset="0"/>
                <a:sym typeface="Arial" panose="020B0604020202020204" pitchFamily="34" charset="0"/>
              </a:rPr>
              <a:t>3</a:t>
            </a:r>
            <a:endParaRPr kumimoji="1" lang="ko-KR" altLang="ko-KR" sz="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바탕체" panose="02030609000101010101" pitchFamily="17" charset="-127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9" name="Google Shape;2970;p125">
            <a:extLst>
              <a:ext uri="{FF2B5EF4-FFF2-40B4-BE49-F238E27FC236}">
                <a16:creationId xmlns:a16="http://schemas.microsoft.com/office/drawing/2014/main" id="{340AD41E-9E70-4E5C-8935-50326691B1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756" y="1184623"/>
            <a:ext cx="200025" cy="20002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800"/>
              <a:buFont typeface="Arial" panose="020B0604020202020204" pitchFamily="34" charset="0"/>
              <a:buNone/>
              <a:tabLst/>
              <a:defRPr/>
            </a:pPr>
            <a:r>
              <a:rPr kumimoji="1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바탕체" panose="02030609000101010101" pitchFamily="17" charset="-127"/>
                <a:cs typeface="Arial" panose="020B0604020202020204" pitchFamily="34" charset="0"/>
                <a:sym typeface="Arial" panose="020B0604020202020204" pitchFamily="34" charset="0"/>
              </a:rPr>
              <a:t>4</a:t>
            </a:r>
            <a:endParaRPr kumimoji="1" lang="ko-KR" altLang="ko-KR" sz="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바탕체" panose="02030609000101010101" pitchFamily="17" charset="-127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0" name="Google Shape;2970;p125">
            <a:extLst>
              <a:ext uri="{FF2B5EF4-FFF2-40B4-BE49-F238E27FC236}">
                <a16:creationId xmlns:a16="http://schemas.microsoft.com/office/drawing/2014/main" id="{28A99AA4-DBEB-43E2-8124-C5CE83C455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12416" y="1156836"/>
            <a:ext cx="200025" cy="20002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800"/>
              <a:buFont typeface="Arial" panose="020B0604020202020204" pitchFamily="34" charset="0"/>
              <a:buNone/>
              <a:tabLst/>
              <a:defRPr/>
            </a:pPr>
            <a:r>
              <a:rPr kumimoji="1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바탕체" panose="02030609000101010101" pitchFamily="17" charset="-127"/>
                <a:cs typeface="Arial" panose="020B0604020202020204" pitchFamily="34" charset="0"/>
                <a:sym typeface="Arial" panose="020B0604020202020204" pitchFamily="34" charset="0"/>
              </a:rPr>
              <a:t>5</a:t>
            </a:r>
            <a:endParaRPr kumimoji="1" lang="ko-KR" altLang="ko-KR" sz="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바탕체" panose="02030609000101010101" pitchFamily="17" charset="-127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1" name="Google Shape;2970;p125">
            <a:extLst>
              <a:ext uri="{FF2B5EF4-FFF2-40B4-BE49-F238E27FC236}">
                <a16:creationId xmlns:a16="http://schemas.microsoft.com/office/drawing/2014/main" id="{5640A8AC-1B71-43CC-A82D-517A9F7A59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756" y="1488532"/>
            <a:ext cx="200025" cy="20002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800"/>
              <a:buFont typeface="Arial" panose="020B0604020202020204" pitchFamily="34" charset="0"/>
              <a:buNone/>
              <a:tabLst/>
              <a:defRPr/>
            </a:pPr>
            <a:r>
              <a:rPr kumimoji="1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바탕체" panose="02030609000101010101" pitchFamily="17" charset="-127"/>
                <a:cs typeface="Arial" panose="020B0604020202020204" pitchFamily="34" charset="0"/>
                <a:sym typeface="Arial" panose="020B0604020202020204" pitchFamily="34" charset="0"/>
              </a:rPr>
              <a:t>6</a:t>
            </a:r>
            <a:endParaRPr kumimoji="1" lang="ko-KR" altLang="ko-KR" sz="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바탕체" panose="02030609000101010101" pitchFamily="17" charset="-127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2" name="Google Shape;2970;p125">
            <a:extLst>
              <a:ext uri="{FF2B5EF4-FFF2-40B4-BE49-F238E27FC236}">
                <a16:creationId xmlns:a16="http://schemas.microsoft.com/office/drawing/2014/main" id="{81EFCBC5-AC8B-4B55-9BB2-8404AFA0D1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12416" y="1460745"/>
            <a:ext cx="200025" cy="20002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800"/>
              <a:buFont typeface="Arial" panose="020B0604020202020204" pitchFamily="34" charset="0"/>
              <a:buNone/>
              <a:tabLst/>
              <a:defRPr/>
            </a:pPr>
            <a:r>
              <a:rPr kumimoji="1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바탕체" panose="02030609000101010101" pitchFamily="17" charset="-127"/>
                <a:cs typeface="Arial" panose="020B0604020202020204" pitchFamily="34" charset="0"/>
                <a:sym typeface="Arial" panose="020B0604020202020204" pitchFamily="34" charset="0"/>
              </a:rPr>
              <a:t>7</a:t>
            </a:r>
            <a:endParaRPr kumimoji="1" lang="ko-KR" altLang="ko-KR" sz="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바탕체" panose="02030609000101010101" pitchFamily="17" charset="-127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graphicFrame>
        <p:nvGraphicFramePr>
          <p:cNvPr id="33" name="표 32">
            <a:extLst>
              <a:ext uri="{FF2B5EF4-FFF2-40B4-BE49-F238E27FC236}">
                <a16:creationId xmlns:a16="http://schemas.microsoft.com/office/drawing/2014/main" id="{C929CC4F-0684-4EAD-A578-4A782FCF1F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2589725"/>
              </p:ext>
            </p:extLst>
          </p:nvPr>
        </p:nvGraphicFramePr>
        <p:xfrm>
          <a:off x="8602663" y="361950"/>
          <a:ext cx="3589337" cy="49380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76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616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336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>
                          <a:solidFill>
                            <a:srgbClr val="4E5263"/>
                          </a:solidFill>
                          <a:latin typeface="+mn-ea"/>
                          <a:ea typeface="+mn-ea"/>
                          <a:sym typeface="맑은 고딕"/>
                        </a:rPr>
                        <a:t>Summery.</a:t>
                      </a:r>
                      <a:endParaRPr lang="en" altLang="ko-KR" sz="800" b="1" dirty="0">
                        <a:solidFill>
                          <a:srgbClr val="4E5263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" altLang="ko-KR" sz="900" b="1" dirty="0">
                        <a:solidFill>
                          <a:srgbClr val="4E5263"/>
                        </a:solidFill>
                        <a:latin typeface="SF Pro Text" pitchFamily="2" charset="0"/>
                        <a:ea typeface="SF Pro Text" pitchFamily="2" charset="0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360">
                <a:tc gridSpan="2">
                  <a:txBody>
                    <a:bodyPr/>
                    <a:lstStyle/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운영중인 과목의 </a:t>
                      </a:r>
                      <a:r>
                        <a:rPr lang="ko-KR" altLang="en-US" sz="800" b="1" u="sng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콘텐츠 구성을 확인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하는 페이지입니다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.</a:t>
                      </a: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AS-IS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와 동일하나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,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화면 구조가 변경되었습니다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.</a:t>
                      </a: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00" b="1" u="sng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회차를</a:t>
                      </a:r>
                      <a:r>
                        <a:rPr lang="ko-KR" altLang="en-US" sz="800" b="1" u="sng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 하나도 펼치지 않았을 때 모습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입니다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.</a:t>
                      </a:r>
                    </a:p>
                  </a:txBody>
                  <a:tcPr marL="91437" marR="91437" marT="45727" marB="45727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3360">
                <a:tc gridSpan="2"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800" b="1" dirty="0">
                          <a:solidFill>
                            <a:srgbClr val="4E5263"/>
                          </a:solidFill>
                          <a:latin typeface="+mn-ea"/>
                          <a:ea typeface="+mn-ea"/>
                          <a:sym typeface="맑은 고딕"/>
                        </a:rPr>
                        <a:t>RFP.</a:t>
                      </a:r>
                      <a:endParaRPr lang="en" altLang="ko-KR" sz="800" b="1" dirty="0">
                        <a:solidFill>
                          <a:srgbClr val="4E5263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2405544"/>
                  </a:ext>
                </a:extLst>
              </a:tr>
              <a:tr h="213360">
                <a:tc gridSpan="2">
                  <a:txBody>
                    <a:bodyPr/>
                    <a:lstStyle/>
                    <a:p>
                      <a:pPr algn="just" latinLnBrk="1"/>
                      <a:r>
                        <a:rPr lang="ko-KR" altLang="en-US" sz="800" dirty="0" err="1"/>
                        <a:t>ㆍ</a:t>
                      </a:r>
                      <a:r>
                        <a:rPr lang="ko-KR" altLang="en-US" sz="800" dirty="0">
                          <a:latin typeface="나눔바른"/>
                          <a:ea typeface="나눔바른고딕" pitchFamily="50" charset="-127"/>
                        </a:rPr>
                        <a:t> </a:t>
                      </a:r>
                      <a:r>
                        <a:rPr lang="en-US" altLang="ko-KR" sz="800" dirty="0">
                          <a:latin typeface="나눔바른"/>
                          <a:ea typeface="나눔바른고딕" pitchFamily="50" charset="-127"/>
                        </a:rPr>
                        <a:t>SFR-SCMS-015-02 : </a:t>
                      </a:r>
                      <a:r>
                        <a:rPr lang="ko-KR" altLang="en-US" sz="800" dirty="0">
                          <a:latin typeface="나눔바른"/>
                          <a:ea typeface="나눔바른고딕" pitchFamily="50" charset="-127"/>
                        </a:rPr>
                        <a:t>전체 콘텐츠 및 각 </a:t>
                      </a:r>
                      <a:r>
                        <a:rPr lang="ko-KR" altLang="en-US" sz="800" dirty="0" err="1">
                          <a:latin typeface="나눔바른"/>
                          <a:ea typeface="나눔바른고딕" pitchFamily="50" charset="-127"/>
                        </a:rPr>
                        <a:t>회차별</a:t>
                      </a:r>
                      <a:r>
                        <a:rPr lang="ko-KR" altLang="en-US" sz="800" dirty="0">
                          <a:latin typeface="나눔바른"/>
                          <a:ea typeface="나눔바른고딕" pitchFamily="50" charset="-127"/>
                        </a:rPr>
                        <a:t> 미리보기 기능 제공</a:t>
                      </a:r>
                      <a:endParaRPr lang="ko-KR" altLang="en-US" sz="800" dirty="0"/>
                    </a:p>
                  </a:txBody>
                  <a:tcPr marL="91437" marR="91437" marT="45727" marB="45727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734976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확인 </a:t>
                      </a: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kumimoji="1" lang="ko-KR" altLang="en-US" sz="8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클릭시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800" dirty="0"/>
                        <a:t>MANAGE-SUBJECT-MAIN</a:t>
                      </a: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이동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0000"/>
                        </a:lnSpc>
                      </a:pP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엑셀 다운로드 버튼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9592373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과목명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2519178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과목코드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3457246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5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온평원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콘텐츠 개발담당자 이름 및 등록된 연락처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6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제작기관명 입력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7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제작기관 개발담당자 이름 및 등록된 연락처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47009891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8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상세정보 전환을 위해 필요한 탭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6858765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9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순번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8140803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10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회차명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5422371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11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페이지수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6348880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12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강의노트 </a:t>
                      </a: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kumimoji="1" lang="ko-KR" altLang="en-US" sz="8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클릭시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해당 파일 다운로드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6098844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13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미리보기 </a:t>
                      </a: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kumimoji="1" lang="ko-KR" altLang="en-US" sz="8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클릭시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별도 팝업창으로 미리보기 실행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8998007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14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다운로드 </a:t>
                      </a: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kumimoji="1" lang="ko-KR" altLang="en-US" sz="8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클릭시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해당 파일 다운로드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53964514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15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펼쳐보기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kumimoji="1" lang="ko-KR" altLang="en-US" sz="8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클릭시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해당 </a:t>
                      </a:r>
                      <a:r>
                        <a:rPr kumimoji="1" lang="ko-KR" altLang="en-US" sz="8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회차의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상세 과목명 노출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3295197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15-1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펼쳐보기시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화면 모습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6189435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16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자세히 보기 </a:t>
                      </a: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kumimoji="1" lang="ko-KR" altLang="en-US" sz="8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클릭시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해당 </a:t>
                      </a:r>
                      <a:r>
                        <a:rPr kumimoji="1" lang="ko-KR" altLang="en-US" sz="8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회차가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별도 탭으로 생성 후 노출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5064494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16-1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자세히 </a:t>
                      </a:r>
                      <a:r>
                        <a:rPr kumimoji="1" lang="ko-KR" altLang="en-US" sz="8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보기시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화면 모습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63968068"/>
                  </a:ext>
                </a:extLst>
              </a:tr>
            </a:tbl>
          </a:graphicData>
        </a:graphic>
      </p:graphicFrame>
      <p:sp>
        <p:nvSpPr>
          <p:cNvPr id="34" name="Google Shape;2970;p125">
            <a:extLst>
              <a:ext uri="{FF2B5EF4-FFF2-40B4-BE49-F238E27FC236}">
                <a16:creationId xmlns:a16="http://schemas.microsoft.com/office/drawing/2014/main" id="{9C716A75-892D-41E1-80EF-972A3A3863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717683"/>
            <a:ext cx="200025" cy="20002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800"/>
              <a:buFont typeface="Arial" panose="020B0604020202020204" pitchFamily="34" charset="0"/>
              <a:buNone/>
              <a:tabLst/>
              <a:defRPr/>
            </a:pPr>
            <a:r>
              <a:rPr kumimoji="1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바탕체" panose="02030609000101010101" pitchFamily="17" charset="-127"/>
                <a:cs typeface="Arial" panose="020B0604020202020204" pitchFamily="34" charset="0"/>
                <a:sym typeface="Arial" panose="020B0604020202020204" pitchFamily="34" charset="0"/>
              </a:rPr>
              <a:t>8</a:t>
            </a:r>
            <a:endParaRPr kumimoji="1" lang="ko-KR" altLang="ko-KR" sz="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바탕체" panose="02030609000101010101" pitchFamily="17" charset="-127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5" name="Google Shape;2970;p125">
            <a:extLst>
              <a:ext uri="{FF2B5EF4-FFF2-40B4-BE49-F238E27FC236}">
                <a16:creationId xmlns:a16="http://schemas.microsoft.com/office/drawing/2014/main" id="{6BC1BD9E-0F35-4309-89A5-6D335FB251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1925" y="2130195"/>
            <a:ext cx="200025" cy="20002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800"/>
              <a:buFont typeface="Arial" panose="020B0604020202020204" pitchFamily="34" charset="0"/>
              <a:buNone/>
              <a:tabLst/>
              <a:defRPr/>
            </a:pPr>
            <a:r>
              <a:rPr kumimoji="1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바탕체" panose="02030609000101010101" pitchFamily="17" charset="-127"/>
                <a:cs typeface="Arial" panose="020B0604020202020204" pitchFamily="34" charset="0"/>
                <a:sym typeface="Arial" panose="020B0604020202020204" pitchFamily="34" charset="0"/>
              </a:rPr>
              <a:t>9</a:t>
            </a:r>
            <a:endParaRPr kumimoji="1" lang="ko-KR" altLang="ko-KR" sz="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바탕체" panose="02030609000101010101" pitchFamily="17" charset="-127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grpSp>
        <p:nvGrpSpPr>
          <p:cNvPr id="38" name="그룹 107">
            <a:extLst>
              <a:ext uri="{FF2B5EF4-FFF2-40B4-BE49-F238E27FC236}">
                <a16:creationId xmlns:a16="http://schemas.microsoft.com/office/drawing/2014/main" id="{6E090770-B7CF-42E0-B93C-5FEE1E423583}"/>
              </a:ext>
            </a:extLst>
          </p:cNvPr>
          <p:cNvGrpSpPr>
            <a:grpSpLocks/>
          </p:cNvGrpSpPr>
          <p:nvPr/>
        </p:nvGrpSpPr>
        <p:grpSpPr bwMode="auto">
          <a:xfrm>
            <a:off x="7019827" y="2106184"/>
            <a:ext cx="217487" cy="246063"/>
            <a:chOff x="2012774" y="1442250"/>
            <a:chExt cx="217845" cy="245280"/>
          </a:xfrm>
        </p:grpSpPr>
        <p:sp>
          <p:nvSpPr>
            <p:cNvPr id="39" name="Google Shape;2970;p125">
              <a:extLst>
                <a:ext uri="{FF2B5EF4-FFF2-40B4-BE49-F238E27FC236}">
                  <a16:creationId xmlns:a16="http://schemas.microsoft.com/office/drawing/2014/main" id="{79DEF975-65FF-48F6-91D5-F0513060BA56}"/>
                </a:ext>
              </a:extLst>
            </p:cNvPr>
            <p:cNvSpPr/>
            <p:nvPr/>
          </p:nvSpPr>
          <p:spPr>
            <a:xfrm>
              <a:off x="2012774" y="1464404"/>
              <a:ext cx="200354" cy="19938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lIns="91425" tIns="45700" rIns="91425" bIns="4570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  <a:tabLst/>
                <a:defRPr/>
              </a:pPr>
              <a:endParaRPr kumimoji="0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바탕체" panose="02030609000101010101" pitchFamily="17" charset="-127"/>
                <a:cs typeface="Arial"/>
                <a:sym typeface="Arial"/>
              </a:endParaRPr>
            </a:p>
          </p:txBody>
        </p:sp>
        <p:sp>
          <p:nvSpPr>
            <p:cNvPr id="40" name="Google Shape;423;p35">
              <a:extLst>
                <a:ext uri="{FF2B5EF4-FFF2-40B4-BE49-F238E27FC236}">
                  <a16:creationId xmlns:a16="http://schemas.microsoft.com/office/drawing/2014/main" id="{685545B9-58C6-4087-8AC0-58A9447BC3FF}"/>
                </a:ext>
              </a:extLst>
            </p:cNvPr>
            <p:cNvSpPr/>
            <p:nvPr/>
          </p:nvSpPr>
          <p:spPr>
            <a:xfrm>
              <a:off x="2041396" y="1442250"/>
              <a:ext cx="189223" cy="245280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lIns="0" tIns="45700" rIns="0" bIns="45700" anchor="ctr"/>
            <a:lstStyle/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바탕체" panose="02030609000101010101" pitchFamily="17" charset="-127"/>
                  <a:cs typeface="Arial"/>
                  <a:sym typeface="Arial"/>
                </a:rPr>
                <a:t>15</a:t>
              </a:r>
              <a:endParaRPr kumimoji="0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바탕체" panose="02030609000101010101" pitchFamily="17" charset="-127"/>
                <a:cs typeface="Arial"/>
                <a:sym typeface="Arial"/>
              </a:endParaRPr>
            </a:p>
          </p:txBody>
        </p:sp>
      </p:grpSp>
      <p:grpSp>
        <p:nvGrpSpPr>
          <p:cNvPr id="41" name="그룹 107">
            <a:extLst>
              <a:ext uri="{FF2B5EF4-FFF2-40B4-BE49-F238E27FC236}">
                <a16:creationId xmlns:a16="http://schemas.microsoft.com/office/drawing/2014/main" id="{BE14559A-DDA0-4199-AC97-8716F33F2D02}"/>
              </a:ext>
            </a:extLst>
          </p:cNvPr>
          <p:cNvGrpSpPr>
            <a:grpSpLocks/>
          </p:cNvGrpSpPr>
          <p:nvPr/>
        </p:nvGrpSpPr>
        <p:grpSpPr bwMode="auto">
          <a:xfrm>
            <a:off x="6315201" y="2106184"/>
            <a:ext cx="217487" cy="246063"/>
            <a:chOff x="2012774" y="1442250"/>
            <a:chExt cx="217845" cy="245280"/>
          </a:xfrm>
        </p:grpSpPr>
        <p:sp>
          <p:nvSpPr>
            <p:cNvPr id="42" name="Google Shape;2970;p125">
              <a:extLst>
                <a:ext uri="{FF2B5EF4-FFF2-40B4-BE49-F238E27FC236}">
                  <a16:creationId xmlns:a16="http://schemas.microsoft.com/office/drawing/2014/main" id="{B717B57D-160B-4480-BA20-7A411ACCEA96}"/>
                </a:ext>
              </a:extLst>
            </p:cNvPr>
            <p:cNvSpPr/>
            <p:nvPr/>
          </p:nvSpPr>
          <p:spPr>
            <a:xfrm>
              <a:off x="2012774" y="1464404"/>
              <a:ext cx="200354" cy="19938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lIns="91425" tIns="45700" rIns="91425" bIns="4570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  <a:tabLst/>
                <a:defRPr/>
              </a:pPr>
              <a:endParaRPr kumimoji="0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바탕체" panose="02030609000101010101" pitchFamily="17" charset="-127"/>
                <a:cs typeface="Arial"/>
                <a:sym typeface="Arial"/>
              </a:endParaRPr>
            </a:p>
          </p:txBody>
        </p:sp>
        <p:sp>
          <p:nvSpPr>
            <p:cNvPr id="43" name="Google Shape;423;p35">
              <a:extLst>
                <a:ext uri="{FF2B5EF4-FFF2-40B4-BE49-F238E27FC236}">
                  <a16:creationId xmlns:a16="http://schemas.microsoft.com/office/drawing/2014/main" id="{88558B21-8C7F-4B7F-9347-6207487718C8}"/>
                </a:ext>
              </a:extLst>
            </p:cNvPr>
            <p:cNvSpPr/>
            <p:nvPr/>
          </p:nvSpPr>
          <p:spPr>
            <a:xfrm>
              <a:off x="2041396" y="1442250"/>
              <a:ext cx="189223" cy="245280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lIns="0" tIns="45700" rIns="0" bIns="45700" anchor="ctr"/>
            <a:lstStyle/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바탕체" panose="02030609000101010101" pitchFamily="17" charset="-127"/>
                  <a:cs typeface="Arial"/>
                  <a:sym typeface="Arial"/>
                </a:rPr>
                <a:t>14</a:t>
              </a:r>
              <a:endParaRPr kumimoji="0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바탕체" panose="02030609000101010101" pitchFamily="17" charset="-127"/>
                <a:cs typeface="Arial"/>
                <a:sym typeface="Arial"/>
              </a:endParaRPr>
            </a:p>
          </p:txBody>
        </p:sp>
      </p:grpSp>
      <p:grpSp>
        <p:nvGrpSpPr>
          <p:cNvPr id="45" name="그룹 107">
            <a:extLst>
              <a:ext uri="{FF2B5EF4-FFF2-40B4-BE49-F238E27FC236}">
                <a16:creationId xmlns:a16="http://schemas.microsoft.com/office/drawing/2014/main" id="{F62C8E54-6746-4279-8A92-DEB5536DA7D7}"/>
              </a:ext>
            </a:extLst>
          </p:cNvPr>
          <p:cNvGrpSpPr>
            <a:grpSpLocks/>
          </p:cNvGrpSpPr>
          <p:nvPr/>
        </p:nvGrpSpPr>
        <p:grpSpPr bwMode="auto">
          <a:xfrm>
            <a:off x="5614350" y="2106184"/>
            <a:ext cx="217487" cy="246063"/>
            <a:chOff x="2012774" y="1442250"/>
            <a:chExt cx="217845" cy="245280"/>
          </a:xfrm>
        </p:grpSpPr>
        <p:sp>
          <p:nvSpPr>
            <p:cNvPr id="46" name="Google Shape;2970;p125">
              <a:extLst>
                <a:ext uri="{FF2B5EF4-FFF2-40B4-BE49-F238E27FC236}">
                  <a16:creationId xmlns:a16="http://schemas.microsoft.com/office/drawing/2014/main" id="{29D025A7-8394-4BC4-9351-DE1A23899CA5}"/>
                </a:ext>
              </a:extLst>
            </p:cNvPr>
            <p:cNvSpPr/>
            <p:nvPr/>
          </p:nvSpPr>
          <p:spPr>
            <a:xfrm>
              <a:off x="2012774" y="1464404"/>
              <a:ext cx="200354" cy="19938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lIns="91425" tIns="45700" rIns="91425" bIns="4570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  <a:tabLst/>
                <a:defRPr/>
              </a:pPr>
              <a:endParaRPr kumimoji="0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바탕체" panose="02030609000101010101" pitchFamily="17" charset="-127"/>
                <a:cs typeface="Arial"/>
                <a:sym typeface="Arial"/>
              </a:endParaRPr>
            </a:p>
          </p:txBody>
        </p:sp>
        <p:sp>
          <p:nvSpPr>
            <p:cNvPr id="47" name="Google Shape;423;p35">
              <a:extLst>
                <a:ext uri="{FF2B5EF4-FFF2-40B4-BE49-F238E27FC236}">
                  <a16:creationId xmlns:a16="http://schemas.microsoft.com/office/drawing/2014/main" id="{DA5389C2-097C-4401-BCB3-44CFB01AD110}"/>
                </a:ext>
              </a:extLst>
            </p:cNvPr>
            <p:cNvSpPr/>
            <p:nvPr/>
          </p:nvSpPr>
          <p:spPr>
            <a:xfrm>
              <a:off x="2041396" y="1442250"/>
              <a:ext cx="189223" cy="245280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lIns="0" tIns="45700" rIns="0" bIns="45700" anchor="ctr"/>
            <a:lstStyle/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바탕체" panose="02030609000101010101" pitchFamily="17" charset="-127"/>
                  <a:cs typeface="Arial"/>
                  <a:sym typeface="Arial"/>
                </a:rPr>
                <a:t>13</a:t>
              </a:r>
              <a:endParaRPr kumimoji="0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바탕체" panose="02030609000101010101" pitchFamily="17" charset="-127"/>
                <a:cs typeface="Arial"/>
                <a:sym typeface="Arial"/>
              </a:endParaRPr>
            </a:p>
          </p:txBody>
        </p:sp>
      </p:grpSp>
      <p:grpSp>
        <p:nvGrpSpPr>
          <p:cNvPr id="48" name="그룹 107">
            <a:extLst>
              <a:ext uri="{FF2B5EF4-FFF2-40B4-BE49-F238E27FC236}">
                <a16:creationId xmlns:a16="http://schemas.microsoft.com/office/drawing/2014/main" id="{FF631FBD-BA4A-4E14-971C-E9CB72701677}"/>
              </a:ext>
            </a:extLst>
          </p:cNvPr>
          <p:cNvGrpSpPr>
            <a:grpSpLocks/>
          </p:cNvGrpSpPr>
          <p:nvPr/>
        </p:nvGrpSpPr>
        <p:grpSpPr bwMode="auto">
          <a:xfrm>
            <a:off x="4873683" y="2106184"/>
            <a:ext cx="217487" cy="246063"/>
            <a:chOff x="2012774" y="1442250"/>
            <a:chExt cx="217845" cy="245280"/>
          </a:xfrm>
        </p:grpSpPr>
        <p:sp>
          <p:nvSpPr>
            <p:cNvPr id="49" name="Google Shape;2970;p125">
              <a:extLst>
                <a:ext uri="{FF2B5EF4-FFF2-40B4-BE49-F238E27FC236}">
                  <a16:creationId xmlns:a16="http://schemas.microsoft.com/office/drawing/2014/main" id="{546B7870-BA5F-481A-9543-6CF8A342571B}"/>
                </a:ext>
              </a:extLst>
            </p:cNvPr>
            <p:cNvSpPr/>
            <p:nvPr/>
          </p:nvSpPr>
          <p:spPr>
            <a:xfrm>
              <a:off x="2012774" y="1464404"/>
              <a:ext cx="200354" cy="19938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lIns="91425" tIns="45700" rIns="91425" bIns="4570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  <a:tabLst/>
                <a:defRPr/>
              </a:pPr>
              <a:endParaRPr kumimoji="0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바탕체" panose="02030609000101010101" pitchFamily="17" charset="-127"/>
                <a:cs typeface="Arial"/>
                <a:sym typeface="Arial"/>
              </a:endParaRPr>
            </a:p>
          </p:txBody>
        </p:sp>
        <p:sp>
          <p:nvSpPr>
            <p:cNvPr id="50" name="Google Shape;423;p35">
              <a:extLst>
                <a:ext uri="{FF2B5EF4-FFF2-40B4-BE49-F238E27FC236}">
                  <a16:creationId xmlns:a16="http://schemas.microsoft.com/office/drawing/2014/main" id="{C25D32A8-A144-4B1B-8415-3F4A9169E0FB}"/>
                </a:ext>
              </a:extLst>
            </p:cNvPr>
            <p:cNvSpPr/>
            <p:nvPr/>
          </p:nvSpPr>
          <p:spPr>
            <a:xfrm>
              <a:off x="2041396" y="1442250"/>
              <a:ext cx="189223" cy="245280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lIns="0" tIns="45700" rIns="0" bIns="45700" anchor="ctr"/>
            <a:lstStyle/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바탕체" panose="02030609000101010101" pitchFamily="17" charset="-127"/>
                  <a:cs typeface="Arial"/>
                  <a:sym typeface="Arial"/>
                </a:rPr>
                <a:t>12</a:t>
              </a:r>
              <a:endParaRPr kumimoji="0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바탕체" panose="02030609000101010101" pitchFamily="17" charset="-127"/>
                <a:cs typeface="Arial"/>
                <a:sym typeface="Arial"/>
              </a:endParaRPr>
            </a:p>
          </p:txBody>
        </p:sp>
      </p:grpSp>
      <p:grpSp>
        <p:nvGrpSpPr>
          <p:cNvPr id="51" name="그룹 107">
            <a:extLst>
              <a:ext uri="{FF2B5EF4-FFF2-40B4-BE49-F238E27FC236}">
                <a16:creationId xmlns:a16="http://schemas.microsoft.com/office/drawing/2014/main" id="{31449766-11B9-4B81-B5C9-11FEFAC4556E}"/>
              </a:ext>
            </a:extLst>
          </p:cNvPr>
          <p:cNvGrpSpPr>
            <a:grpSpLocks/>
          </p:cNvGrpSpPr>
          <p:nvPr/>
        </p:nvGrpSpPr>
        <p:grpSpPr bwMode="auto">
          <a:xfrm>
            <a:off x="4192425" y="2106184"/>
            <a:ext cx="217487" cy="246063"/>
            <a:chOff x="2012774" y="1442250"/>
            <a:chExt cx="217845" cy="245280"/>
          </a:xfrm>
        </p:grpSpPr>
        <p:sp>
          <p:nvSpPr>
            <p:cNvPr id="52" name="Google Shape;2970;p125">
              <a:extLst>
                <a:ext uri="{FF2B5EF4-FFF2-40B4-BE49-F238E27FC236}">
                  <a16:creationId xmlns:a16="http://schemas.microsoft.com/office/drawing/2014/main" id="{E79157A5-F7CD-4C55-8B3F-7B6A233471C9}"/>
                </a:ext>
              </a:extLst>
            </p:cNvPr>
            <p:cNvSpPr/>
            <p:nvPr/>
          </p:nvSpPr>
          <p:spPr>
            <a:xfrm>
              <a:off x="2012774" y="1464404"/>
              <a:ext cx="200354" cy="19938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lIns="91425" tIns="45700" rIns="91425" bIns="4570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  <a:tabLst/>
                <a:defRPr/>
              </a:pPr>
              <a:endParaRPr kumimoji="0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바탕체" panose="02030609000101010101" pitchFamily="17" charset="-127"/>
                <a:cs typeface="Arial"/>
                <a:sym typeface="Arial"/>
              </a:endParaRPr>
            </a:p>
          </p:txBody>
        </p:sp>
        <p:sp>
          <p:nvSpPr>
            <p:cNvPr id="53" name="Google Shape;423;p35">
              <a:extLst>
                <a:ext uri="{FF2B5EF4-FFF2-40B4-BE49-F238E27FC236}">
                  <a16:creationId xmlns:a16="http://schemas.microsoft.com/office/drawing/2014/main" id="{C9FCEF15-265A-4643-B446-A669039E5726}"/>
                </a:ext>
              </a:extLst>
            </p:cNvPr>
            <p:cNvSpPr/>
            <p:nvPr/>
          </p:nvSpPr>
          <p:spPr>
            <a:xfrm>
              <a:off x="2041396" y="1442250"/>
              <a:ext cx="189223" cy="245280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lIns="0" tIns="45700" rIns="0" bIns="45700" anchor="ctr"/>
            <a:lstStyle/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바탕체" panose="02030609000101010101" pitchFamily="17" charset="-127"/>
                  <a:cs typeface="Arial"/>
                  <a:sym typeface="Arial"/>
                </a:rPr>
                <a:t>11</a:t>
              </a:r>
              <a:endParaRPr kumimoji="0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바탕체" panose="02030609000101010101" pitchFamily="17" charset="-127"/>
                <a:cs typeface="Arial"/>
                <a:sym typeface="Arial"/>
              </a:endParaRPr>
            </a:p>
          </p:txBody>
        </p:sp>
      </p:grpSp>
      <p:grpSp>
        <p:nvGrpSpPr>
          <p:cNvPr id="54" name="그룹 107">
            <a:extLst>
              <a:ext uri="{FF2B5EF4-FFF2-40B4-BE49-F238E27FC236}">
                <a16:creationId xmlns:a16="http://schemas.microsoft.com/office/drawing/2014/main" id="{A319A598-3C96-4B1B-8F60-FF0F85CBFB14}"/>
              </a:ext>
            </a:extLst>
          </p:cNvPr>
          <p:cNvGrpSpPr>
            <a:grpSpLocks/>
          </p:cNvGrpSpPr>
          <p:nvPr/>
        </p:nvGrpSpPr>
        <p:grpSpPr bwMode="auto">
          <a:xfrm>
            <a:off x="2106002" y="2106184"/>
            <a:ext cx="217487" cy="246063"/>
            <a:chOff x="2012774" y="1442250"/>
            <a:chExt cx="217845" cy="245280"/>
          </a:xfrm>
        </p:grpSpPr>
        <p:sp>
          <p:nvSpPr>
            <p:cNvPr id="55" name="Google Shape;2970;p125">
              <a:extLst>
                <a:ext uri="{FF2B5EF4-FFF2-40B4-BE49-F238E27FC236}">
                  <a16:creationId xmlns:a16="http://schemas.microsoft.com/office/drawing/2014/main" id="{F5AE92A7-0C84-4988-8AF3-DA251D327E9B}"/>
                </a:ext>
              </a:extLst>
            </p:cNvPr>
            <p:cNvSpPr/>
            <p:nvPr/>
          </p:nvSpPr>
          <p:spPr>
            <a:xfrm>
              <a:off x="2012774" y="1464404"/>
              <a:ext cx="200354" cy="19938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lIns="91425" tIns="45700" rIns="91425" bIns="4570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  <a:tabLst/>
                <a:defRPr/>
              </a:pPr>
              <a:endParaRPr kumimoji="0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바탕체" panose="02030609000101010101" pitchFamily="17" charset="-127"/>
                <a:cs typeface="Arial"/>
                <a:sym typeface="Arial"/>
              </a:endParaRPr>
            </a:p>
          </p:txBody>
        </p:sp>
        <p:sp>
          <p:nvSpPr>
            <p:cNvPr id="56" name="Google Shape;423;p35">
              <a:extLst>
                <a:ext uri="{FF2B5EF4-FFF2-40B4-BE49-F238E27FC236}">
                  <a16:creationId xmlns:a16="http://schemas.microsoft.com/office/drawing/2014/main" id="{57A343FD-A7EC-46D3-9CCC-504FD6830C8D}"/>
                </a:ext>
              </a:extLst>
            </p:cNvPr>
            <p:cNvSpPr/>
            <p:nvPr/>
          </p:nvSpPr>
          <p:spPr>
            <a:xfrm>
              <a:off x="2041396" y="1442250"/>
              <a:ext cx="189223" cy="245280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lIns="0" tIns="45700" rIns="0" bIns="45700" anchor="ctr"/>
            <a:lstStyle/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바탕체" panose="02030609000101010101" pitchFamily="17" charset="-127"/>
                  <a:cs typeface="Arial"/>
                  <a:sym typeface="Arial"/>
                </a:rPr>
                <a:t>10</a:t>
              </a:r>
              <a:endParaRPr kumimoji="0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바탕체" panose="02030609000101010101" pitchFamily="17" charset="-127"/>
                <a:cs typeface="Arial"/>
                <a:sym typeface="Arial"/>
              </a:endParaRPr>
            </a:p>
          </p:txBody>
        </p:sp>
      </p:grpSp>
      <p:grpSp>
        <p:nvGrpSpPr>
          <p:cNvPr id="57" name="그룹 107">
            <a:extLst>
              <a:ext uri="{FF2B5EF4-FFF2-40B4-BE49-F238E27FC236}">
                <a16:creationId xmlns:a16="http://schemas.microsoft.com/office/drawing/2014/main" id="{5426548F-90E7-4B2A-84AC-88C780924700}"/>
              </a:ext>
            </a:extLst>
          </p:cNvPr>
          <p:cNvGrpSpPr>
            <a:grpSpLocks/>
          </p:cNvGrpSpPr>
          <p:nvPr/>
        </p:nvGrpSpPr>
        <p:grpSpPr bwMode="auto">
          <a:xfrm>
            <a:off x="7733153" y="2106184"/>
            <a:ext cx="217487" cy="246063"/>
            <a:chOff x="2012774" y="1442250"/>
            <a:chExt cx="217845" cy="245280"/>
          </a:xfrm>
        </p:grpSpPr>
        <p:sp>
          <p:nvSpPr>
            <p:cNvPr id="58" name="Google Shape;2970;p125">
              <a:extLst>
                <a:ext uri="{FF2B5EF4-FFF2-40B4-BE49-F238E27FC236}">
                  <a16:creationId xmlns:a16="http://schemas.microsoft.com/office/drawing/2014/main" id="{5E4F8A6F-D9E3-4B22-BE74-F3A026CBCA4D}"/>
                </a:ext>
              </a:extLst>
            </p:cNvPr>
            <p:cNvSpPr/>
            <p:nvPr/>
          </p:nvSpPr>
          <p:spPr>
            <a:xfrm>
              <a:off x="2012774" y="1464404"/>
              <a:ext cx="200354" cy="19938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lIns="91425" tIns="45700" rIns="91425" bIns="4570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  <a:tabLst/>
                <a:defRPr/>
              </a:pPr>
              <a:endParaRPr kumimoji="0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바탕체" panose="02030609000101010101" pitchFamily="17" charset="-127"/>
                <a:cs typeface="Arial"/>
                <a:sym typeface="Arial"/>
              </a:endParaRPr>
            </a:p>
          </p:txBody>
        </p:sp>
        <p:sp>
          <p:nvSpPr>
            <p:cNvPr id="59" name="Google Shape;423;p35">
              <a:extLst>
                <a:ext uri="{FF2B5EF4-FFF2-40B4-BE49-F238E27FC236}">
                  <a16:creationId xmlns:a16="http://schemas.microsoft.com/office/drawing/2014/main" id="{BF273644-7CF3-4536-9E4B-7464B64432A0}"/>
                </a:ext>
              </a:extLst>
            </p:cNvPr>
            <p:cNvSpPr/>
            <p:nvPr/>
          </p:nvSpPr>
          <p:spPr>
            <a:xfrm>
              <a:off x="2041396" y="1442250"/>
              <a:ext cx="189223" cy="245280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lIns="0" tIns="45700" rIns="0" bIns="45700" anchor="ctr"/>
            <a:lstStyle/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바탕체" panose="02030609000101010101" pitchFamily="17" charset="-127"/>
                  <a:cs typeface="Arial"/>
                  <a:sym typeface="Arial"/>
                </a:rPr>
                <a:t>16</a:t>
              </a:r>
              <a:endParaRPr kumimoji="0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바탕체" panose="02030609000101010101" pitchFamily="17" charset="-127"/>
                <a:cs typeface="Arial"/>
                <a:sym typeface="Arial"/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A10D2DC2-65D1-4AA6-8FCB-720EBA560594}"/>
              </a:ext>
            </a:extLst>
          </p:cNvPr>
          <p:cNvGrpSpPr/>
          <p:nvPr/>
        </p:nvGrpSpPr>
        <p:grpSpPr>
          <a:xfrm>
            <a:off x="5064525" y="2396953"/>
            <a:ext cx="486257" cy="1264150"/>
            <a:chOff x="5064525" y="2396953"/>
            <a:chExt cx="486257" cy="1264150"/>
          </a:xfrm>
        </p:grpSpPr>
        <p:pic>
          <p:nvPicPr>
            <p:cNvPr id="95" name="그래픽 27">
              <a:extLst>
                <a:ext uri="{FF2B5EF4-FFF2-40B4-BE49-F238E27FC236}">
                  <a16:creationId xmlns:a16="http://schemas.microsoft.com/office/drawing/2014/main" id="{DFC4BE18-37A6-43B9-A3AE-EDCF5E282E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064525" y="2396953"/>
              <a:ext cx="486257" cy="199831"/>
            </a:xfrm>
            <a:prstGeom prst="rect">
              <a:avLst/>
            </a:prstGeom>
          </p:spPr>
        </p:pic>
        <p:pic>
          <p:nvPicPr>
            <p:cNvPr id="97" name="그래픽 27">
              <a:extLst>
                <a:ext uri="{FF2B5EF4-FFF2-40B4-BE49-F238E27FC236}">
                  <a16:creationId xmlns:a16="http://schemas.microsoft.com/office/drawing/2014/main" id="{29AE7D17-13CF-46BB-A941-946AE9F988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064525" y="2609817"/>
              <a:ext cx="486257" cy="199831"/>
            </a:xfrm>
            <a:prstGeom prst="rect">
              <a:avLst/>
            </a:prstGeom>
          </p:spPr>
        </p:pic>
        <p:pic>
          <p:nvPicPr>
            <p:cNvPr id="98" name="그래픽 27">
              <a:extLst>
                <a:ext uri="{FF2B5EF4-FFF2-40B4-BE49-F238E27FC236}">
                  <a16:creationId xmlns:a16="http://schemas.microsoft.com/office/drawing/2014/main" id="{D902D7BD-9D44-4AC2-A436-692A5F0F87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064525" y="2822681"/>
              <a:ext cx="486257" cy="199831"/>
            </a:xfrm>
            <a:prstGeom prst="rect">
              <a:avLst/>
            </a:prstGeom>
          </p:spPr>
        </p:pic>
        <p:pic>
          <p:nvPicPr>
            <p:cNvPr id="99" name="그래픽 27">
              <a:extLst>
                <a:ext uri="{FF2B5EF4-FFF2-40B4-BE49-F238E27FC236}">
                  <a16:creationId xmlns:a16="http://schemas.microsoft.com/office/drawing/2014/main" id="{3C6FF467-01AC-4796-8E1C-E0E578ED0AE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064525" y="3035545"/>
              <a:ext cx="486257" cy="199831"/>
            </a:xfrm>
            <a:prstGeom prst="rect">
              <a:avLst/>
            </a:prstGeom>
          </p:spPr>
        </p:pic>
        <p:pic>
          <p:nvPicPr>
            <p:cNvPr id="100" name="그래픽 27">
              <a:extLst>
                <a:ext uri="{FF2B5EF4-FFF2-40B4-BE49-F238E27FC236}">
                  <a16:creationId xmlns:a16="http://schemas.microsoft.com/office/drawing/2014/main" id="{AAD0EE97-CD74-4CAF-BCE9-3A57891C6BE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064525" y="3248409"/>
              <a:ext cx="486257" cy="199831"/>
            </a:xfrm>
            <a:prstGeom prst="rect">
              <a:avLst/>
            </a:prstGeom>
          </p:spPr>
        </p:pic>
        <p:pic>
          <p:nvPicPr>
            <p:cNvPr id="101" name="그래픽 27">
              <a:extLst>
                <a:ext uri="{FF2B5EF4-FFF2-40B4-BE49-F238E27FC236}">
                  <a16:creationId xmlns:a16="http://schemas.microsoft.com/office/drawing/2014/main" id="{CE381B1C-C78D-42C9-9DB6-DFD26452356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064525" y="3461272"/>
              <a:ext cx="486257" cy="199831"/>
            </a:xfrm>
            <a:prstGeom prst="rect">
              <a:avLst/>
            </a:prstGeom>
          </p:spPr>
        </p:pic>
      </p:grp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23DEB5F4-D4C4-4E39-98F1-FD349F0DE49B}"/>
              </a:ext>
            </a:extLst>
          </p:cNvPr>
          <p:cNvGrpSpPr/>
          <p:nvPr/>
        </p:nvGrpSpPr>
        <p:grpSpPr>
          <a:xfrm>
            <a:off x="5808801" y="2396953"/>
            <a:ext cx="486257" cy="1264150"/>
            <a:chOff x="5064525" y="2396953"/>
            <a:chExt cx="486257" cy="1264150"/>
          </a:xfrm>
        </p:grpSpPr>
        <p:pic>
          <p:nvPicPr>
            <p:cNvPr id="103" name="그래픽 27">
              <a:extLst>
                <a:ext uri="{FF2B5EF4-FFF2-40B4-BE49-F238E27FC236}">
                  <a16:creationId xmlns:a16="http://schemas.microsoft.com/office/drawing/2014/main" id="{B89EBB4E-5F37-43C5-B2C1-56DAE42A38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064525" y="2396953"/>
              <a:ext cx="486257" cy="199831"/>
            </a:xfrm>
            <a:prstGeom prst="rect">
              <a:avLst/>
            </a:prstGeom>
          </p:spPr>
        </p:pic>
        <p:pic>
          <p:nvPicPr>
            <p:cNvPr id="104" name="그래픽 27">
              <a:extLst>
                <a:ext uri="{FF2B5EF4-FFF2-40B4-BE49-F238E27FC236}">
                  <a16:creationId xmlns:a16="http://schemas.microsoft.com/office/drawing/2014/main" id="{737A79C5-D59F-44A3-B781-C45FE9CDB58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064525" y="2609817"/>
              <a:ext cx="486257" cy="199831"/>
            </a:xfrm>
            <a:prstGeom prst="rect">
              <a:avLst/>
            </a:prstGeom>
          </p:spPr>
        </p:pic>
        <p:pic>
          <p:nvPicPr>
            <p:cNvPr id="105" name="그래픽 27">
              <a:extLst>
                <a:ext uri="{FF2B5EF4-FFF2-40B4-BE49-F238E27FC236}">
                  <a16:creationId xmlns:a16="http://schemas.microsoft.com/office/drawing/2014/main" id="{F74EAD7A-2D7F-4008-920E-28D7F93F7A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064525" y="2822681"/>
              <a:ext cx="486257" cy="199831"/>
            </a:xfrm>
            <a:prstGeom prst="rect">
              <a:avLst/>
            </a:prstGeom>
          </p:spPr>
        </p:pic>
        <p:pic>
          <p:nvPicPr>
            <p:cNvPr id="106" name="그래픽 27">
              <a:extLst>
                <a:ext uri="{FF2B5EF4-FFF2-40B4-BE49-F238E27FC236}">
                  <a16:creationId xmlns:a16="http://schemas.microsoft.com/office/drawing/2014/main" id="{BA0F9497-4031-41F5-9224-32EC9CD1B7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064525" y="3035545"/>
              <a:ext cx="486257" cy="199831"/>
            </a:xfrm>
            <a:prstGeom prst="rect">
              <a:avLst/>
            </a:prstGeom>
          </p:spPr>
        </p:pic>
        <p:pic>
          <p:nvPicPr>
            <p:cNvPr id="107" name="그래픽 27">
              <a:extLst>
                <a:ext uri="{FF2B5EF4-FFF2-40B4-BE49-F238E27FC236}">
                  <a16:creationId xmlns:a16="http://schemas.microsoft.com/office/drawing/2014/main" id="{8CA9D497-9D20-4206-B410-F389376105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064525" y="3248409"/>
              <a:ext cx="486257" cy="199831"/>
            </a:xfrm>
            <a:prstGeom prst="rect">
              <a:avLst/>
            </a:prstGeom>
          </p:spPr>
        </p:pic>
        <p:pic>
          <p:nvPicPr>
            <p:cNvPr id="108" name="그래픽 27">
              <a:extLst>
                <a:ext uri="{FF2B5EF4-FFF2-40B4-BE49-F238E27FC236}">
                  <a16:creationId xmlns:a16="http://schemas.microsoft.com/office/drawing/2014/main" id="{D69310FA-F8A5-40FA-A950-692B038FB83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064525" y="3461272"/>
              <a:ext cx="486257" cy="199831"/>
            </a:xfrm>
            <a:prstGeom prst="rect">
              <a:avLst/>
            </a:prstGeom>
          </p:spPr>
        </p:pic>
      </p:grp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85034696-CA95-433B-91C4-329779B9197C}"/>
              </a:ext>
            </a:extLst>
          </p:cNvPr>
          <p:cNvGrpSpPr/>
          <p:nvPr/>
        </p:nvGrpSpPr>
        <p:grpSpPr>
          <a:xfrm>
            <a:off x="6505659" y="2396953"/>
            <a:ext cx="486257" cy="1264150"/>
            <a:chOff x="5064525" y="2396953"/>
            <a:chExt cx="486257" cy="1264150"/>
          </a:xfrm>
        </p:grpSpPr>
        <p:pic>
          <p:nvPicPr>
            <p:cNvPr id="110" name="그래픽 27">
              <a:extLst>
                <a:ext uri="{FF2B5EF4-FFF2-40B4-BE49-F238E27FC236}">
                  <a16:creationId xmlns:a16="http://schemas.microsoft.com/office/drawing/2014/main" id="{1ADA753A-9214-411C-B8A1-F638151E52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064525" y="2396953"/>
              <a:ext cx="486257" cy="199831"/>
            </a:xfrm>
            <a:prstGeom prst="rect">
              <a:avLst/>
            </a:prstGeom>
          </p:spPr>
        </p:pic>
        <p:pic>
          <p:nvPicPr>
            <p:cNvPr id="111" name="그래픽 27">
              <a:extLst>
                <a:ext uri="{FF2B5EF4-FFF2-40B4-BE49-F238E27FC236}">
                  <a16:creationId xmlns:a16="http://schemas.microsoft.com/office/drawing/2014/main" id="{DFAF8CE2-68E3-4034-B259-0F7F00D974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064525" y="2609817"/>
              <a:ext cx="486257" cy="199831"/>
            </a:xfrm>
            <a:prstGeom prst="rect">
              <a:avLst/>
            </a:prstGeom>
          </p:spPr>
        </p:pic>
        <p:pic>
          <p:nvPicPr>
            <p:cNvPr id="112" name="그래픽 27">
              <a:extLst>
                <a:ext uri="{FF2B5EF4-FFF2-40B4-BE49-F238E27FC236}">
                  <a16:creationId xmlns:a16="http://schemas.microsoft.com/office/drawing/2014/main" id="{BF282046-AA5A-4F3F-BA99-1B2F3384BD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064525" y="2822681"/>
              <a:ext cx="486257" cy="199831"/>
            </a:xfrm>
            <a:prstGeom prst="rect">
              <a:avLst/>
            </a:prstGeom>
          </p:spPr>
        </p:pic>
        <p:pic>
          <p:nvPicPr>
            <p:cNvPr id="113" name="그래픽 27">
              <a:extLst>
                <a:ext uri="{FF2B5EF4-FFF2-40B4-BE49-F238E27FC236}">
                  <a16:creationId xmlns:a16="http://schemas.microsoft.com/office/drawing/2014/main" id="{FCADCED6-5110-4E39-93EE-9FC0E3E994E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064525" y="3035545"/>
              <a:ext cx="486257" cy="199831"/>
            </a:xfrm>
            <a:prstGeom prst="rect">
              <a:avLst/>
            </a:prstGeom>
          </p:spPr>
        </p:pic>
        <p:pic>
          <p:nvPicPr>
            <p:cNvPr id="114" name="그래픽 27">
              <a:extLst>
                <a:ext uri="{FF2B5EF4-FFF2-40B4-BE49-F238E27FC236}">
                  <a16:creationId xmlns:a16="http://schemas.microsoft.com/office/drawing/2014/main" id="{18AC40B3-E314-44F3-BF50-DEB24EDEF04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064525" y="3248409"/>
              <a:ext cx="486257" cy="199831"/>
            </a:xfrm>
            <a:prstGeom prst="rect">
              <a:avLst/>
            </a:prstGeom>
          </p:spPr>
        </p:pic>
        <p:pic>
          <p:nvPicPr>
            <p:cNvPr id="115" name="그래픽 27">
              <a:extLst>
                <a:ext uri="{FF2B5EF4-FFF2-40B4-BE49-F238E27FC236}">
                  <a16:creationId xmlns:a16="http://schemas.microsoft.com/office/drawing/2014/main" id="{F7181D93-FB30-4482-96EF-4E8C0638A1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064525" y="3461272"/>
              <a:ext cx="486257" cy="199831"/>
            </a:xfrm>
            <a:prstGeom prst="rect">
              <a:avLst/>
            </a:prstGeom>
          </p:spPr>
        </p:pic>
      </p:grpSp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C0725515-BDB0-4225-8786-D390FA5387B7}"/>
              </a:ext>
            </a:extLst>
          </p:cNvPr>
          <p:cNvGrpSpPr/>
          <p:nvPr/>
        </p:nvGrpSpPr>
        <p:grpSpPr>
          <a:xfrm>
            <a:off x="7969620" y="2396953"/>
            <a:ext cx="486257" cy="1264150"/>
            <a:chOff x="5064525" y="2396953"/>
            <a:chExt cx="486257" cy="1264150"/>
          </a:xfrm>
        </p:grpSpPr>
        <p:pic>
          <p:nvPicPr>
            <p:cNvPr id="124" name="그래픽 27">
              <a:extLst>
                <a:ext uri="{FF2B5EF4-FFF2-40B4-BE49-F238E27FC236}">
                  <a16:creationId xmlns:a16="http://schemas.microsoft.com/office/drawing/2014/main" id="{0A871465-C9BE-4464-94E6-C0513BEC9C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064525" y="2396953"/>
              <a:ext cx="486257" cy="199831"/>
            </a:xfrm>
            <a:prstGeom prst="rect">
              <a:avLst/>
            </a:prstGeom>
          </p:spPr>
        </p:pic>
        <p:pic>
          <p:nvPicPr>
            <p:cNvPr id="125" name="그래픽 27">
              <a:extLst>
                <a:ext uri="{FF2B5EF4-FFF2-40B4-BE49-F238E27FC236}">
                  <a16:creationId xmlns:a16="http://schemas.microsoft.com/office/drawing/2014/main" id="{ABC596BF-0DB6-4049-9081-C2DE78304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064525" y="2609817"/>
              <a:ext cx="486257" cy="199831"/>
            </a:xfrm>
            <a:prstGeom prst="rect">
              <a:avLst/>
            </a:prstGeom>
          </p:spPr>
        </p:pic>
        <p:pic>
          <p:nvPicPr>
            <p:cNvPr id="126" name="그래픽 27">
              <a:extLst>
                <a:ext uri="{FF2B5EF4-FFF2-40B4-BE49-F238E27FC236}">
                  <a16:creationId xmlns:a16="http://schemas.microsoft.com/office/drawing/2014/main" id="{27039F9B-05FA-473D-BB5B-289B7E4B94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064525" y="2822681"/>
              <a:ext cx="486257" cy="199831"/>
            </a:xfrm>
            <a:prstGeom prst="rect">
              <a:avLst/>
            </a:prstGeom>
          </p:spPr>
        </p:pic>
        <p:pic>
          <p:nvPicPr>
            <p:cNvPr id="127" name="그래픽 27">
              <a:extLst>
                <a:ext uri="{FF2B5EF4-FFF2-40B4-BE49-F238E27FC236}">
                  <a16:creationId xmlns:a16="http://schemas.microsoft.com/office/drawing/2014/main" id="{5F6C103F-93FE-4A2F-B7F9-EB0252F25B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064525" y="3035545"/>
              <a:ext cx="486257" cy="199831"/>
            </a:xfrm>
            <a:prstGeom prst="rect">
              <a:avLst/>
            </a:prstGeom>
          </p:spPr>
        </p:pic>
        <p:pic>
          <p:nvPicPr>
            <p:cNvPr id="128" name="그래픽 27">
              <a:extLst>
                <a:ext uri="{FF2B5EF4-FFF2-40B4-BE49-F238E27FC236}">
                  <a16:creationId xmlns:a16="http://schemas.microsoft.com/office/drawing/2014/main" id="{3C160024-2D8C-41D3-874E-9EFD9D91CA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064525" y="3248409"/>
              <a:ext cx="486257" cy="199831"/>
            </a:xfrm>
            <a:prstGeom prst="rect">
              <a:avLst/>
            </a:prstGeom>
          </p:spPr>
        </p:pic>
        <p:pic>
          <p:nvPicPr>
            <p:cNvPr id="129" name="그래픽 27">
              <a:extLst>
                <a:ext uri="{FF2B5EF4-FFF2-40B4-BE49-F238E27FC236}">
                  <a16:creationId xmlns:a16="http://schemas.microsoft.com/office/drawing/2014/main" id="{9D51D8D3-F197-4BFD-946F-51A5D85BCA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064525" y="3461272"/>
              <a:ext cx="486257" cy="199831"/>
            </a:xfrm>
            <a:prstGeom prst="rect">
              <a:avLst/>
            </a:prstGeom>
          </p:spPr>
        </p:pic>
      </p:grpSp>
      <p:graphicFrame>
        <p:nvGraphicFramePr>
          <p:cNvPr id="69" name="표 68">
            <a:extLst>
              <a:ext uri="{FF2B5EF4-FFF2-40B4-BE49-F238E27FC236}">
                <a16:creationId xmlns:a16="http://schemas.microsoft.com/office/drawing/2014/main" id="{4CF7FEE8-A863-4FE0-AD41-20E9DA3ED6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2044779"/>
              </p:ext>
            </p:extLst>
          </p:nvPr>
        </p:nvGraphicFramePr>
        <p:xfrm>
          <a:off x="83200" y="4396803"/>
          <a:ext cx="4870369" cy="23994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78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52517">
                  <a:extLst>
                    <a:ext uri="{9D8B030D-6E8A-4147-A177-3AD203B41FA5}">
                      <a16:colId xmlns:a16="http://schemas.microsoft.com/office/drawing/2014/main" val="3901392972"/>
                    </a:ext>
                  </a:extLst>
                </a:gridCol>
                <a:gridCol w="3783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2324">
                  <a:extLst>
                    <a:ext uri="{9D8B030D-6E8A-4147-A177-3AD203B41FA5}">
                      <a16:colId xmlns:a16="http://schemas.microsoft.com/office/drawing/2014/main" val="48039465"/>
                    </a:ext>
                  </a:extLst>
                </a:gridCol>
                <a:gridCol w="412324">
                  <a:extLst>
                    <a:ext uri="{9D8B030D-6E8A-4147-A177-3AD203B41FA5}">
                      <a16:colId xmlns:a16="http://schemas.microsoft.com/office/drawing/2014/main" val="1239384054"/>
                    </a:ext>
                  </a:extLst>
                </a:gridCol>
                <a:gridCol w="412324">
                  <a:extLst>
                    <a:ext uri="{9D8B030D-6E8A-4147-A177-3AD203B41FA5}">
                      <a16:colId xmlns:a16="http://schemas.microsoft.com/office/drawing/2014/main" val="1501433300"/>
                    </a:ext>
                  </a:extLst>
                </a:gridCol>
                <a:gridCol w="412324">
                  <a:extLst>
                    <a:ext uri="{9D8B030D-6E8A-4147-A177-3AD203B41FA5}">
                      <a16:colId xmlns:a16="http://schemas.microsoft.com/office/drawing/2014/main" val="2641036533"/>
                    </a:ext>
                  </a:extLst>
                </a:gridCol>
                <a:gridCol w="412324">
                  <a:extLst>
                    <a:ext uri="{9D8B030D-6E8A-4147-A177-3AD203B41FA5}">
                      <a16:colId xmlns:a16="http://schemas.microsoft.com/office/drawing/2014/main" val="3000310991"/>
                    </a:ext>
                  </a:extLst>
                </a:gridCol>
              </a:tblGrid>
              <a:tr h="21359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순번</a:t>
                      </a:r>
                    </a:p>
                  </a:txBody>
                  <a:tcPr marL="35253" marR="35253" marT="31227" marB="31227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회차</a:t>
                      </a:r>
                      <a:endParaRPr lang="ko-KR" altLang="en-US" sz="5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253" marR="35253" marT="31227" marB="31227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8197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5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페이지수</a:t>
                      </a:r>
                    </a:p>
                  </a:txBody>
                  <a:tcPr marL="35253" marR="35253" marT="31227" marB="31227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8197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5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강의노트</a:t>
                      </a:r>
                    </a:p>
                  </a:txBody>
                  <a:tcPr marL="35253" marR="35253" marT="31227" marB="31227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8197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5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미리보기</a:t>
                      </a:r>
                    </a:p>
                  </a:txBody>
                  <a:tcPr marL="35253" marR="35253" marT="31227" marB="31227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8197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5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다운로드</a:t>
                      </a:r>
                    </a:p>
                  </a:txBody>
                  <a:tcPr marL="35253" marR="35253" marT="31227" marB="31227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8197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5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펼쳐보기</a:t>
                      </a:r>
                      <a:endParaRPr lang="ko-KR" altLang="en-US" sz="5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253" marR="35253" marT="31227" marB="31227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8197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5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자세히 보기</a:t>
                      </a:r>
                    </a:p>
                  </a:txBody>
                  <a:tcPr marL="35253" marR="35253" marT="31227" marB="31227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8641652"/>
                  </a:ext>
                </a:extLst>
              </a:tr>
              <a:tr h="1457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5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253" marR="35253" marT="31227" marB="31227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5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차량번호판 인식을 위한 기술이론</a:t>
                      </a:r>
                    </a:p>
                  </a:txBody>
                  <a:tcPr marL="35253" marR="35253" marT="31227" marB="31227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8197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5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6</a:t>
                      </a:r>
                      <a:endParaRPr lang="ko-KR" altLang="en-US" sz="5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253" marR="35253" marT="31227" marB="31227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8197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5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253" marR="35253" marT="31227" marB="31227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8197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5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253" marR="35253" marT="31227" marB="31227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8197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5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253" marR="35253" marT="31227" marB="31227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8197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5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︽</a:t>
                      </a:r>
                      <a:endParaRPr lang="ko-KR" altLang="en-US" sz="5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253" marR="35253" marT="31227" marB="31227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8197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5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253" marR="35253" marT="31227" marB="31227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409580"/>
                  </a:ext>
                </a:extLst>
              </a:tr>
              <a:tr h="145726">
                <a:tc>
                  <a:txBody>
                    <a:bodyPr/>
                    <a:lstStyle/>
                    <a:p>
                      <a:pPr algn="ctr" latinLnBrk="1"/>
                      <a:endParaRPr lang="ko-KR" altLang="en-US" sz="5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253" marR="35253" marT="31227" marB="31227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defTabSz="98197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5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1. INTRO</a:t>
                      </a:r>
                      <a:endParaRPr lang="ko-KR" altLang="en-US" sz="5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253" marR="35253" marT="31227" marB="31227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8197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5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5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253" marR="35253" marT="31227" marB="31227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8197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5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253" marR="35253" marT="31227" marB="31227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8197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5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253" marR="35253" marT="31227" marB="31227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8197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5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253" marR="35253" marT="31227" marB="31227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8197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5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253" marR="35253" marT="31227" marB="31227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8197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5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253" marR="35253" marT="31227" marB="31227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1403225"/>
                  </a:ext>
                </a:extLst>
              </a:tr>
              <a:tr h="145726">
                <a:tc>
                  <a:txBody>
                    <a:bodyPr/>
                    <a:lstStyle/>
                    <a:p>
                      <a:pPr algn="ctr" latinLnBrk="1"/>
                      <a:endParaRPr lang="ko-KR" altLang="en-US" sz="5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253" marR="35253" marT="31227" marB="31227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defTabSz="98197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5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2. </a:t>
                      </a:r>
                      <a:r>
                        <a:rPr lang="ko-KR" altLang="en-US" sz="5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학습 열기</a:t>
                      </a:r>
                    </a:p>
                  </a:txBody>
                  <a:tcPr marL="35253" marR="35253" marT="31227" marB="31227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8197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5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5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253" marR="35253" marT="31227" marB="31227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8197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5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253" marR="35253" marT="31227" marB="31227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8197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5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253" marR="35253" marT="31227" marB="31227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8197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5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253" marR="35253" marT="31227" marB="31227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8197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5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253" marR="35253" marT="31227" marB="31227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8197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5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253" marR="35253" marT="31227" marB="31227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5819830"/>
                  </a:ext>
                </a:extLst>
              </a:tr>
              <a:tr h="145726">
                <a:tc>
                  <a:txBody>
                    <a:bodyPr/>
                    <a:lstStyle/>
                    <a:p>
                      <a:pPr algn="ctr" latinLnBrk="1"/>
                      <a:endParaRPr lang="ko-KR" altLang="en-US" sz="5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253" marR="35253" marT="31227" marB="31227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defTabSz="98197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5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3. </a:t>
                      </a:r>
                      <a:r>
                        <a:rPr lang="ko-KR" altLang="en-US" sz="5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학습 목표</a:t>
                      </a:r>
                    </a:p>
                  </a:txBody>
                  <a:tcPr marL="35253" marR="35253" marT="31227" marB="31227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8197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5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5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253" marR="35253" marT="31227" marB="31227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8197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5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253" marR="35253" marT="31227" marB="31227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8197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5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253" marR="35253" marT="31227" marB="31227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8197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5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253" marR="35253" marT="31227" marB="31227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8197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5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253" marR="35253" marT="31227" marB="31227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8197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5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253" marR="35253" marT="31227" marB="31227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0933500"/>
                  </a:ext>
                </a:extLst>
              </a:tr>
              <a:tr h="145726">
                <a:tc>
                  <a:txBody>
                    <a:bodyPr/>
                    <a:lstStyle/>
                    <a:p>
                      <a:pPr algn="ctr" latinLnBrk="1"/>
                      <a:endParaRPr lang="ko-KR" altLang="en-US" sz="5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253" marR="35253" marT="31227" marB="31227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8197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5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4. </a:t>
                      </a:r>
                      <a:r>
                        <a:rPr lang="ko-KR" altLang="en-US" sz="5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영상기반 차량번호판 인식 기술 및 활용성</a:t>
                      </a:r>
                    </a:p>
                  </a:txBody>
                  <a:tcPr marL="35253" marR="35253" marT="31227" marB="31227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8197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5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5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253" marR="35253" marT="31227" marB="31227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8197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5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253" marR="35253" marT="31227" marB="31227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8197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5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253" marR="35253" marT="31227" marB="31227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8197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5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253" marR="35253" marT="31227" marB="31227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8197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5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253" marR="35253" marT="31227" marB="31227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8197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5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253" marR="35253" marT="31227" marB="31227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8818569"/>
                  </a:ext>
                </a:extLst>
              </a:tr>
              <a:tr h="145726">
                <a:tc>
                  <a:txBody>
                    <a:bodyPr/>
                    <a:lstStyle/>
                    <a:p>
                      <a:pPr algn="ctr" latinLnBrk="1"/>
                      <a:endParaRPr lang="ko-KR" altLang="en-US" sz="5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253" marR="35253" marT="31227" marB="31227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defTabSz="98197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5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5. </a:t>
                      </a:r>
                      <a:r>
                        <a:rPr lang="ko-KR" altLang="en-US" sz="5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문제 풀기</a:t>
                      </a:r>
                    </a:p>
                  </a:txBody>
                  <a:tcPr marL="35253" marR="35253" marT="31227" marB="31227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8197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5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5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253" marR="35253" marT="31227" marB="31227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8197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5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253" marR="35253" marT="31227" marB="31227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8197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5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253" marR="35253" marT="31227" marB="31227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8197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5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253" marR="35253" marT="31227" marB="31227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8197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5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253" marR="35253" marT="31227" marB="31227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8197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5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253" marR="35253" marT="31227" marB="31227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7883357"/>
                  </a:ext>
                </a:extLst>
              </a:tr>
              <a:tr h="145726">
                <a:tc>
                  <a:txBody>
                    <a:bodyPr/>
                    <a:lstStyle/>
                    <a:p>
                      <a:pPr algn="ctr" latinLnBrk="1"/>
                      <a:endParaRPr lang="ko-KR" altLang="en-US" sz="5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253" marR="35253" marT="31227" marB="31227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defTabSz="98197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5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6. </a:t>
                      </a:r>
                      <a:r>
                        <a:rPr lang="ko-KR" altLang="en-US" sz="5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핵심 요약</a:t>
                      </a:r>
                    </a:p>
                  </a:txBody>
                  <a:tcPr marL="35253" marR="35253" marT="31227" marB="31227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8197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5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5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253" marR="35253" marT="31227" marB="31227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8197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5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253" marR="35253" marT="31227" marB="31227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8197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5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253" marR="35253" marT="31227" marB="31227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8197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5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253" marR="35253" marT="31227" marB="31227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8197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5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253" marR="35253" marT="31227" marB="31227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8197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5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253" marR="35253" marT="31227" marB="31227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1232757"/>
                  </a:ext>
                </a:extLst>
              </a:tr>
              <a:tr h="1457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5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253" marR="35253" marT="31227" marB="31227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5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딥러닝 기반 </a:t>
                      </a:r>
                      <a:r>
                        <a:rPr lang="ko-KR" altLang="en-US" sz="5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영상객체인식기술</a:t>
                      </a:r>
                      <a:endParaRPr lang="ko-KR" altLang="en-US" sz="5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253" marR="35253" marT="31227" marB="31227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8197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5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7</a:t>
                      </a:r>
                      <a:endParaRPr lang="ko-KR" altLang="en-US" sz="5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253" marR="35253" marT="31227" marB="31227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8197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5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253" marR="35253" marT="31227" marB="31227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8197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5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253" marR="35253" marT="31227" marB="31227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8197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5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253" marR="35253" marT="31227" marB="31227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8197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5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︽</a:t>
                      </a:r>
                      <a:endParaRPr lang="ko-KR" altLang="en-US" sz="5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253" marR="35253" marT="31227" marB="31227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8197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5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253" marR="35253" marT="31227" marB="31227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1777755"/>
                  </a:ext>
                </a:extLst>
              </a:tr>
              <a:tr h="145726">
                <a:tc>
                  <a:txBody>
                    <a:bodyPr/>
                    <a:lstStyle/>
                    <a:p>
                      <a:pPr algn="ctr" latinLnBrk="1"/>
                      <a:endParaRPr lang="ko-KR" altLang="en-US" sz="5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253" marR="35253" marT="31227" marB="31227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defTabSz="98197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5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1. INTRO</a:t>
                      </a:r>
                      <a:endParaRPr lang="ko-KR" altLang="en-US" sz="5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253" marR="35253" marT="31227" marB="31227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8197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5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5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253" marR="35253" marT="31227" marB="31227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8197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5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253" marR="35253" marT="31227" marB="31227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8197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5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253" marR="35253" marT="31227" marB="31227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8197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5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253" marR="35253" marT="31227" marB="31227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8197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5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253" marR="35253" marT="31227" marB="31227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8197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5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253" marR="35253" marT="31227" marB="31227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027453"/>
                  </a:ext>
                </a:extLst>
              </a:tr>
              <a:tr h="145726">
                <a:tc>
                  <a:txBody>
                    <a:bodyPr/>
                    <a:lstStyle/>
                    <a:p>
                      <a:pPr algn="ctr" latinLnBrk="1"/>
                      <a:endParaRPr lang="ko-KR" altLang="en-US" sz="5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253" marR="35253" marT="31227" marB="31227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defTabSz="98197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5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2. </a:t>
                      </a:r>
                      <a:r>
                        <a:rPr lang="ko-KR" altLang="en-US" sz="5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학습 열기</a:t>
                      </a:r>
                    </a:p>
                  </a:txBody>
                  <a:tcPr marL="35253" marR="35253" marT="31227" marB="31227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8197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5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5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253" marR="35253" marT="31227" marB="31227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8197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5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253" marR="35253" marT="31227" marB="31227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8197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5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253" marR="35253" marT="31227" marB="31227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8197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5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253" marR="35253" marT="31227" marB="31227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8197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5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253" marR="35253" marT="31227" marB="31227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8197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5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253" marR="35253" marT="31227" marB="31227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6642628"/>
                  </a:ext>
                </a:extLst>
              </a:tr>
              <a:tr h="145726">
                <a:tc>
                  <a:txBody>
                    <a:bodyPr/>
                    <a:lstStyle/>
                    <a:p>
                      <a:pPr algn="ctr" latinLnBrk="1"/>
                      <a:endParaRPr lang="ko-KR" altLang="en-US" sz="5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253" marR="35253" marT="31227" marB="31227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defTabSz="98197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5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3. </a:t>
                      </a:r>
                      <a:r>
                        <a:rPr lang="ko-KR" altLang="en-US" sz="5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학습 목표</a:t>
                      </a:r>
                    </a:p>
                  </a:txBody>
                  <a:tcPr marL="35253" marR="35253" marT="31227" marB="31227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8197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5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5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253" marR="35253" marT="31227" marB="31227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8197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5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253" marR="35253" marT="31227" marB="31227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8197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5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253" marR="35253" marT="31227" marB="31227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8197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5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253" marR="35253" marT="31227" marB="31227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8197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5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253" marR="35253" marT="31227" marB="31227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8197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5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253" marR="35253" marT="31227" marB="31227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2006114"/>
                  </a:ext>
                </a:extLst>
              </a:tr>
              <a:tr h="145726">
                <a:tc>
                  <a:txBody>
                    <a:bodyPr/>
                    <a:lstStyle/>
                    <a:p>
                      <a:pPr algn="ctr" latinLnBrk="1"/>
                      <a:endParaRPr lang="ko-KR" altLang="en-US" sz="5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253" marR="35253" marT="31227" marB="31227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defTabSz="98197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5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4. CNN</a:t>
                      </a:r>
                      <a:r>
                        <a:rPr lang="ko-KR" altLang="en-US" sz="5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에서 특징추출</a:t>
                      </a:r>
                    </a:p>
                  </a:txBody>
                  <a:tcPr marL="35253" marR="35253" marT="31227" marB="31227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8197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5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5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253" marR="35253" marT="31227" marB="31227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8197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5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253" marR="35253" marT="31227" marB="31227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8197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5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253" marR="35253" marT="31227" marB="31227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8197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5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253" marR="35253" marT="31227" marB="31227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8197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5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253" marR="35253" marT="31227" marB="31227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8197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5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253" marR="35253" marT="31227" marB="31227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2287105"/>
                  </a:ext>
                </a:extLst>
              </a:tr>
              <a:tr h="145726">
                <a:tc>
                  <a:txBody>
                    <a:bodyPr/>
                    <a:lstStyle/>
                    <a:p>
                      <a:pPr algn="ctr" latinLnBrk="1"/>
                      <a:endParaRPr lang="ko-KR" altLang="en-US" sz="5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253" marR="35253" marT="31227" marB="31227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defTabSz="98197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5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5. CNN</a:t>
                      </a:r>
                      <a:r>
                        <a:rPr lang="ko-KR" altLang="en-US" sz="5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에서 이미지 분류</a:t>
                      </a:r>
                    </a:p>
                  </a:txBody>
                  <a:tcPr marL="35253" marR="35253" marT="31227" marB="31227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8197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5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5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253" marR="35253" marT="31227" marB="31227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8197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5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253" marR="35253" marT="31227" marB="31227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8197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5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253" marR="35253" marT="31227" marB="31227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8197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5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253" marR="35253" marT="31227" marB="31227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8197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5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253" marR="35253" marT="31227" marB="31227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8197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5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253" marR="35253" marT="31227" marB="31227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555329"/>
                  </a:ext>
                </a:extLst>
              </a:tr>
              <a:tr h="145726">
                <a:tc>
                  <a:txBody>
                    <a:bodyPr/>
                    <a:lstStyle/>
                    <a:p>
                      <a:pPr algn="ctr" latinLnBrk="1"/>
                      <a:endParaRPr lang="ko-KR" altLang="en-US" sz="5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253" marR="35253" marT="31227" marB="31227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defTabSz="98197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5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6. </a:t>
                      </a:r>
                      <a:r>
                        <a:rPr lang="ko-KR" altLang="en-US" sz="5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문제 풀기</a:t>
                      </a:r>
                    </a:p>
                  </a:txBody>
                  <a:tcPr marL="35253" marR="35253" marT="31227" marB="31227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8197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5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5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253" marR="35253" marT="31227" marB="31227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8197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5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253" marR="35253" marT="31227" marB="31227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8197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5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253" marR="35253" marT="31227" marB="31227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8197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5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253" marR="35253" marT="31227" marB="31227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8197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5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253" marR="35253" marT="31227" marB="31227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8197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5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253" marR="35253" marT="31227" marB="31227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6382545"/>
                  </a:ext>
                </a:extLst>
              </a:tr>
              <a:tr h="145726">
                <a:tc>
                  <a:txBody>
                    <a:bodyPr/>
                    <a:lstStyle/>
                    <a:p>
                      <a:pPr algn="ctr" latinLnBrk="1"/>
                      <a:endParaRPr lang="ko-KR" altLang="en-US" sz="5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253" marR="35253" marT="31227" marB="31227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defTabSz="98197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5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7.</a:t>
                      </a:r>
                      <a:r>
                        <a:rPr lang="ko-KR" altLang="en-US" sz="5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핵심 요약</a:t>
                      </a:r>
                    </a:p>
                  </a:txBody>
                  <a:tcPr marL="35253" marR="35253" marT="31227" marB="31227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8197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5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5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253" marR="35253" marT="31227" marB="31227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8197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5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253" marR="35253" marT="31227" marB="31227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8197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5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253" marR="35253" marT="31227" marB="31227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8197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5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253" marR="35253" marT="31227" marB="31227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8197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5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253" marR="35253" marT="31227" marB="31227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8197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5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5253" marR="35253" marT="31227" marB="31227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7842777"/>
                  </a:ext>
                </a:extLst>
              </a:tr>
            </a:tbl>
          </a:graphicData>
        </a:graphic>
      </p:graphicFrame>
      <p:grpSp>
        <p:nvGrpSpPr>
          <p:cNvPr id="70" name="그룹 69">
            <a:extLst>
              <a:ext uri="{FF2B5EF4-FFF2-40B4-BE49-F238E27FC236}">
                <a16:creationId xmlns:a16="http://schemas.microsoft.com/office/drawing/2014/main" id="{BF376129-BF1B-4A84-96BB-F50B8FD40372}"/>
              </a:ext>
            </a:extLst>
          </p:cNvPr>
          <p:cNvGrpSpPr/>
          <p:nvPr/>
        </p:nvGrpSpPr>
        <p:grpSpPr>
          <a:xfrm>
            <a:off x="2957082" y="4629613"/>
            <a:ext cx="1914330" cy="2184495"/>
            <a:chOff x="5064525" y="2396953"/>
            <a:chExt cx="3391352" cy="3198320"/>
          </a:xfrm>
        </p:grpSpPr>
        <p:grpSp>
          <p:nvGrpSpPr>
            <p:cNvPr id="71" name="그룹 70">
              <a:extLst>
                <a:ext uri="{FF2B5EF4-FFF2-40B4-BE49-F238E27FC236}">
                  <a16:creationId xmlns:a16="http://schemas.microsoft.com/office/drawing/2014/main" id="{F3E92862-DD53-45BC-A8CC-EB58772DF334}"/>
                </a:ext>
              </a:extLst>
            </p:cNvPr>
            <p:cNvGrpSpPr/>
            <p:nvPr/>
          </p:nvGrpSpPr>
          <p:grpSpPr>
            <a:xfrm>
              <a:off x="5064525" y="2396953"/>
              <a:ext cx="3391352" cy="1264150"/>
              <a:chOff x="5064525" y="2396953"/>
              <a:chExt cx="3391352" cy="1264150"/>
            </a:xfrm>
          </p:grpSpPr>
          <p:pic>
            <p:nvPicPr>
              <p:cNvPr id="88" name="그래픽 27">
                <a:extLst>
                  <a:ext uri="{FF2B5EF4-FFF2-40B4-BE49-F238E27FC236}">
                    <a16:creationId xmlns:a16="http://schemas.microsoft.com/office/drawing/2014/main" id="{2EC3D244-0171-4AA9-998E-FF0C20C753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5064525" y="2396953"/>
                <a:ext cx="486257" cy="199831"/>
              </a:xfrm>
              <a:prstGeom prst="rect">
                <a:avLst/>
              </a:prstGeom>
            </p:spPr>
          </p:pic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B4663089-D5C9-46A7-972D-42881EE05E8E}"/>
                  </a:ext>
                </a:extLst>
              </p:cNvPr>
              <p:cNvGrpSpPr/>
              <p:nvPr/>
            </p:nvGrpSpPr>
            <p:grpSpPr>
              <a:xfrm>
                <a:off x="5808801" y="2396953"/>
                <a:ext cx="486257" cy="1264150"/>
                <a:chOff x="5064525" y="2396953"/>
                <a:chExt cx="486257" cy="1264150"/>
              </a:xfrm>
            </p:grpSpPr>
            <p:pic>
              <p:nvPicPr>
                <p:cNvPr id="93" name="그래픽 27">
                  <a:extLst>
                    <a:ext uri="{FF2B5EF4-FFF2-40B4-BE49-F238E27FC236}">
                      <a16:creationId xmlns:a16="http://schemas.microsoft.com/office/drawing/2014/main" id="{34472D6A-BBFA-4E9D-9DB6-B71963F9CFE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064525" y="2396953"/>
                  <a:ext cx="486257" cy="199831"/>
                </a:xfrm>
                <a:prstGeom prst="rect">
                  <a:avLst/>
                </a:prstGeom>
              </p:spPr>
            </p:pic>
            <p:pic>
              <p:nvPicPr>
                <p:cNvPr id="94" name="그래픽 27">
                  <a:extLst>
                    <a:ext uri="{FF2B5EF4-FFF2-40B4-BE49-F238E27FC236}">
                      <a16:creationId xmlns:a16="http://schemas.microsoft.com/office/drawing/2014/main" id="{CB6538F2-49A9-43FB-BF84-0D508631302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064525" y="2609817"/>
                  <a:ext cx="486257" cy="199831"/>
                </a:xfrm>
                <a:prstGeom prst="rect">
                  <a:avLst/>
                </a:prstGeom>
              </p:spPr>
            </p:pic>
            <p:pic>
              <p:nvPicPr>
                <p:cNvPr id="96" name="그래픽 27">
                  <a:extLst>
                    <a:ext uri="{FF2B5EF4-FFF2-40B4-BE49-F238E27FC236}">
                      <a16:creationId xmlns:a16="http://schemas.microsoft.com/office/drawing/2014/main" id="{8E0BE26C-082F-4BB2-8AFD-0CEC28CA132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064525" y="2822681"/>
                  <a:ext cx="486257" cy="199831"/>
                </a:xfrm>
                <a:prstGeom prst="rect">
                  <a:avLst/>
                </a:prstGeom>
              </p:spPr>
            </p:pic>
            <p:pic>
              <p:nvPicPr>
                <p:cNvPr id="116" name="그래픽 27">
                  <a:extLst>
                    <a:ext uri="{FF2B5EF4-FFF2-40B4-BE49-F238E27FC236}">
                      <a16:creationId xmlns:a16="http://schemas.microsoft.com/office/drawing/2014/main" id="{2CEE6AD5-F6E2-4908-98C3-C9E3A61D481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064525" y="3035545"/>
                  <a:ext cx="486257" cy="199831"/>
                </a:xfrm>
                <a:prstGeom prst="rect">
                  <a:avLst/>
                </a:prstGeom>
              </p:spPr>
            </p:pic>
            <p:pic>
              <p:nvPicPr>
                <p:cNvPr id="117" name="그래픽 27">
                  <a:extLst>
                    <a:ext uri="{FF2B5EF4-FFF2-40B4-BE49-F238E27FC236}">
                      <a16:creationId xmlns:a16="http://schemas.microsoft.com/office/drawing/2014/main" id="{B3DF56F1-F841-443B-95AC-B482E657CBA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064525" y="3248409"/>
                  <a:ext cx="486257" cy="199831"/>
                </a:xfrm>
                <a:prstGeom prst="rect">
                  <a:avLst/>
                </a:prstGeom>
              </p:spPr>
            </p:pic>
            <p:pic>
              <p:nvPicPr>
                <p:cNvPr id="118" name="그래픽 27">
                  <a:extLst>
                    <a:ext uri="{FF2B5EF4-FFF2-40B4-BE49-F238E27FC236}">
                      <a16:creationId xmlns:a16="http://schemas.microsoft.com/office/drawing/2014/main" id="{ECFD8527-1B20-44EE-9012-BF922D85AF1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064525" y="3461272"/>
                  <a:ext cx="486257" cy="199831"/>
                </a:xfrm>
                <a:prstGeom prst="rect">
                  <a:avLst/>
                </a:prstGeom>
              </p:spPr>
            </p:pic>
          </p:grpSp>
          <p:pic>
            <p:nvPicPr>
              <p:cNvPr id="90" name="그래픽 27">
                <a:extLst>
                  <a:ext uri="{FF2B5EF4-FFF2-40B4-BE49-F238E27FC236}">
                    <a16:creationId xmlns:a16="http://schemas.microsoft.com/office/drawing/2014/main" id="{5DEB6C02-D967-4848-BD21-EFC56CFEDD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6505659" y="2396953"/>
                <a:ext cx="486257" cy="199831"/>
              </a:xfrm>
              <a:prstGeom prst="rect">
                <a:avLst/>
              </a:prstGeom>
            </p:spPr>
          </p:pic>
          <p:pic>
            <p:nvPicPr>
              <p:cNvPr id="91" name="그래픽 27">
                <a:extLst>
                  <a:ext uri="{FF2B5EF4-FFF2-40B4-BE49-F238E27FC236}">
                    <a16:creationId xmlns:a16="http://schemas.microsoft.com/office/drawing/2014/main" id="{574EEC41-99CA-4350-9E1F-DE0646C5F6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7969620" y="2396953"/>
                <a:ext cx="486257" cy="199831"/>
              </a:xfrm>
              <a:prstGeom prst="rect">
                <a:avLst/>
              </a:prstGeom>
            </p:spPr>
          </p:pic>
        </p:grpSp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F96CD27C-484A-40F7-9863-557B69E0B273}"/>
                </a:ext>
              </a:extLst>
            </p:cNvPr>
            <p:cNvGrpSpPr/>
            <p:nvPr/>
          </p:nvGrpSpPr>
          <p:grpSpPr>
            <a:xfrm>
              <a:off x="5064525" y="3678840"/>
              <a:ext cx="3391352" cy="1264150"/>
              <a:chOff x="5064525" y="2396953"/>
              <a:chExt cx="3391352" cy="1264150"/>
            </a:xfrm>
          </p:grpSpPr>
          <p:pic>
            <p:nvPicPr>
              <p:cNvPr id="76" name="그래픽 27">
                <a:extLst>
                  <a:ext uri="{FF2B5EF4-FFF2-40B4-BE49-F238E27FC236}">
                    <a16:creationId xmlns:a16="http://schemas.microsoft.com/office/drawing/2014/main" id="{2213BD30-FA44-417B-9D87-6B0473FA12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5064525" y="2609817"/>
                <a:ext cx="486257" cy="199831"/>
              </a:xfrm>
              <a:prstGeom prst="rect">
                <a:avLst/>
              </a:prstGeom>
            </p:spPr>
          </p:pic>
          <p:grpSp>
            <p:nvGrpSpPr>
              <p:cNvPr id="78" name="그룹 77">
                <a:extLst>
                  <a:ext uri="{FF2B5EF4-FFF2-40B4-BE49-F238E27FC236}">
                    <a16:creationId xmlns:a16="http://schemas.microsoft.com/office/drawing/2014/main" id="{0F0744ED-F062-4C35-9ABE-05A744CDE3A4}"/>
                  </a:ext>
                </a:extLst>
              </p:cNvPr>
              <p:cNvGrpSpPr/>
              <p:nvPr/>
            </p:nvGrpSpPr>
            <p:grpSpPr>
              <a:xfrm>
                <a:off x="5808801" y="2396953"/>
                <a:ext cx="486257" cy="1264150"/>
                <a:chOff x="5064525" y="2396953"/>
                <a:chExt cx="486257" cy="1264150"/>
              </a:xfrm>
            </p:grpSpPr>
            <p:pic>
              <p:nvPicPr>
                <p:cNvPr id="81" name="그래픽 27">
                  <a:extLst>
                    <a:ext uri="{FF2B5EF4-FFF2-40B4-BE49-F238E27FC236}">
                      <a16:creationId xmlns:a16="http://schemas.microsoft.com/office/drawing/2014/main" id="{A7B8F262-02A7-4AE9-AFA9-C1DB068AC5F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064525" y="2396953"/>
                  <a:ext cx="486257" cy="199831"/>
                </a:xfrm>
                <a:prstGeom prst="rect">
                  <a:avLst/>
                </a:prstGeom>
              </p:spPr>
            </p:pic>
            <p:pic>
              <p:nvPicPr>
                <p:cNvPr id="82" name="그래픽 27">
                  <a:extLst>
                    <a:ext uri="{FF2B5EF4-FFF2-40B4-BE49-F238E27FC236}">
                      <a16:creationId xmlns:a16="http://schemas.microsoft.com/office/drawing/2014/main" id="{8B9A00F4-2CE4-4833-A5DA-E03DBA77E41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064525" y="2609817"/>
                  <a:ext cx="486257" cy="199831"/>
                </a:xfrm>
                <a:prstGeom prst="rect">
                  <a:avLst/>
                </a:prstGeom>
              </p:spPr>
            </p:pic>
            <p:pic>
              <p:nvPicPr>
                <p:cNvPr id="83" name="그래픽 27">
                  <a:extLst>
                    <a:ext uri="{FF2B5EF4-FFF2-40B4-BE49-F238E27FC236}">
                      <a16:creationId xmlns:a16="http://schemas.microsoft.com/office/drawing/2014/main" id="{B8FD38FA-BCCC-4D08-AB79-509364681BD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064525" y="2822681"/>
                  <a:ext cx="486257" cy="199831"/>
                </a:xfrm>
                <a:prstGeom prst="rect">
                  <a:avLst/>
                </a:prstGeom>
              </p:spPr>
            </p:pic>
            <p:pic>
              <p:nvPicPr>
                <p:cNvPr id="84" name="그래픽 27">
                  <a:extLst>
                    <a:ext uri="{FF2B5EF4-FFF2-40B4-BE49-F238E27FC236}">
                      <a16:creationId xmlns:a16="http://schemas.microsoft.com/office/drawing/2014/main" id="{D6F21534-B54A-4F17-97CA-9ACC48538FA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064525" y="3035545"/>
                  <a:ext cx="486257" cy="199831"/>
                </a:xfrm>
                <a:prstGeom prst="rect">
                  <a:avLst/>
                </a:prstGeom>
              </p:spPr>
            </p:pic>
            <p:pic>
              <p:nvPicPr>
                <p:cNvPr id="85" name="그래픽 27">
                  <a:extLst>
                    <a:ext uri="{FF2B5EF4-FFF2-40B4-BE49-F238E27FC236}">
                      <a16:creationId xmlns:a16="http://schemas.microsoft.com/office/drawing/2014/main" id="{87AB8E3F-99DD-47DD-B191-CB62197CCB6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064525" y="3248409"/>
                  <a:ext cx="486257" cy="199831"/>
                </a:xfrm>
                <a:prstGeom prst="rect">
                  <a:avLst/>
                </a:prstGeom>
              </p:spPr>
            </p:pic>
            <p:pic>
              <p:nvPicPr>
                <p:cNvPr id="87" name="그래픽 27">
                  <a:extLst>
                    <a:ext uri="{FF2B5EF4-FFF2-40B4-BE49-F238E27FC236}">
                      <a16:creationId xmlns:a16="http://schemas.microsoft.com/office/drawing/2014/main" id="{ABE66C68-EA2B-4195-8D47-9AF6A403B08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064525" y="3461272"/>
                  <a:ext cx="486257" cy="199831"/>
                </a:xfrm>
                <a:prstGeom prst="rect">
                  <a:avLst/>
                </a:prstGeom>
              </p:spPr>
            </p:pic>
          </p:grpSp>
          <p:pic>
            <p:nvPicPr>
              <p:cNvPr id="79" name="그래픽 27">
                <a:extLst>
                  <a:ext uri="{FF2B5EF4-FFF2-40B4-BE49-F238E27FC236}">
                    <a16:creationId xmlns:a16="http://schemas.microsoft.com/office/drawing/2014/main" id="{AB6FF83A-FB60-4A51-82CB-DE94EF031C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6505659" y="2609817"/>
                <a:ext cx="486257" cy="199831"/>
              </a:xfrm>
              <a:prstGeom prst="rect">
                <a:avLst/>
              </a:prstGeom>
            </p:spPr>
          </p:pic>
          <p:pic>
            <p:nvPicPr>
              <p:cNvPr id="80" name="그래픽 27">
                <a:extLst>
                  <a:ext uri="{FF2B5EF4-FFF2-40B4-BE49-F238E27FC236}">
                    <a16:creationId xmlns:a16="http://schemas.microsoft.com/office/drawing/2014/main" id="{9EA1AC1A-BF57-40E4-8B1F-CA39AED348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7969620" y="2609817"/>
                <a:ext cx="486257" cy="199831"/>
              </a:xfrm>
              <a:prstGeom prst="rect">
                <a:avLst/>
              </a:prstGeom>
            </p:spPr>
          </p:pic>
        </p:grpSp>
        <p:pic>
          <p:nvPicPr>
            <p:cNvPr id="73" name="그래픽 27">
              <a:extLst>
                <a:ext uri="{FF2B5EF4-FFF2-40B4-BE49-F238E27FC236}">
                  <a16:creationId xmlns:a16="http://schemas.microsoft.com/office/drawing/2014/main" id="{E0E895FB-9BD7-49F7-8CF8-7C54433586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808801" y="4969714"/>
              <a:ext cx="486257" cy="199831"/>
            </a:xfrm>
            <a:prstGeom prst="rect">
              <a:avLst/>
            </a:prstGeom>
          </p:spPr>
        </p:pic>
        <p:pic>
          <p:nvPicPr>
            <p:cNvPr id="74" name="그래픽 27">
              <a:extLst>
                <a:ext uri="{FF2B5EF4-FFF2-40B4-BE49-F238E27FC236}">
                  <a16:creationId xmlns:a16="http://schemas.microsoft.com/office/drawing/2014/main" id="{9BFCA885-2B0F-4903-AD32-B6D881C78D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808801" y="5182578"/>
              <a:ext cx="486257" cy="199831"/>
            </a:xfrm>
            <a:prstGeom prst="rect">
              <a:avLst/>
            </a:prstGeom>
          </p:spPr>
        </p:pic>
        <p:pic>
          <p:nvPicPr>
            <p:cNvPr id="75" name="그래픽 27">
              <a:extLst>
                <a:ext uri="{FF2B5EF4-FFF2-40B4-BE49-F238E27FC236}">
                  <a16:creationId xmlns:a16="http://schemas.microsoft.com/office/drawing/2014/main" id="{644ABB24-113D-4F11-88FD-53C0215842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808801" y="5395442"/>
              <a:ext cx="486257" cy="199831"/>
            </a:xfrm>
            <a:prstGeom prst="rect">
              <a:avLst/>
            </a:prstGeom>
          </p:spPr>
        </p:pic>
      </p:grpSp>
      <p:graphicFrame>
        <p:nvGraphicFramePr>
          <p:cNvPr id="143" name="표 142">
            <a:extLst>
              <a:ext uri="{FF2B5EF4-FFF2-40B4-BE49-F238E27FC236}">
                <a16:creationId xmlns:a16="http://schemas.microsoft.com/office/drawing/2014/main" id="{1EEA31F9-7DCA-47FE-B3F3-9B044F7390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7993281"/>
              </p:ext>
            </p:extLst>
          </p:nvPr>
        </p:nvGraphicFramePr>
        <p:xfrm>
          <a:off x="83200" y="4224327"/>
          <a:ext cx="1991135" cy="1508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82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82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8227">
                  <a:extLst>
                    <a:ext uri="{9D8B030D-6E8A-4147-A177-3AD203B41FA5}">
                      <a16:colId xmlns:a16="http://schemas.microsoft.com/office/drawing/2014/main" val="3164016804"/>
                    </a:ext>
                  </a:extLst>
                </a:gridCol>
                <a:gridCol w="398227">
                  <a:extLst>
                    <a:ext uri="{9D8B030D-6E8A-4147-A177-3AD203B41FA5}">
                      <a16:colId xmlns:a16="http://schemas.microsoft.com/office/drawing/2014/main" val="3466047264"/>
                    </a:ext>
                  </a:extLst>
                </a:gridCol>
                <a:gridCol w="398227">
                  <a:extLst>
                    <a:ext uri="{9D8B030D-6E8A-4147-A177-3AD203B41FA5}">
                      <a16:colId xmlns:a16="http://schemas.microsoft.com/office/drawing/2014/main" val="3057753720"/>
                    </a:ext>
                  </a:extLst>
                </a:gridCol>
              </a:tblGrid>
              <a:tr h="1508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b="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전체 보기</a:t>
                      </a:r>
                    </a:p>
                  </a:txBody>
                  <a:tcPr marL="15262" marR="15262" marT="16794" marB="167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r>
                        <a:rPr lang="ko-KR" altLang="en-US" sz="600" b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회차</a:t>
                      </a:r>
                      <a:r>
                        <a:rPr lang="ko-KR" altLang="en-US" sz="6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 </a:t>
                      </a:r>
                      <a:r>
                        <a:rPr lang="en-US" altLang="ko-KR" sz="6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</a:p>
                  </a:txBody>
                  <a:tcPr marL="15262" marR="15262" marT="16794" marB="167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r>
                        <a:rPr lang="ko-KR" altLang="en-US" sz="600" b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회차</a:t>
                      </a:r>
                      <a:r>
                        <a:rPr lang="ko-KR" altLang="en-US" sz="6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 </a:t>
                      </a:r>
                      <a:r>
                        <a:rPr lang="en-US" altLang="ko-KR" sz="6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</a:p>
                  </a:txBody>
                  <a:tcPr marL="15262" marR="15262" marT="16794" marB="167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r>
                        <a:rPr lang="ko-KR" altLang="en-US" sz="600" b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회차</a:t>
                      </a:r>
                      <a:r>
                        <a:rPr lang="ko-KR" altLang="en-US" sz="6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 </a:t>
                      </a:r>
                      <a:r>
                        <a:rPr lang="en-US" altLang="ko-KR" sz="6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</a:p>
                  </a:txBody>
                  <a:tcPr marL="15262" marR="15262" marT="16794" marB="167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r>
                        <a:rPr lang="ko-KR" altLang="en-US" sz="600" b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회차</a:t>
                      </a:r>
                      <a:r>
                        <a:rPr lang="ko-KR" altLang="en-US" sz="6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 </a:t>
                      </a:r>
                      <a:r>
                        <a:rPr lang="en-US" altLang="ko-KR" sz="6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</a:p>
                  </a:txBody>
                  <a:tcPr marL="15262" marR="15262" marT="16794" marB="167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140" name="그룹 107">
            <a:extLst>
              <a:ext uri="{FF2B5EF4-FFF2-40B4-BE49-F238E27FC236}">
                <a16:creationId xmlns:a16="http://schemas.microsoft.com/office/drawing/2014/main" id="{45C047DC-715F-4C5A-B881-A7F9A898A263}"/>
              </a:ext>
            </a:extLst>
          </p:cNvPr>
          <p:cNvGrpSpPr>
            <a:grpSpLocks/>
          </p:cNvGrpSpPr>
          <p:nvPr/>
        </p:nvGrpSpPr>
        <p:grpSpPr bwMode="auto">
          <a:xfrm>
            <a:off x="30692" y="4024729"/>
            <a:ext cx="217487" cy="246063"/>
            <a:chOff x="2012774" y="1442250"/>
            <a:chExt cx="217845" cy="245280"/>
          </a:xfrm>
        </p:grpSpPr>
        <p:sp>
          <p:nvSpPr>
            <p:cNvPr id="141" name="Google Shape;2970;p125">
              <a:extLst>
                <a:ext uri="{FF2B5EF4-FFF2-40B4-BE49-F238E27FC236}">
                  <a16:creationId xmlns:a16="http://schemas.microsoft.com/office/drawing/2014/main" id="{30DFA06A-3B4B-4289-A9CF-9DD23394BC9F}"/>
                </a:ext>
              </a:extLst>
            </p:cNvPr>
            <p:cNvSpPr/>
            <p:nvPr/>
          </p:nvSpPr>
          <p:spPr>
            <a:xfrm>
              <a:off x="2012774" y="1464404"/>
              <a:ext cx="200354" cy="19938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lIns="91425" tIns="45700" rIns="91425" bIns="4570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  <a:tabLst/>
                <a:defRPr/>
              </a:pPr>
              <a:endParaRPr kumimoji="0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바탕체" panose="02030609000101010101" pitchFamily="17" charset="-127"/>
                <a:cs typeface="Arial"/>
                <a:sym typeface="Arial"/>
              </a:endParaRPr>
            </a:p>
          </p:txBody>
        </p:sp>
        <p:sp>
          <p:nvSpPr>
            <p:cNvPr id="142" name="Google Shape;423;p35">
              <a:extLst>
                <a:ext uri="{FF2B5EF4-FFF2-40B4-BE49-F238E27FC236}">
                  <a16:creationId xmlns:a16="http://schemas.microsoft.com/office/drawing/2014/main" id="{DA1F253C-7491-4580-AF8C-D7ED3B9E2BC7}"/>
                </a:ext>
              </a:extLst>
            </p:cNvPr>
            <p:cNvSpPr/>
            <p:nvPr/>
          </p:nvSpPr>
          <p:spPr>
            <a:xfrm>
              <a:off x="2041396" y="1442250"/>
              <a:ext cx="189223" cy="245280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lIns="0" tIns="45700" rIns="0" bIns="45700" anchor="ctr"/>
            <a:lstStyle/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바탕체" panose="02030609000101010101" pitchFamily="17" charset="-127"/>
                  <a:cs typeface="Arial"/>
                  <a:sym typeface="Arial"/>
                </a:rPr>
                <a:t>15-1</a:t>
              </a:r>
              <a:endParaRPr kumimoji="0" sz="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바탕체" panose="02030609000101010101" pitchFamily="17" charset="-127"/>
                <a:cs typeface="Arial"/>
                <a:sym typeface="Arial"/>
              </a:endParaRPr>
            </a:p>
          </p:txBody>
        </p:sp>
      </p:grpSp>
      <p:graphicFrame>
        <p:nvGraphicFramePr>
          <p:cNvPr id="144" name="표 143">
            <a:extLst>
              <a:ext uri="{FF2B5EF4-FFF2-40B4-BE49-F238E27FC236}">
                <a16:creationId xmlns:a16="http://schemas.microsoft.com/office/drawing/2014/main" id="{806FC20C-722C-4E1C-A7EF-94FBFB92FA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1955180"/>
              </p:ext>
            </p:extLst>
          </p:nvPr>
        </p:nvGraphicFramePr>
        <p:xfrm>
          <a:off x="5235935" y="5386379"/>
          <a:ext cx="1980295" cy="1508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60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60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6059">
                  <a:extLst>
                    <a:ext uri="{9D8B030D-6E8A-4147-A177-3AD203B41FA5}">
                      <a16:colId xmlns:a16="http://schemas.microsoft.com/office/drawing/2014/main" val="3164016804"/>
                    </a:ext>
                  </a:extLst>
                </a:gridCol>
                <a:gridCol w="396059">
                  <a:extLst>
                    <a:ext uri="{9D8B030D-6E8A-4147-A177-3AD203B41FA5}">
                      <a16:colId xmlns:a16="http://schemas.microsoft.com/office/drawing/2014/main" val="3466047264"/>
                    </a:ext>
                  </a:extLst>
                </a:gridCol>
                <a:gridCol w="396059">
                  <a:extLst>
                    <a:ext uri="{9D8B030D-6E8A-4147-A177-3AD203B41FA5}">
                      <a16:colId xmlns:a16="http://schemas.microsoft.com/office/drawing/2014/main" val="3057753720"/>
                    </a:ext>
                  </a:extLst>
                </a:gridCol>
              </a:tblGrid>
              <a:tr h="1508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전체 보기</a:t>
                      </a:r>
                    </a:p>
                  </a:txBody>
                  <a:tcPr marL="15262" marR="15262" marT="15267" marB="15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b="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r>
                        <a:rPr lang="ko-KR" altLang="en-US" sz="500" b="0" dirty="0" err="1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회차</a:t>
                      </a:r>
                      <a:r>
                        <a:rPr lang="ko-KR" altLang="en-US" sz="500" b="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 </a:t>
                      </a:r>
                      <a:r>
                        <a:rPr lang="en-US" altLang="ko-KR" sz="500" b="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</a:p>
                  </a:txBody>
                  <a:tcPr marL="15262" marR="15262" marT="15267" marB="15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61A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5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r>
                        <a:rPr lang="ko-KR" altLang="en-US" sz="500" b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회차</a:t>
                      </a:r>
                      <a:r>
                        <a:rPr lang="ko-KR" altLang="en-US" sz="5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 </a:t>
                      </a:r>
                      <a:r>
                        <a:rPr lang="en-US" altLang="ko-KR" sz="5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</a:p>
                  </a:txBody>
                  <a:tcPr marL="15262" marR="15262" marT="15267" marB="15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r>
                        <a:rPr lang="ko-KR" altLang="en-US" sz="500" b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회차</a:t>
                      </a:r>
                      <a:r>
                        <a:rPr lang="ko-KR" altLang="en-US" sz="5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 </a:t>
                      </a:r>
                      <a:r>
                        <a:rPr lang="en-US" altLang="ko-KR" sz="5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</a:p>
                  </a:txBody>
                  <a:tcPr marL="15262" marR="15262" marT="15267" marB="15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5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r>
                        <a:rPr lang="ko-KR" altLang="en-US" sz="500" b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회차</a:t>
                      </a:r>
                      <a:r>
                        <a:rPr lang="ko-KR" altLang="en-US" sz="5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 </a:t>
                      </a:r>
                      <a:r>
                        <a:rPr lang="en-US" altLang="ko-KR" sz="5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</a:p>
                  </a:txBody>
                  <a:tcPr marL="15262" marR="15262" marT="15267" marB="152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45" name="표 144">
            <a:extLst>
              <a:ext uri="{FF2B5EF4-FFF2-40B4-BE49-F238E27FC236}">
                <a16:creationId xmlns:a16="http://schemas.microsoft.com/office/drawing/2014/main" id="{1B99A296-0503-48F9-ADBB-8174679030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8486118"/>
              </p:ext>
            </p:extLst>
          </p:nvPr>
        </p:nvGraphicFramePr>
        <p:xfrm>
          <a:off x="5244911" y="5550605"/>
          <a:ext cx="4939793" cy="12283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46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80349">
                  <a:extLst>
                    <a:ext uri="{9D8B030D-6E8A-4147-A177-3AD203B41FA5}">
                      <a16:colId xmlns:a16="http://schemas.microsoft.com/office/drawing/2014/main" val="3901392972"/>
                    </a:ext>
                  </a:extLst>
                </a:gridCol>
                <a:gridCol w="3837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8201">
                  <a:extLst>
                    <a:ext uri="{9D8B030D-6E8A-4147-A177-3AD203B41FA5}">
                      <a16:colId xmlns:a16="http://schemas.microsoft.com/office/drawing/2014/main" val="48039465"/>
                    </a:ext>
                  </a:extLst>
                </a:gridCol>
                <a:gridCol w="418201">
                  <a:extLst>
                    <a:ext uri="{9D8B030D-6E8A-4147-A177-3AD203B41FA5}">
                      <a16:colId xmlns:a16="http://schemas.microsoft.com/office/drawing/2014/main" val="1239384054"/>
                    </a:ext>
                  </a:extLst>
                </a:gridCol>
                <a:gridCol w="418201">
                  <a:extLst>
                    <a:ext uri="{9D8B030D-6E8A-4147-A177-3AD203B41FA5}">
                      <a16:colId xmlns:a16="http://schemas.microsoft.com/office/drawing/2014/main" val="1501433300"/>
                    </a:ext>
                  </a:extLst>
                </a:gridCol>
                <a:gridCol w="355380">
                  <a:extLst>
                    <a:ext uri="{9D8B030D-6E8A-4147-A177-3AD203B41FA5}">
                      <a16:colId xmlns:a16="http://schemas.microsoft.com/office/drawing/2014/main" val="2641036533"/>
                    </a:ext>
                  </a:extLst>
                </a:gridCol>
                <a:gridCol w="481022">
                  <a:extLst>
                    <a:ext uri="{9D8B030D-6E8A-4147-A177-3AD203B41FA5}">
                      <a16:colId xmlns:a16="http://schemas.microsoft.com/office/drawing/2014/main" val="3000310991"/>
                    </a:ext>
                  </a:extLst>
                </a:gridCol>
              </a:tblGrid>
              <a:tr h="2140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순번</a:t>
                      </a:r>
                    </a:p>
                  </a:txBody>
                  <a:tcPr marL="42656" marR="42656" marT="34350" marB="3435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회차</a:t>
                      </a:r>
                      <a:endParaRPr lang="ko-KR" altLang="en-US" sz="5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42656" marR="42656" marT="34350" marB="3435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8197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5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페이지수</a:t>
                      </a:r>
                    </a:p>
                  </a:txBody>
                  <a:tcPr marL="42656" marR="42656" marT="34350" marB="3435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8197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5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강의노트</a:t>
                      </a:r>
                    </a:p>
                  </a:txBody>
                  <a:tcPr marL="42656" marR="42656" marT="34350" marB="3435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8197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5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미리보기</a:t>
                      </a:r>
                    </a:p>
                  </a:txBody>
                  <a:tcPr marL="42656" marR="42656" marT="34350" marB="3435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8197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5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다운로드</a:t>
                      </a:r>
                    </a:p>
                  </a:txBody>
                  <a:tcPr marL="42656" marR="42656" marT="34350" marB="3435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8197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5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펼쳐보기</a:t>
                      </a:r>
                      <a:endParaRPr lang="ko-KR" altLang="en-US" sz="5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42656" marR="42656" marT="34350" marB="3435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8197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5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자세히 보기</a:t>
                      </a:r>
                    </a:p>
                  </a:txBody>
                  <a:tcPr marL="42656" marR="42656" marT="34350" marB="3435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8641652"/>
                  </a:ext>
                </a:extLst>
              </a:tr>
              <a:tr h="1402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5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42656" marR="42656" marT="34350" marB="3435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5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차량번호판 인식을 위한 기술이론</a:t>
                      </a:r>
                    </a:p>
                  </a:txBody>
                  <a:tcPr marL="42656" marR="42656" marT="34350" marB="3435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8197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5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6</a:t>
                      </a:r>
                      <a:endParaRPr lang="ko-KR" altLang="en-US" sz="5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42656" marR="42656" marT="34350" marB="3435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8197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5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42656" marR="42656" marT="34350" marB="3435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8197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5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42656" marR="42656" marT="34350" marB="3435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8197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5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42656" marR="42656" marT="34350" marB="3435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8197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5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︽</a:t>
                      </a:r>
                      <a:endParaRPr lang="ko-KR" altLang="en-US" sz="5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42656" marR="42656" marT="34350" marB="3435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8197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5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42656" marR="42656" marT="34350" marB="3435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409580"/>
                  </a:ext>
                </a:extLst>
              </a:tr>
              <a:tr h="140296">
                <a:tc>
                  <a:txBody>
                    <a:bodyPr/>
                    <a:lstStyle/>
                    <a:p>
                      <a:pPr algn="ctr" latinLnBrk="1"/>
                      <a:endParaRPr lang="ko-KR" altLang="en-US" sz="5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42656" marR="42656" marT="34350" marB="3435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defTabSz="98197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5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1. INTRO</a:t>
                      </a:r>
                      <a:endParaRPr lang="ko-KR" altLang="en-US" sz="5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42656" marR="42656" marT="34350" marB="3435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8197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5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5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42656" marR="42656" marT="34350" marB="3435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8197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5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42656" marR="42656" marT="34350" marB="3435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8197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5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42656" marR="42656" marT="34350" marB="3435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8197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5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42656" marR="42656" marT="34350" marB="3435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8197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5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42656" marR="42656" marT="34350" marB="3435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8197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5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42656" marR="42656" marT="34350" marB="3435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1403225"/>
                  </a:ext>
                </a:extLst>
              </a:tr>
              <a:tr h="140296">
                <a:tc>
                  <a:txBody>
                    <a:bodyPr/>
                    <a:lstStyle/>
                    <a:p>
                      <a:pPr algn="ctr" latinLnBrk="1"/>
                      <a:endParaRPr lang="ko-KR" altLang="en-US" sz="5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42656" marR="42656" marT="34350" marB="3435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defTabSz="98197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5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2. </a:t>
                      </a:r>
                      <a:r>
                        <a:rPr lang="ko-KR" altLang="en-US" sz="5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학습 열기</a:t>
                      </a:r>
                    </a:p>
                  </a:txBody>
                  <a:tcPr marL="42656" marR="42656" marT="34350" marB="3435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8197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5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5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42656" marR="42656" marT="34350" marB="3435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8197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5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42656" marR="42656" marT="34350" marB="3435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8197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5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42656" marR="42656" marT="34350" marB="3435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8197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5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42656" marR="42656" marT="34350" marB="3435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8197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5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42656" marR="42656" marT="34350" marB="3435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8197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5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42656" marR="42656" marT="34350" marB="3435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5819830"/>
                  </a:ext>
                </a:extLst>
              </a:tr>
              <a:tr h="140296">
                <a:tc>
                  <a:txBody>
                    <a:bodyPr/>
                    <a:lstStyle/>
                    <a:p>
                      <a:pPr algn="ctr" latinLnBrk="1"/>
                      <a:endParaRPr lang="ko-KR" altLang="en-US" sz="5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42656" marR="42656" marT="34350" marB="3435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defTabSz="98197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5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3. </a:t>
                      </a:r>
                      <a:r>
                        <a:rPr lang="ko-KR" altLang="en-US" sz="5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학습 목표</a:t>
                      </a:r>
                    </a:p>
                  </a:txBody>
                  <a:tcPr marL="42656" marR="42656" marT="34350" marB="3435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8197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5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5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42656" marR="42656" marT="34350" marB="3435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8197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5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42656" marR="42656" marT="34350" marB="3435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8197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5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42656" marR="42656" marT="34350" marB="3435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8197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5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42656" marR="42656" marT="34350" marB="3435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8197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5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42656" marR="42656" marT="34350" marB="3435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8197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5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42656" marR="42656" marT="34350" marB="3435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0933500"/>
                  </a:ext>
                </a:extLst>
              </a:tr>
              <a:tr h="140296">
                <a:tc>
                  <a:txBody>
                    <a:bodyPr/>
                    <a:lstStyle/>
                    <a:p>
                      <a:pPr algn="ctr" latinLnBrk="1"/>
                      <a:endParaRPr lang="ko-KR" altLang="en-US" sz="5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42656" marR="42656" marT="34350" marB="3435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8197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5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4. </a:t>
                      </a:r>
                      <a:r>
                        <a:rPr lang="ko-KR" altLang="en-US" sz="5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영상기반 차량번호판 인식 기술 및 활용성</a:t>
                      </a:r>
                    </a:p>
                  </a:txBody>
                  <a:tcPr marL="42656" marR="42656" marT="34350" marB="3435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8197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5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5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42656" marR="42656" marT="34350" marB="3435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8197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5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42656" marR="42656" marT="34350" marB="3435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8197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5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42656" marR="42656" marT="34350" marB="3435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8197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5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42656" marR="42656" marT="34350" marB="3435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8197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5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42656" marR="42656" marT="34350" marB="3435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8197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5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42656" marR="42656" marT="34350" marB="3435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8818569"/>
                  </a:ext>
                </a:extLst>
              </a:tr>
              <a:tr h="140296">
                <a:tc>
                  <a:txBody>
                    <a:bodyPr/>
                    <a:lstStyle/>
                    <a:p>
                      <a:pPr algn="ctr" latinLnBrk="1"/>
                      <a:endParaRPr lang="ko-KR" altLang="en-US" sz="5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42656" marR="42656" marT="34350" marB="3435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defTabSz="98197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5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5. </a:t>
                      </a:r>
                      <a:r>
                        <a:rPr lang="ko-KR" altLang="en-US" sz="5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문제 풀기</a:t>
                      </a:r>
                    </a:p>
                  </a:txBody>
                  <a:tcPr marL="42656" marR="42656" marT="34350" marB="3435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8197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5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5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42656" marR="42656" marT="34350" marB="3435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8197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5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42656" marR="42656" marT="34350" marB="3435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8197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5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42656" marR="42656" marT="34350" marB="3435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8197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5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42656" marR="42656" marT="34350" marB="3435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8197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5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42656" marR="42656" marT="34350" marB="3435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8197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5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42656" marR="42656" marT="34350" marB="3435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4456861"/>
                  </a:ext>
                </a:extLst>
              </a:tr>
              <a:tr h="140296">
                <a:tc>
                  <a:txBody>
                    <a:bodyPr/>
                    <a:lstStyle/>
                    <a:p>
                      <a:pPr algn="ctr" latinLnBrk="1"/>
                      <a:endParaRPr lang="ko-KR" altLang="en-US" sz="5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42656" marR="42656" marT="34350" marB="3435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defTabSz="98197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5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6. </a:t>
                      </a:r>
                      <a:r>
                        <a:rPr lang="ko-KR" altLang="en-US" sz="5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핵심 요약</a:t>
                      </a:r>
                    </a:p>
                  </a:txBody>
                  <a:tcPr marL="42656" marR="42656" marT="34350" marB="3435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8197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5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5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42656" marR="42656" marT="34350" marB="3435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8197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5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42656" marR="42656" marT="34350" marB="3435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8197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5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42656" marR="42656" marT="34350" marB="3435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8197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5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42656" marR="42656" marT="34350" marB="3435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8197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5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42656" marR="42656" marT="34350" marB="3435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8197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5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42656" marR="42656" marT="34350" marB="3435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7883357"/>
                  </a:ext>
                </a:extLst>
              </a:tr>
            </a:tbl>
          </a:graphicData>
        </a:graphic>
      </p:graphicFrame>
      <p:grpSp>
        <p:nvGrpSpPr>
          <p:cNvPr id="146" name="그룹 145">
            <a:extLst>
              <a:ext uri="{FF2B5EF4-FFF2-40B4-BE49-F238E27FC236}">
                <a16:creationId xmlns:a16="http://schemas.microsoft.com/office/drawing/2014/main" id="{F06618E4-064D-4BE7-B179-78E65B9CF381}"/>
              </a:ext>
            </a:extLst>
          </p:cNvPr>
          <p:cNvGrpSpPr/>
          <p:nvPr/>
        </p:nvGrpSpPr>
        <p:grpSpPr>
          <a:xfrm>
            <a:off x="8130903" y="5773992"/>
            <a:ext cx="1993675" cy="1004988"/>
            <a:chOff x="5064525" y="2396953"/>
            <a:chExt cx="3391352" cy="1481718"/>
          </a:xfrm>
        </p:grpSpPr>
        <p:grpSp>
          <p:nvGrpSpPr>
            <p:cNvPr id="147" name="그룹 146">
              <a:extLst>
                <a:ext uri="{FF2B5EF4-FFF2-40B4-BE49-F238E27FC236}">
                  <a16:creationId xmlns:a16="http://schemas.microsoft.com/office/drawing/2014/main" id="{9C2FD4E4-1C73-428E-99E2-35D6BB33C318}"/>
                </a:ext>
              </a:extLst>
            </p:cNvPr>
            <p:cNvGrpSpPr/>
            <p:nvPr/>
          </p:nvGrpSpPr>
          <p:grpSpPr>
            <a:xfrm>
              <a:off x="5064525" y="2396953"/>
              <a:ext cx="3391352" cy="1264150"/>
              <a:chOff x="5064525" y="2396953"/>
              <a:chExt cx="3391352" cy="1264150"/>
            </a:xfrm>
          </p:grpSpPr>
          <p:pic>
            <p:nvPicPr>
              <p:cNvPr id="149" name="그래픽 27">
                <a:extLst>
                  <a:ext uri="{FF2B5EF4-FFF2-40B4-BE49-F238E27FC236}">
                    <a16:creationId xmlns:a16="http://schemas.microsoft.com/office/drawing/2014/main" id="{ED6A0490-6B03-4454-BFF8-2E1B7B25C85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5064525" y="2396953"/>
                <a:ext cx="486257" cy="199831"/>
              </a:xfrm>
              <a:prstGeom prst="rect">
                <a:avLst/>
              </a:prstGeom>
            </p:spPr>
          </p:pic>
          <p:grpSp>
            <p:nvGrpSpPr>
              <p:cNvPr id="150" name="그룹 149">
                <a:extLst>
                  <a:ext uri="{FF2B5EF4-FFF2-40B4-BE49-F238E27FC236}">
                    <a16:creationId xmlns:a16="http://schemas.microsoft.com/office/drawing/2014/main" id="{31ECEC8E-4D86-455E-B5EF-7740A2BB6048}"/>
                  </a:ext>
                </a:extLst>
              </p:cNvPr>
              <p:cNvGrpSpPr/>
              <p:nvPr/>
            </p:nvGrpSpPr>
            <p:grpSpPr>
              <a:xfrm>
                <a:off x="5808801" y="2396953"/>
                <a:ext cx="486257" cy="1264150"/>
                <a:chOff x="5064525" y="2396953"/>
                <a:chExt cx="486257" cy="1264150"/>
              </a:xfrm>
            </p:grpSpPr>
            <p:pic>
              <p:nvPicPr>
                <p:cNvPr id="153" name="그래픽 27">
                  <a:extLst>
                    <a:ext uri="{FF2B5EF4-FFF2-40B4-BE49-F238E27FC236}">
                      <a16:creationId xmlns:a16="http://schemas.microsoft.com/office/drawing/2014/main" id="{833CD418-E58F-4843-837F-0DD68688031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064525" y="2396953"/>
                  <a:ext cx="486257" cy="199831"/>
                </a:xfrm>
                <a:prstGeom prst="rect">
                  <a:avLst/>
                </a:prstGeom>
              </p:spPr>
            </p:pic>
            <p:pic>
              <p:nvPicPr>
                <p:cNvPr id="154" name="그래픽 27">
                  <a:extLst>
                    <a:ext uri="{FF2B5EF4-FFF2-40B4-BE49-F238E27FC236}">
                      <a16:creationId xmlns:a16="http://schemas.microsoft.com/office/drawing/2014/main" id="{C17D8C4D-5972-40D2-B211-ADABA0AE97D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064525" y="2609817"/>
                  <a:ext cx="486257" cy="199831"/>
                </a:xfrm>
                <a:prstGeom prst="rect">
                  <a:avLst/>
                </a:prstGeom>
              </p:spPr>
            </p:pic>
            <p:pic>
              <p:nvPicPr>
                <p:cNvPr id="155" name="그래픽 27">
                  <a:extLst>
                    <a:ext uri="{FF2B5EF4-FFF2-40B4-BE49-F238E27FC236}">
                      <a16:creationId xmlns:a16="http://schemas.microsoft.com/office/drawing/2014/main" id="{834C46A3-4B86-4C43-A9C9-45D9A68A127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064525" y="2822681"/>
                  <a:ext cx="486257" cy="199831"/>
                </a:xfrm>
                <a:prstGeom prst="rect">
                  <a:avLst/>
                </a:prstGeom>
              </p:spPr>
            </p:pic>
            <p:pic>
              <p:nvPicPr>
                <p:cNvPr id="156" name="그래픽 27">
                  <a:extLst>
                    <a:ext uri="{FF2B5EF4-FFF2-40B4-BE49-F238E27FC236}">
                      <a16:creationId xmlns:a16="http://schemas.microsoft.com/office/drawing/2014/main" id="{1A8F7609-22C8-4C7D-A5C0-CF061FC421A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064525" y="3035545"/>
                  <a:ext cx="486257" cy="199831"/>
                </a:xfrm>
                <a:prstGeom prst="rect">
                  <a:avLst/>
                </a:prstGeom>
              </p:spPr>
            </p:pic>
            <p:pic>
              <p:nvPicPr>
                <p:cNvPr id="157" name="그래픽 27">
                  <a:extLst>
                    <a:ext uri="{FF2B5EF4-FFF2-40B4-BE49-F238E27FC236}">
                      <a16:creationId xmlns:a16="http://schemas.microsoft.com/office/drawing/2014/main" id="{669868C2-FA57-40C2-933E-B18D0C7E3A3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064525" y="3248409"/>
                  <a:ext cx="486257" cy="199831"/>
                </a:xfrm>
                <a:prstGeom prst="rect">
                  <a:avLst/>
                </a:prstGeom>
              </p:spPr>
            </p:pic>
            <p:pic>
              <p:nvPicPr>
                <p:cNvPr id="158" name="그래픽 27">
                  <a:extLst>
                    <a:ext uri="{FF2B5EF4-FFF2-40B4-BE49-F238E27FC236}">
                      <a16:creationId xmlns:a16="http://schemas.microsoft.com/office/drawing/2014/main" id="{09C9CA94-4350-4280-8E5A-69471606B73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064525" y="3461272"/>
                  <a:ext cx="486257" cy="199831"/>
                </a:xfrm>
                <a:prstGeom prst="rect">
                  <a:avLst/>
                </a:prstGeom>
              </p:spPr>
            </p:pic>
          </p:grpSp>
          <p:pic>
            <p:nvPicPr>
              <p:cNvPr id="151" name="그래픽 27">
                <a:extLst>
                  <a:ext uri="{FF2B5EF4-FFF2-40B4-BE49-F238E27FC236}">
                    <a16:creationId xmlns:a16="http://schemas.microsoft.com/office/drawing/2014/main" id="{E7CC0FA9-E93B-4234-8B6D-EB52CD0874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6505659" y="2396953"/>
                <a:ext cx="486257" cy="199831"/>
              </a:xfrm>
              <a:prstGeom prst="rect">
                <a:avLst/>
              </a:prstGeom>
            </p:spPr>
          </p:pic>
          <p:pic>
            <p:nvPicPr>
              <p:cNvPr id="152" name="그래픽 27">
                <a:extLst>
                  <a:ext uri="{FF2B5EF4-FFF2-40B4-BE49-F238E27FC236}">
                    <a16:creationId xmlns:a16="http://schemas.microsoft.com/office/drawing/2014/main" id="{5F12D1E7-2C1E-4A62-8352-5A6F3D82EC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7969620" y="2396953"/>
                <a:ext cx="486257" cy="199831"/>
              </a:xfrm>
              <a:prstGeom prst="rect">
                <a:avLst/>
              </a:prstGeom>
            </p:spPr>
          </p:pic>
        </p:grpSp>
        <p:pic>
          <p:nvPicPr>
            <p:cNvPr id="148" name="그래픽 27">
              <a:extLst>
                <a:ext uri="{FF2B5EF4-FFF2-40B4-BE49-F238E27FC236}">
                  <a16:creationId xmlns:a16="http://schemas.microsoft.com/office/drawing/2014/main" id="{0EEB8324-853E-4BAC-9CF0-0A4D4A4CA0A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808801" y="3678840"/>
              <a:ext cx="486257" cy="199831"/>
            </a:xfrm>
            <a:prstGeom prst="rect">
              <a:avLst/>
            </a:prstGeom>
          </p:spPr>
        </p:pic>
      </p:grpSp>
      <p:grpSp>
        <p:nvGrpSpPr>
          <p:cNvPr id="159" name="그룹 107">
            <a:extLst>
              <a:ext uri="{FF2B5EF4-FFF2-40B4-BE49-F238E27FC236}">
                <a16:creationId xmlns:a16="http://schemas.microsoft.com/office/drawing/2014/main" id="{B8217169-CF07-49E4-AF5E-AECF7267347A}"/>
              </a:ext>
            </a:extLst>
          </p:cNvPr>
          <p:cNvGrpSpPr>
            <a:grpSpLocks/>
          </p:cNvGrpSpPr>
          <p:nvPr/>
        </p:nvGrpSpPr>
        <p:grpSpPr bwMode="auto">
          <a:xfrm>
            <a:off x="5145350" y="5195593"/>
            <a:ext cx="217487" cy="246063"/>
            <a:chOff x="2012774" y="1442250"/>
            <a:chExt cx="217845" cy="245280"/>
          </a:xfrm>
        </p:grpSpPr>
        <p:sp>
          <p:nvSpPr>
            <p:cNvPr id="160" name="Google Shape;2970;p125">
              <a:extLst>
                <a:ext uri="{FF2B5EF4-FFF2-40B4-BE49-F238E27FC236}">
                  <a16:creationId xmlns:a16="http://schemas.microsoft.com/office/drawing/2014/main" id="{8DD11FB9-2B53-4948-97A8-030672CAC1A6}"/>
                </a:ext>
              </a:extLst>
            </p:cNvPr>
            <p:cNvSpPr/>
            <p:nvPr/>
          </p:nvSpPr>
          <p:spPr>
            <a:xfrm>
              <a:off x="2012774" y="1464404"/>
              <a:ext cx="200354" cy="19938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lIns="91425" tIns="45700" rIns="91425" bIns="4570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  <a:tabLst/>
                <a:defRPr/>
              </a:pPr>
              <a:endParaRPr kumimoji="0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바탕체" panose="02030609000101010101" pitchFamily="17" charset="-127"/>
                <a:cs typeface="Arial"/>
                <a:sym typeface="Arial"/>
              </a:endParaRPr>
            </a:p>
          </p:txBody>
        </p:sp>
        <p:sp>
          <p:nvSpPr>
            <p:cNvPr id="161" name="Google Shape;423;p35">
              <a:extLst>
                <a:ext uri="{FF2B5EF4-FFF2-40B4-BE49-F238E27FC236}">
                  <a16:creationId xmlns:a16="http://schemas.microsoft.com/office/drawing/2014/main" id="{7A474D78-7B77-425D-916B-0B61794633EA}"/>
                </a:ext>
              </a:extLst>
            </p:cNvPr>
            <p:cNvSpPr/>
            <p:nvPr/>
          </p:nvSpPr>
          <p:spPr>
            <a:xfrm>
              <a:off x="2041396" y="1442250"/>
              <a:ext cx="189223" cy="245280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lIns="0" tIns="45700" rIns="0" bIns="45700" anchor="ctr"/>
            <a:lstStyle/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바탕체" panose="02030609000101010101" pitchFamily="17" charset="-127"/>
                  <a:cs typeface="Arial"/>
                  <a:sym typeface="Arial"/>
                </a:rPr>
                <a:t>16-1</a:t>
              </a:r>
              <a:endParaRPr kumimoji="0" sz="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바탕체" panose="02030609000101010101" pitchFamily="17" charset="-127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478078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A7C25FCC-AFD6-4049-B7E5-387B20E533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5096" b="28784"/>
          <a:stretch/>
        </p:blipFill>
        <p:spPr>
          <a:xfrm>
            <a:off x="389153" y="963752"/>
            <a:ext cx="7783067" cy="2177911"/>
          </a:xfrm>
          <a:prstGeom prst="rect">
            <a:avLst/>
          </a:prstGeom>
        </p:spPr>
      </p:pic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0FAC0A99-E8E7-433B-B38D-C8321AF73D9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ko-KR" altLang="en-US" dirty="0"/>
              <a:t>운영관리 </a:t>
            </a:r>
            <a:r>
              <a:rPr lang="en-US" altLang="ko-KR" dirty="0"/>
              <a:t>– </a:t>
            </a:r>
            <a:r>
              <a:rPr lang="ko-KR" altLang="en-US" dirty="0"/>
              <a:t>문제은행 </a:t>
            </a:r>
            <a:r>
              <a:rPr lang="en-US" altLang="ko-KR" dirty="0"/>
              <a:t>(AS-IS</a:t>
            </a:r>
            <a:r>
              <a:rPr lang="ko-KR" altLang="en-US" dirty="0"/>
              <a:t>용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DB320AD-7FA7-42F0-810D-C6C68C11EF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45" name="표 44">
            <a:extLst>
              <a:ext uri="{FF2B5EF4-FFF2-40B4-BE49-F238E27FC236}">
                <a16:creationId xmlns:a16="http://schemas.microsoft.com/office/drawing/2014/main" id="{63204A66-1B90-459A-8C28-FBD729EADC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8135664"/>
              </p:ext>
            </p:extLst>
          </p:nvPr>
        </p:nvGraphicFramePr>
        <p:xfrm>
          <a:off x="8602663" y="361950"/>
          <a:ext cx="3589337" cy="8534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893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>
                          <a:solidFill>
                            <a:srgbClr val="4E5263"/>
                          </a:solidFill>
                          <a:latin typeface="+mn-ea"/>
                          <a:ea typeface="+mn-ea"/>
                          <a:sym typeface="맑은 고딕"/>
                        </a:rPr>
                        <a:t>Summery.</a:t>
                      </a:r>
                      <a:endParaRPr lang="en" altLang="ko-KR" sz="800" b="1" dirty="0">
                        <a:solidFill>
                          <a:srgbClr val="4E5263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AS-IS CMS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페이지 내 모습입니다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.</a:t>
                      </a:r>
                    </a:p>
                  </a:txBody>
                  <a:tcPr marL="91437" marR="91437" marT="45727" marB="45727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800" b="1" dirty="0">
                          <a:solidFill>
                            <a:srgbClr val="4E5263"/>
                          </a:solidFill>
                          <a:latin typeface="+mn-ea"/>
                          <a:ea typeface="+mn-ea"/>
                          <a:sym typeface="맑은 고딕"/>
                        </a:rPr>
                        <a:t>RFP.</a:t>
                      </a:r>
                      <a:endParaRPr lang="en" altLang="ko-KR" sz="800" b="1" dirty="0">
                        <a:solidFill>
                          <a:srgbClr val="4E5263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42405544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800" dirty="0" err="1"/>
                        <a:t>ㆍ해당</a:t>
                      </a:r>
                      <a:r>
                        <a:rPr lang="ko-KR" altLang="en-US" sz="800" dirty="0"/>
                        <a:t> 없음</a:t>
                      </a:r>
                    </a:p>
                  </a:txBody>
                  <a:tcPr marL="91437" marR="91437" marT="45727" marB="45727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734976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A3980FC0-C825-4789-B52D-CE113AFE4298}"/>
              </a:ext>
            </a:extLst>
          </p:cNvPr>
          <p:cNvSpPr txBox="1">
            <a:spLocks/>
          </p:cNvSpPr>
          <p:nvPr/>
        </p:nvSpPr>
        <p:spPr>
          <a:xfrm>
            <a:off x="214736" y="502087"/>
            <a:ext cx="3752950" cy="46166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marR="0" lvl="0" indent="0" algn="l" defTabSz="4572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AS-IS : </a:t>
            </a:r>
            <a:r>
              <a:rPr kumimoji="1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그룹 및 개별 보기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EE5C9CE-454F-466E-85B6-41377C7C0CF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6328"/>
          <a:stretch/>
        </p:blipFill>
        <p:spPr>
          <a:xfrm>
            <a:off x="389153" y="3080906"/>
            <a:ext cx="7783067" cy="3479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83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그룹 73">
            <a:extLst>
              <a:ext uri="{FF2B5EF4-FFF2-40B4-BE49-F238E27FC236}">
                <a16:creationId xmlns:a16="http://schemas.microsoft.com/office/drawing/2014/main" id="{E6ECA128-8ADA-4781-B4AE-55F1902C8628}"/>
              </a:ext>
            </a:extLst>
          </p:cNvPr>
          <p:cNvGrpSpPr/>
          <p:nvPr/>
        </p:nvGrpSpPr>
        <p:grpSpPr>
          <a:xfrm>
            <a:off x="6774199" y="465137"/>
            <a:ext cx="1534892" cy="289394"/>
            <a:chOff x="6774199" y="465137"/>
            <a:chExt cx="1534892" cy="289394"/>
          </a:xfrm>
        </p:grpSpPr>
        <p:pic>
          <p:nvPicPr>
            <p:cNvPr id="75" name="그래픽 27">
              <a:extLst>
                <a:ext uri="{FF2B5EF4-FFF2-40B4-BE49-F238E27FC236}">
                  <a16:creationId xmlns:a16="http://schemas.microsoft.com/office/drawing/2014/main" id="{7FB71A37-6A15-44AE-AAB1-F7A3A3B42F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774199" y="468781"/>
              <a:ext cx="695325" cy="285750"/>
            </a:xfrm>
            <a:prstGeom prst="rect">
              <a:avLst/>
            </a:prstGeom>
          </p:spPr>
        </p:pic>
        <p:pic>
          <p:nvPicPr>
            <p:cNvPr id="77" name="그래픽 18">
              <a:extLst>
                <a:ext uri="{FF2B5EF4-FFF2-40B4-BE49-F238E27FC236}">
                  <a16:creationId xmlns:a16="http://schemas.microsoft.com/office/drawing/2014/main" id="{281F788C-6364-4054-AC62-C4842F9EA46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613766" y="465137"/>
              <a:ext cx="695325" cy="285750"/>
            </a:xfrm>
            <a:prstGeom prst="rect">
              <a:avLst/>
            </a:prstGeom>
          </p:spPr>
        </p:pic>
      </p:grp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0FAC0A99-E8E7-433B-B38D-C8321AF73D9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ko-KR" altLang="en-US" dirty="0"/>
              <a:t>운영관리 </a:t>
            </a:r>
            <a:r>
              <a:rPr lang="en-US" altLang="ko-KR" dirty="0"/>
              <a:t>– </a:t>
            </a:r>
            <a:r>
              <a:rPr lang="ko-KR" altLang="en-US" dirty="0"/>
              <a:t>문제 은행</a:t>
            </a:r>
            <a:r>
              <a:rPr lang="en-US" altLang="ko-KR" dirty="0"/>
              <a:t>(1/2)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DB320AD-7FA7-42F0-810D-C6C68C11EF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MANAGE-SUBJECT-QUIZ</a:t>
            </a:r>
            <a:endParaRPr lang="ko-KR" altLang="en-US" dirty="0"/>
          </a:p>
        </p:txBody>
      </p:sp>
      <p:graphicFrame>
        <p:nvGraphicFramePr>
          <p:cNvPr id="81" name="표 80">
            <a:extLst>
              <a:ext uri="{FF2B5EF4-FFF2-40B4-BE49-F238E27FC236}">
                <a16:creationId xmlns:a16="http://schemas.microsoft.com/office/drawing/2014/main" id="{20E81016-AAEC-43C8-BFDF-E6343D39E0A9}"/>
              </a:ext>
            </a:extLst>
          </p:cNvPr>
          <p:cNvGraphicFramePr>
            <a:graphicFrameLocks noGrp="1"/>
          </p:cNvGraphicFramePr>
          <p:nvPr/>
        </p:nvGraphicFramePr>
        <p:xfrm>
          <a:off x="23072" y="2267356"/>
          <a:ext cx="8530682" cy="31939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9008">
                  <a:extLst>
                    <a:ext uri="{9D8B030D-6E8A-4147-A177-3AD203B41FA5}">
                      <a16:colId xmlns:a16="http://schemas.microsoft.com/office/drawing/2014/main" val="1972063533"/>
                    </a:ext>
                  </a:extLst>
                </a:gridCol>
                <a:gridCol w="5090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02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187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91320">
                  <a:extLst>
                    <a:ext uri="{9D8B030D-6E8A-4147-A177-3AD203B41FA5}">
                      <a16:colId xmlns:a16="http://schemas.microsoft.com/office/drawing/2014/main" val="401505554"/>
                    </a:ext>
                  </a:extLst>
                </a:gridCol>
                <a:gridCol w="71616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16161">
                  <a:extLst>
                    <a:ext uri="{9D8B030D-6E8A-4147-A177-3AD203B41FA5}">
                      <a16:colId xmlns:a16="http://schemas.microsoft.com/office/drawing/2014/main" val="1916110925"/>
                    </a:ext>
                  </a:extLst>
                </a:gridCol>
              </a:tblGrid>
              <a:tr h="2981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>
                          <a:solidFill>
                            <a:schemeClr val="tx1"/>
                          </a:solidFill>
                        </a:rPr>
                        <a:t>ㅁ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2" marR="36002" marT="45741" marB="4574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번호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2" marR="36002" marT="45741" marB="4574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>
                          <a:solidFill>
                            <a:schemeClr val="tx1"/>
                          </a:solidFill>
                        </a:rPr>
                        <a:t>그룹명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2" marR="36002" marT="45741" marB="4574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용도</a:t>
                      </a:r>
                    </a:p>
                  </a:txBody>
                  <a:tcPr marL="36002" marR="36002" marT="45741" marB="4574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>
                          <a:solidFill>
                            <a:schemeClr val="tx1"/>
                          </a:solidFill>
                        </a:rPr>
                        <a:t>문항수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2" marR="36002" marT="45741" marB="4574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등록일시</a:t>
                      </a:r>
                    </a:p>
                  </a:txBody>
                  <a:tcPr marL="36002" marR="36002" marT="45741" marB="4574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사용여부</a:t>
                      </a:r>
                    </a:p>
                  </a:txBody>
                  <a:tcPr marL="36002" marR="36002" marT="45741" marB="4574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92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ㅁ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2" marR="36002" marT="45741" marB="4574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10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2" marR="36002" marT="45741" marB="4574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기말고사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2" marR="36002" marT="45741" marB="4574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 dirty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endParaRPr lang="en-US" altLang="ko-KR" sz="800" dirty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sz="800" dirty="0">
                          <a:latin typeface="+mn-ea"/>
                          <a:ea typeface="+mn-ea"/>
                        </a:rPr>
                        <a:t>공통</a:t>
                      </a:r>
                      <a:endParaRPr lang="en-US" altLang="ko-KR" sz="800" dirty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endParaRPr lang="en-US" altLang="ko-KR" sz="800" dirty="0">
                        <a:latin typeface="+mn-ea"/>
                        <a:ea typeface="+mn-ea"/>
                      </a:endParaRPr>
                    </a:p>
                  </a:txBody>
                  <a:tcPr marL="36002" marR="36002" marT="45741" marB="4574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marL="36002" marR="36002" marT="45741" marB="4574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2022.01.01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2" marR="36002" marT="45741" marB="4574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사용</a:t>
                      </a:r>
                    </a:p>
                  </a:txBody>
                  <a:tcPr marL="36002" marR="36002" marT="45741" marB="4574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495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ㅁ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2" marR="36002" marT="45741" marB="4574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9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2" marR="36002" marT="45741" marB="4574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기말고사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2" marR="36002" marT="45741" marB="4574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 dirty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endParaRPr lang="en-US" altLang="ko-KR" sz="800" dirty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시험</a:t>
                      </a:r>
                      <a:endParaRPr lang="en-US" altLang="ko-KR" sz="800" dirty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marL="36002" marR="36002" marT="45741" marB="4574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marL="36002" marR="36002" marT="45741" marB="4574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2022.01.01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36002" marR="36002" marT="45741" marB="4574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+mn-ea"/>
                          <a:ea typeface="+mn-ea"/>
                        </a:rPr>
                        <a:t>미사용</a:t>
                      </a:r>
                    </a:p>
                  </a:txBody>
                  <a:tcPr marL="36002" marR="36002" marT="45741" marB="4574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495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ㅁ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2" marR="36002" marT="45741" marB="4574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8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2" marR="36002" marT="45741" marB="4574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기말고사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2" marR="36002" marT="45741" marB="4574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 dirty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endParaRPr lang="en-US" altLang="ko-KR" sz="800" dirty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sz="800" dirty="0">
                          <a:latin typeface="+mn-ea"/>
                          <a:ea typeface="+mn-ea"/>
                        </a:rPr>
                        <a:t>퀴즈</a:t>
                      </a:r>
                      <a:endParaRPr lang="en-US" altLang="ko-KR" sz="800" dirty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marL="36002" marR="36002" marT="45741" marB="4574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marL="36002" marR="36002" marT="45741" marB="4574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2022.01.01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36002" marR="36002" marT="45741" marB="4574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사용</a:t>
                      </a:r>
                    </a:p>
                  </a:txBody>
                  <a:tcPr marL="36002" marR="36002" marT="45741" marB="4574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7938496"/>
                  </a:ext>
                </a:extLst>
              </a:tr>
              <a:tr h="30495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ㅁ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2" marR="36002" marT="45741" marB="4574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7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2" marR="36002" marT="45741" marB="4574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기말고사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2" marR="36002" marT="45741" marB="4574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 dirty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endParaRPr lang="en-US" altLang="ko-KR" sz="800" dirty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sz="800" dirty="0">
                          <a:latin typeface="+mn-ea"/>
                          <a:ea typeface="+mn-ea"/>
                        </a:rPr>
                        <a:t>공통</a:t>
                      </a:r>
                      <a:endParaRPr lang="en-US" altLang="ko-KR" sz="800" dirty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endParaRPr lang="en-US" altLang="ko-KR" sz="800" dirty="0">
                        <a:latin typeface="+mn-ea"/>
                        <a:ea typeface="+mn-ea"/>
                      </a:endParaRPr>
                    </a:p>
                  </a:txBody>
                  <a:tcPr marL="36002" marR="36002" marT="45741" marB="4574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marL="36002" marR="36002" marT="45741" marB="4574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2022.01.01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36002" marR="36002" marT="45741" marB="4574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+mn-ea"/>
                          <a:ea typeface="+mn-ea"/>
                        </a:rPr>
                        <a:t>미사용</a:t>
                      </a:r>
                    </a:p>
                  </a:txBody>
                  <a:tcPr marL="36002" marR="36002" marT="45741" marB="4574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9652686"/>
                  </a:ext>
                </a:extLst>
              </a:tr>
              <a:tr h="30495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ㅁ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2" marR="36002" marT="45741" marB="4574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6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2" marR="36002" marT="45741" marB="4574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기말고사</a:t>
                      </a:r>
                    </a:p>
                  </a:txBody>
                  <a:tcPr marL="36002" marR="36002" marT="45741" marB="4574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 dirty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endParaRPr lang="en-US" altLang="ko-KR" sz="800" dirty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시험</a:t>
                      </a:r>
                      <a:endParaRPr lang="en-US" altLang="ko-KR" sz="800" dirty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endParaRPr lang="en-US" altLang="ko-KR" sz="800" dirty="0">
                        <a:latin typeface="+mn-ea"/>
                        <a:ea typeface="+mn-ea"/>
                      </a:endParaRPr>
                    </a:p>
                  </a:txBody>
                  <a:tcPr marL="36002" marR="36002" marT="45741" marB="4574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marL="36002" marR="36002" marT="45741" marB="4574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2022.01.01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36002" marR="36002" marT="45741" marB="4574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사용</a:t>
                      </a:r>
                    </a:p>
                  </a:txBody>
                  <a:tcPr marL="36002" marR="36002" marT="45741" marB="4574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4767470"/>
                  </a:ext>
                </a:extLst>
              </a:tr>
            </a:tbl>
          </a:graphicData>
        </a:graphic>
      </p:graphicFrame>
      <p:grpSp>
        <p:nvGrpSpPr>
          <p:cNvPr id="4" name="그룹 3">
            <a:extLst>
              <a:ext uri="{FF2B5EF4-FFF2-40B4-BE49-F238E27FC236}">
                <a16:creationId xmlns:a16="http://schemas.microsoft.com/office/drawing/2014/main" id="{72C6B6A3-9036-4C3D-8C7D-F6A9E17AE314}"/>
              </a:ext>
            </a:extLst>
          </p:cNvPr>
          <p:cNvGrpSpPr/>
          <p:nvPr/>
        </p:nvGrpSpPr>
        <p:grpSpPr>
          <a:xfrm>
            <a:off x="7055782" y="2023240"/>
            <a:ext cx="1447800" cy="203200"/>
            <a:chOff x="7078034" y="2023240"/>
            <a:chExt cx="1447800" cy="203200"/>
          </a:xfrm>
        </p:grpSpPr>
        <p:sp>
          <p:nvSpPr>
            <p:cNvPr id="20" name="Google Shape;656;p41">
              <a:extLst>
                <a:ext uri="{FF2B5EF4-FFF2-40B4-BE49-F238E27FC236}">
                  <a16:creationId xmlns:a16="http://schemas.microsoft.com/office/drawing/2014/main" id="{825071B6-5CB0-481C-A9D1-659D5A83909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935284" y="2023240"/>
              <a:ext cx="590550" cy="2032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/>
            <a:lstStyle>
              <a:lvl1pPr>
                <a:defRPr kumimoji="1" sz="1000">
                  <a:solidFill>
                    <a:schemeClr val="tx1"/>
                  </a:solidFill>
                  <a:latin typeface="Arial" panose="020B0604020202020204" pitchFamily="34" charset="0"/>
                  <a:ea typeface="바탕체" panose="02030609000101010101" pitchFamily="17" charset="-127"/>
                </a:defRPr>
              </a:lvl1pPr>
              <a:lvl2pPr marL="742950" indent="-285750">
                <a:defRPr kumimoji="1" sz="1000">
                  <a:solidFill>
                    <a:schemeClr val="tx1"/>
                  </a:solidFill>
                  <a:latin typeface="Arial" panose="020B0604020202020204" pitchFamily="34" charset="0"/>
                  <a:ea typeface="바탕체" panose="02030609000101010101" pitchFamily="17" charset="-127"/>
                </a:defRPr>
              </a:lvl2pPr>
              <a:lvl3pPr marL="1143000" indent="-228600">
                <a:defRPr kumimoji="1" sz="1000">
                  <a:solidFill>
                    <a:schemeClr val="tx1"/>
                  </a:solidFill>
                  <a:latin typeface="Arial" panose="020B0604020202020204" pitchFamily="34" charset="0"/>
                  <a:ea typeface="바탕체" panose="02030609000101010101" pitchFamily="17" charset="-127"/>
                </a:defRPr>
              </a:lvl3pPr>
              <a:lvl4pPr marL="1600200" indent="-228600">
                <a:defRPr kumimoji="1" sz="1000">
                  <a:solidFill>
                    <a:schemeClr val="tx1"/>
                  </a:solidFill>
                  <a:latin typeface="Arial" panose="020B0604020202020204" pitchFamily="34" charset="0"/>
                  <a:ea typeface="바탕체" panose="02030609000101010101" pitchFamily="17" charset="-127"/>
                </a:defRPr>
              </a:lvl4pPr>
              <a:lvl5pPr marL="2057400" indent="-228600">
                <a:defRPr kumimoji="1" sz="1000">
                  <a:solidFill>
                    <a:schemeClr val="tx1"/>
                  </a:solidFill>
                  <a:latin typeface="Arial" panose="020B0604020202020204" pitchFamily="34" charset="0"/>
                  <a:ea typeface="바탕체" panose="02030609000101010101" pitchFamily="17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Arial" panose="020B0604020202020204" pitchFamily="34" charset="0"/>
                  <a:ea typeface="바탕체" panose="02030609000101010101" pitchFamily="17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Arial" panose="020B0604020202020204" pitchFamily="34" charset="0"/>
                  <a:ea typeface="바탕체" panose="02030609000101010101" pitchFamily="17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Arial" panose="020B0604020202020204" pitchFamily="34" charset="0"/>
                  <a:ea typeface="바탕체" panose="02030609000101010101" pitchFamily="17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Arial" panose="020B0604020202020204" pitchFamily="34" charset="0"/>
                  <a:ea typeface="바탕체" panose="02030609000101010101" pitchFamily="17" charset="-127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개별보기</a:t>
              </a:r>
              <a:endParaRPr kumimoji="1" lang="ko-KR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21" name="Google Shape;657;p41">
              <a:extLst>
                <a:ext uri="{FF2B5EF4-FFF2-40B4-BE49-F238E27FC236}">
                  <a16:creationId xmlns:a16="http://schemas.microsoft.com/office/drawing/2014/main" id="{B6F62814-50EA-4926-95CD-6457EEF66BE9}"/>
                </a:ext>
              </a:extLst>
            </p:cNvPr>
            <p:cNvPicPr preferRelativeResize="0"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7628627" y="2037540"/>
              <a:ext cx="274363" cy="1677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2" name="Google Shape;658;p41">
              <a:extLst>
                <a:ext uri="{FF2B5EF4-FFF2-40B4-BE49-F238E27FC236}">
                  <a16:creationId xmlns:a16="http://schemas.microsoft.com/office/drawing/2014/main" id="{45B288D0-26BD-473F-BD00-7061A8F2DFE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78034" y="2023240"/>
              <a:ext cx="590550" cy="2032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/>
            <a:lstStyle>
              <a:lvl1pPr>
                <a:defRPr kumimoji="1" sz="1000">
                  <a:solidFill>
                    <a:schemeClr val="tx1"/>
                  </a:solidFill>
                  <a:latin typeface="Arial" panose="020B0604020202020204" pitchFamily="34" charset="0"/>
                  <a:ea typeface="바탕체" panose="02030609000101010101" pitchFamily="17" charset="-127"/>
                </a:defRPr>
              </a:lvl1pPr>
              <a:lvl2pPr marL="742950" indent="-285750">
                <a:defRPr kumimoji="1" sz="1000">
                  <a:solidFill>
                    <a:schemeClr val="tx1"/>
                  </a:solidFill>
                  <a:latin typeface="Arial" panose="020B0604020202020204" pitchFamily="34" charset="0"/>
                  <a:ea typeface="바탕체" panose="02030609000101010101" pitchFamily="17" charset="-127"/>
                </a:defRPr>
              </a:lvl2pPr>
              <a:lvl3pPr marL="1143000" indent="-228600">
                <a:defRPr kumimoji="1" sz="1000">
                  <a:solidFill>
                    <a:schemeClr val="tx1"/>
                  </a:solidFill>
                  <a:latin typeface="Arial" panose="020B0604020202020204" pitchFamily="34" charset="0"/>
                  <a:ea typeface="바탕체" panose="02030609000101010101" pitchFamily="17" charset="-127"/>
                </a:defRPr>
              </a:lvl3pPr>
              <a:lvl4pPr marL="1600200" indent="-228600">
                <a:defRPr kumimoji="1" sz="1000">
                  <a:solidFill>
                    <a:schemeClr val="tx1"/>
                  </a:solidFill>
                  <a:latin typeface="Arial" panose="020B0604020202020204" pitchFamily="34" charset="0"/>
                  <a:ea typeface="바탕체" panose="02030609000101010101" pitchFamily="17" charset="-127"/>
                </a:defRPr>
              </a:lvl4pPr>
              <a:lvl5pPr marL="2057400" indent="-228600">
                <a:defRPr kumimoji="1" sz="1000">
                  <a:solidFill>
                    <a:schemeClr val="tx1"/>
                  </a:solidFill>
                  <a:latin typeface="Arial" panose="020B0604020202020204" pitchFamily="34" charset="0"/>
                  <a:ea typeface="바탕체" panose="02030609000101010101" pitchFamily="17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Arial" panose="020B0604020202020204" pitchFamily="34" charset="0"/>
                  <a:ea typeface="바탕체" panose="02030609000101010101" pitchFamily="17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Arial" panose="020B0604020202020204" pitchFamily="34" charset="0"/>
                  <a:ea typeface="바탕체" panose="02030609000101010101" pitchFamily="17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Arial" panose="020B0604020202020204" pitchFamily="34" charset="0"/>
                  <a:ea typeface="바탕체" panose="02030609000101010101" pitchFamily="17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Arial" panose="020B0604020202020204" pitchFamily="34" charset="0"/>
                  <a:ea typeface="바탕체" panose="02030609000101010101" pitchFamily="17" charset="-127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그룹보기</a:t>
              </a:r>
              <a:endParaRPr kumimoji="1" lang="ko-KR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</p:grpSp>
      <p:graphicFrame>
        <p:nvGraphicFramePr>
          <p:cNvPr id="24" name="표 3">
            <a:extLst>
              <a:ext uri="{FF2B5EF4-FFF2-40B4-BE49-F238E27FC236}">
                <a16:creationId xmlns:a16="http://schemas.microsoft.com/office/drawing/2014/main" id="{D38DE5B0-1D90-4B6A-ABC3-D02A259DCAEF}"/>
              </a:ext>
            </a:extLst>
          </p:cNvPr>
          <p:cNvGraphicFramePr>
            <a:graphicFrameLocks noGrp="1"/>
          </p:cNvGraphicFramePr>
          <p:nvPr/>
        </p:nvGraphicFramePr>
        <p:xfrm>
          <a:off x="3583074" y="2634833"/>
          <a:ext cx="3321051" cy="446088"/>
        </p:xfrm>
        <a:graphic>
          <a:graphicData uri="http://schemas.openxmlformats.org/drawingml/2006/table">
            <a:tbl>
              <a:tblPr firstRow="1" bandRow="1"/>
              <a:tblGrid>
                <a:gridCol w="7994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05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405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405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2304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</a:rPr>
                        <a:t>총계</a:t>
                      </a:r>
                    </a:p>
                  </a:txBody>
                  <a:tcPr marL="133887" marR="133887" marT="50407" marB="504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Arial"/>
                        </a:rPr>
                        <a:t>객관식</a:t>
                      </a:r>
                    </a:p>
                  </a:txBody>
                  <a:tcPr marL="91447" marR="91447" marT="50407" marB="504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Arial"/>
                        </a:rPr>
                        <a:t>진위형</a:t>
                      </a:r>
                    </a:p>
                  </a:txBody>
                  <a:tcPr marL="91447" marR="91447" marT="50407" marB="504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Arial"/>
                        </a:rPr>
                        <a:t>주관식</a:t>
                      </a:r>
                    </a:p>
                  </a:txBody>
                  <a:tcPr marL="91447" marR="91447" marT="50407" marB="504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304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rial"/>
                        </a:rPr>
                        <a:t>@@@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rial"/>
                        </a:rPr>
                        <a:t>개</a:t>
                      </a:r>
                    </a:p>
                  </a:txBody>
                  <a:tcPr marL="133887" marR="133887" marT="50407" marB="504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</a:rPr>
                        <a:t>@@@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</a:rPr>
                        <a:t>개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</a:endParaRPr>
                    </a:p>
                  </a:txBody>
                  <a:tcPr marL="91447" marR="91447" marT="50407" marB="504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</a:rPr>
                        <a:t>@@@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</a:rPr>
                        <a:t>개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</a:endParaRPr>
                    </a:p>
                  </a:txBody>
                  <a:tcPr marL="91447" marR="91447" marT="50407" marB="504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</a:rPr>
                        <a:t>@@@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</a:rPr>
                        <a:t>개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</a:endParaRPr>
                    </a:p>
                  </a:txBody>
                  <a:tcPr marL="91447" marR="91447" marT="50407" marB="504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5" name="표 3">
            <a:extLst>
              <a:ext uri="{FF2B5EF4-FFF2-40B4-BE49-F238E27FC236}">
                <a16:creationId xmlns:a16="http://schemas.microsoft.com/office/drawing/2014/main" id="{DCE91290-6D5B-4C5C-9C18-82E39B4C72E3}"/>
              </a:ext>
            </a:extLst>
          </p:cNvPr>
          <p:cNvGraphicFramePr>
            <a:graphicFrameLocks noGrp="1"/>
          </p:cNvGraphicFramePr>
          <p:nvPr/>
        </p:nvGraphicFramePr>
        <p:xfrm>
          <a:off x="3583074" y="3205956"/>
          <a:ext cx="3321051" cy="446088"/>
        </p:xfrm>
        <a:graphic>
          <a:graphicData uri="http://schemas.openxmlformats.org/drawingml/2006/table">
            <a:tbl>
              <a:tblPr firstRow="1" bandRow="1"/>
              <a:tblGrid>
                <a:gridCol w="7994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05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405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405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2304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</a:rPr>
                        <a:t>총계</a:t>
                      </a:r>
                    </a:p>
                  </a:txBody>
                  <a:tcPr marL="133887" marR="133887" marT="50407" marB="504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Arial"/>
                        </a:rPr>
                        <a:t>객관식</a:t>
                      </a:r>
                    </a:p>
                  </a:txBody>
                  <a:tcPr marL="91447" marR="91447" marT="50407" marB="504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Arial"/>
                        </a:rPr>
                        <a:t>진위형</a:t>
                      </a:r>
                    </a:p>
                  </a:txBody>
                  <a:tcPr marL="91447" marR="91447" marT="50407" marB="504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Arial"/>
                        </a:rPr>
                        <a:t>주관식</a:t>
                      </a:r>
                    </a:p>
                  </a:txBody>
                  <a:tcPr marL="91447" marR="91447" marT="50407" marB="504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304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rial"/>
                        </a:rPr>
                        <a:t>@@@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rial"/>
                        </a:rPr>
                        <a:t>개</a:t>
                      </a:r>
                    </a:p>
                  </a:txBody>
                  <a:tcPr marL="133887" marR="133887" marT="50407" marB="504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</a:rPr>
                        <a:t>@@@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</a:rPr>
                        <a:t>개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</a:endParaRPr>
                    </a:p>
                  </a:txBody>
                  <a:tcPr marL="91447" marR="91447" marT="50407" marB="504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</a:rPr>
                        <a:t>@@@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</a:rPr>
                        <a:t>개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</a:endParaRPr>
                    </a:p>
                  </a:txBody>
                  <a:tcPr marL="91447" marR="91447" marT="50407" marB="504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</a:rPr>
                        <a:t>@@@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</a:rPr>
                        <a:t>개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</a:endParaRPr>
                    </a:p>
                  </a:txBody>
                  <a:tcPr marL="91447" marR="91447" marT="50407" marB="504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6" name="표 3">
            <a:extLst>
              <a:ext uri="{FF2B5EF4-FFF2-40B4-BE49-F238E27FC236}">
                <a16:creationId xmlns:a16="http://schemas.microsoft.com/office/drawing/2014/main" id="{C3605902-5050-492D-A042-167972E2C442}"/>
              </a:ext>
            </a:extLst>
          </p:cNvPr>
          <p:cNvGraphicFramePr>
            <a:graphicFrameLocks noGrp="1"/>
          </p:cNvGraphicFramePr>
          <p:nvPr/>
        </p:nvGraphicFramePr>
        <p:xfrm>
          <a:off x="3583074" y="3777079"/>
          <a:ext cx="3321051" cy="446088"/>
        </p:xfrm>
        <a:graphic>
          <a:graphicData uri="http://schemas.openxmlformats.org/drawingml/2006/table">
            <a:tbl>
              <a:tblPr firstRow="1" bandRow="1"/>
              <a:tblGrid>
                <a:gridCol w="7994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05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405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405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2304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</a:rPr>
                        <a:t>총계</a:t>
                      </a:r>
                    </a:p>
                  </a:txBody>
                  <a:tcPr marL="133887" marR="133887" marT="50407" marB="504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Arial"/>
                        </a:rPr>
                        <a:t>객관식</a:t>
                      </a:r>
                    </a:p>
                  </a:txBody>
                  <a:tcPr marL="91447" marR="91447" marT="50407" marB="504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Arial"/>
                        </a:rPr>
                        <a:t>진위형</a:t>
                      </a:r>
                    </a:p>
                  </a:txBody>
                  <a:tcPr marL="91447" marR="91447" marT="50407" marB="504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Arial"/>
                        </a:rPr>
                        <a:t>주관식</a:t>
                      </a:r>
                    </a:p>
                  </a:txBody>
                  <a:tcPr marL="91447" marR="91447" marT="50407" marB="504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304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rial"/>
                        </a:rPr>
                        <a:t>@@@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rial"/>
                        </a:rPr>
                        <a:t>개</a:t>
                      </a:r>
                    </a:p>
                  </a:txBody>
                  <a:tcPr marL="133887" marR="133887" marT="50407" marB="504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</a:rPr>
                        <a:t>@@@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</a:rPr>
                        <a:t>개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</a:endParaRPr>
                    </a:p>
                  </a:txBody>
                  <a:tcPr marL="91447" marR="91447" marT="50407" marB="504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</a:rPr>
                        <a:t>@@@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</a:rPr>
                        <a:t>개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</a:endParaRPr>
                    </a:p>
                  </a:txBody>
                  <a:tcPr marL="91447" marR="91447" marT="50407" marB="504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</a:rPr>
                        <a:t>@@@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</a:rPr>
                        <a:t>개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</a:endParaRPr>
                    </a:p>
                  </a:txBody>
                  <a:tcPr marL="91447" marR="91447" marT="50407" marB="504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7" name="표 3">
            <a:extLst>
              <a:ext uri="{FF2B5EF4-FFF2-40B4-BE49-F238E27FC236}">
                <a16:creationId xmlns:a16="http://schemas.microsoft.com/office/drawing/2014/main" id="{0238EBF9-B0EC-405C-9F34-0B81F8DB186B}"/>
              </a:ext>
            </a:extLst>
          </p:cNvPr>
          <p:cNvGraphicFramePr>
            <a:graphicFrameLocks noGrp="1"/>
          </p:cNvGraphicFramePr>
          <p:nvPr/>
        </p:nvGraphicFramePr>
        <p:xfrm>
          <a:off x="3583074" y="4348202"/>
          <a:ext cx="3321051" cy="446088"/>
        </p:xfrm>
        <a:graphic>
          <a:graphicData uri="http://schemas.openxmlformats.org/drawingml/2006/table">
            <a:tbl>
              <a:tblPr firstRow="1" bandRow="1"/>
              <a:tblGrid>
                <a:gridCol w="7994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05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405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405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2304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</a:rPr>
                        <a:t>총계</a:t>
                      </a:r>
                    </a:p>
                  </a:txBody>
                  <a:tcPr marL="133887" marR="133887" marT="50407" marB="504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Arial"/>
                        </a:rPr>
                        <a:t>객관식</a:t>
                      </a:r>
                    </a:p>
                  </a:txBody>
                  <a:tcPr marL="91447" marR="91447" marT="50407" marB="504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Arial"/>
                        </a:rPr>
                        <a:t>진위형</a:t>
                      </a:r>
                    </a:p>
                  </a:txBody>
                  <a:tcPr marL="91447" marR="91447" marT="50407" marB="504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Arial"/>
                        </a:rPr>
                        <a:t>주관식</a:t>
                      </a:r>
                    </a:p>
                  </a:txBody>
                  <a:tcPr marL="91447" marR="91447" marT="50407" marB="504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304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rial"/>
                        </a:rPr>
                        <a:t>@@@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rial"/>
                        </a:rPr>
                        <a:t>개</a:t>
                      </a:r>
                    </a:p>
                  </a:txBody>
                  <a:tcPr marL="133887" marR="133887" marT="50407" marB="504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</a:rPr>
                        <a:t>@@@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</a:rPr>
                        <a:t>개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</a:endParaRPr>
                    </a:p>
                  </a:txBody>
                  <a:tcPr marL="91447" marR="91447" marT="50407" marB="504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</a:rPr>
                        <a:t>@@@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</a:rPr>
                        <a:t>개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</a:endParaRPr>
                    </a:p>
                  </a:txBody>
                  <a:tcPr marL="91447" marR="91447" marT="50407" marB="504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</a:rPr>
                        <a:t>@@@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</a:rPr>
                        <a:t>개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</a:endParaRPr>
                    </a:p>
                  </a:txBody>
                  <a:tcPr marL="91447" marR="91447" marT="50407" marB="504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8" name="표 3">
            <a:extLst>
              <a:ext uri="{FF2B5EF4-FFF2-40B4-BE49-F238E27FC236}">
                <a16:creationId xmlns:a16="http://schemas.microsoft.com/office/drawing/2014/main" id="{A34834DE-416A-49AF-B72F-F7572DE10A91}"/>
              </a:ext>
            </a:extLst>
          </p:cNvPr>
          <p:cNvGraphicFramePr>
            <a:graphicFrameLocks noGrp="1"/>
          </p:cNvGraphicFramePr>
          <p:nvPr/>
        </p:nvGraphicFramePr>
        <p:xfrm>
          <a:off x="3583074" y="4937826"/>
          <a:ext cx="3321051" cy="446088"/>
        </p:xfrm>
        <a:graphic>
          <a:graphicData uri="http://schemas.openxmlformats.org/drawingml/2006/table">
            <a:tbl>
              <a:tblPr firstRow="1" bandRow="1"/>
              <a:tblGrid>
                <a:gridCol w="7994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05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405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405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2304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</a:rPr>
                        <a:t>총계</a:t>
                      </a:r>
                    </a:p>
                  </a:txBody>
                  <a:tcPr marL="133887" marR="133887" marT="50407" marB="504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Arial"/>
                        </a:rPr>
                        <a:t>객관식</a:t>
                      </a:r>
                    </a:p>
                  </a:txBody>
                  <a:tcPr marL="91447" marR="91447" marT="50407" marB="504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Arial"/>
                        </a:rPr>
                        <a:t>진위형</a:t>
                      </a:r>
                    </a:p>
                  </a:txBody>
                  <a:tcPr marL="91447" marR="91447" marT="50407" marB="504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Arial"/>
                        </a:rPr>
                        <a:t>주관식</a:t>
                      </a:r>
                    </a:p>
                  </a:txBody>
                  <a:tcPr marL="91447" marR="91447" marT="50407" marB="504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304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rial"/>
                        </a:rPr>
                        <a:t>@@@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rial"/>
                        </a:rPr>
                        <a:t>개</a:t>
                      </a:r>
                    </a:p>
                  </a:txBody>
                  <a:tcPr marL="133887" marR="133887" marT="50407" marB="504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</a:rPr>
                        <a:t>@@@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</a:rPr>
                        <a:t>개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</a:endParaRPr>
                    </a:p>
                  </a:txBody>
                  <a:tcPr marL="91447" marR="91447" marT="50407" marB="504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</a:rPr>
                        <a:t>@@@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</a:rPr>
                        <a:t>개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</a:endParaRPr>
                    </a:p>
                  </a:txBody>
                  <a:tcPr marL="91447" marR="91447" marT="50407" marB="504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</a:rPr>
                        <a:t>@@@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</a:rPr>
                        <a:t>개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</a:endParaRPr>
                    </a:p>
                  </a:txBody>
                  <a:tcPr marL="91447" marR="91447" marT="50407" marB="5040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8" name="표 37">
            <a:extLst>
              <a:ext uri="{FF2B5EF4-FFF2-40B4-BE49-F238E27FC236}">
                <a16:creationId xmlns:a16="http://schemas.microsoft.com/office/drawing/2014/main" id="{337A2DD4-9E12-42E6-A259-5CB42061FE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2136711"/>
              </p:ext>
            </p:extLst>
          </p:nvPr>
        </p:nvGraphicFramePr>
        <p:xfrm>
          <a:off x="8602663" y="361950"/>
          <a:ext cx="3589337" cy="53038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76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616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336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>
                          <a:solidFill>
                            <a:srgbClr val="4E5263"/>
                          </a:solidFill>
                          <a:latin typeface="+mn-ea"/>
                          <a:ea typeface="+mn-ea"/>
                          <a:sym typeface="맑은 고딕"/>
                        </a:rPr>
                        <a:t>Summery.</a:t>
                      </a:r>
                      <a:endParaRPr lang="en" altLang="ko-KR" sz="800" b="1" dirty="0">
                        <a:solidFill>
                          <a:srgbClr val="4E5263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" altLang="ko-KR" sz="900" b="1" dirty="0">
                        <a:solidFill>
                          <a:srgbClr val="4E5263"/>
                        </a:solidFill>
                        <a:latin typeface="SF Pro Text" pitchFamily="2" charset="0"/>
                        <a:ea typeface="SF Pro Text" pitchFamily="2" charset="0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360">
                <a:tc gridSpan="2">
                  <a:txBody>
                    <a:bodyPr/>
                    <a:lstStyle/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운영중인 과목의 </a:t>
                      </a:r>
                      <a:r>
                        <a:rPr lang="ko-KR" altLang="en-US" sz="800" b="1" u="sng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문제은행을 확인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하는 첫번째 페이지입니다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.</a:t>
                      </a: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AS-IS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와 동일하나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,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화면 구조가 변경되었습니다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.</a:t>
                      </a: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00" b="1" u="sng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그룹 보기를 눌렀을 때 모습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입니다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.</a:t>
                      </a: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00" b="1" u="sng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단</a:t>
                      </a:r>
                      <a:r>
                        <a:rPr lang="en-US" altLang="ko-KR" sz="800" b="1" u="sng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, </a:t>
                      </a:r>
                      <a:r>
                        <a:rPr lang="ko-KR" altLang="en-US" sz="800" b="1" u="sng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문제은행은 개발 방법에 따라 변경될 수 있습니다</a:t>
                      </a:r>
                      <a:r>
                        <a:rPr lang="en-US" altLang="ko-KR" sz="800" b="1" u="sng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.</a:t>
                      </a:r>
                    </a:p>
                  </a:txBody>
                  <a:tcPr marL="91437" marR="91437" marT="45727" marB="45727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3360">
                <a:tc gridSpan="2"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800" b="1" dirty="0">
                          <a:solidFill>
                            <a:srgbClr val="4E5263"/>
                          </a:solidFill>
                          <a:latin typeface="+mn-ea"/>
                          <a:ea typeface="+mn-ea"/>
                          <a:sym typeface="맑은 고딕"/>
                        </a:rPr>
                        <a:t>RFP.</a:t>
                      </a:r>
                      <a:endParaRPr lang="en" altLang="ko-KR" sz="800" b="1" dirty="0">
                        <a:solidFill>
                          <a:srgbClr val="4E5263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2405544"/>
                  </a:ext>
                </a:extLst>
              </a:tr>
              <a:tr h="213360">
                <a:tc gridSpan="2">
                  <a:txBody>
                    <a:bodyPr/>
                    <a:lstStyle/>
                    <a:p>
                      <a:pPr algn="just" latinLnBrk="1"/>
                      <a:r>
                        <a:rPr lang="ko-KR" altLang="en-US" sz="800" dirty="0" err="1"/>
                        <a:t>ㆍ</a:t>
                      </a:r>
                      <a:r>
                        <a:rPr lang="en-US" altLang="ko-KR" sz="800" dirty="0"/>
                        <a:t>SFR-SCMS-017-01 : </a:t>
                      </a:r>
                      <a:r>
                        <a:rPr lang="ko-KR" altLang="en-US" sz="800" dirty="0"/>
                        <a:t>문제은행 그룹 등록</a:t>
                      </a:r>
                      <a:r>
                        <a:rPr lang="en-US" altLang="ko-KR" sz="800" dirty="0"/>
                        <a:t>, </a:t>
                      </a:r>
                      <a:r>
                        <a:rPr lang="ko-KR" altLang="en-US" sz="800" dirty="0"/>
                        <a:t>수정</a:t>
                      </a:r>
                      <a:r>
                        <a:rPr lang="en-US" altLang="ko-KR" sz="800" dirty="0"/>
                        <a:t>, </a:t>
                      </a:r>
                      <a:r>
                        <a:rPr lang="ko-KR" altLang="en-US" sz="800" dirty="0"/>
                        <a:t>삭제 기능</a:t>
                      </a:r>
                    </a:p>
                    <a:p>
                      <a:pPr algn="just" latinLnBrk="1"/>
                      <a:r>
                        <a:rPr lang="ko-KR" altLang="en-US" sz="800" dirty="0" err="1"/>
                        <a:t>ㆍ</a:t>
                      </a:r>
                      <a:r>
                        <a:rPr lang="en-US" altLang="ko-KR" sz="800" dirty="0"/>
                        <a:t>SFR-SCMS-017-03 : </a:t>
                      </a:r>
                      <a:r>
                        <a:rPr lang="ko-KR" altLang="en-US" sz="800" dirty="0"/>
                        <a:t>문제은행 상세내용</a:t>
                      </a:r>
                    </a:p>
                  </a:txBody>
                  <a:tcPr marL="91437" marR="91437" marT="45727" marB="45727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734976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확인 </a:t>
                      </a: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kumimoji="1" lang="ko-KR" altLang="en-US" sz="8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클릭시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800" dirty="0"/>
                        <a:t>MANAGE-SUBJECT-MAIN</a:t>
                      </a: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이동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0000"/>
                        </a:lnSpc>
                      </a:pP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엑셀 다운로드 버튼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2312250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과목명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8005502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과목코드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5643597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5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온평원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콘텐츠 개발담당자 이름 및 등록된 연락처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99517019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6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제작기관명 입력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9559409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7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제작기관 개발담당자 이름 및 등록된 연락처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1863465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8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0000"/>
                        </a:lnSpc>
                      </a:pP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현재 보여지는 정보의 총계 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83874573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9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한번에 보여지는 개수 설정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- 10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개</a:t>
                      </a: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기본값</a:t>
                      </a: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), 20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개</a:t>
                      </a: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 40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개</a:t>
                      </a: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60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개</a:t>
                      </a: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80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개</a:t>
                      </a: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100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개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609548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10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그롭보기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및 개별보기 선택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2094133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11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체크박스</a:t>
                      </a: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: 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전체 또는 개별 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76350925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12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순번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13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문제은행 </a:t>
                      </a:r>
                      <a:r>
                        <a:rPr kumimoji="1" lang="ko-KR" altLang="en-US" sz="8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그룹명</a:t>
                      </a: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: </a:t>
                      </a:r>
                      <a:r>
                        <a:rPr kumimoji="1" lang="ko-KR" altLang="en-US" sz="8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클릭시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개별보기 페이지로 이동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14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문제은행 용도 </a:t>
                      </a: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공통</a:t>
                      </a: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시험</a:t>
                      </a: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퀴즈</a:t>
                      </a: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중 하나 노출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47009891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15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문항수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2717746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16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등록일시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8899565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17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사용 여부 </a:t>
                      </a: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사용</a:t>
                      </a: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미사용 중 하나 노출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9224331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18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페이지네이션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9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번에서 선택한 값보다 많을 때 생성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0232681"/>
                  </a:ext>
                </a:extLst>
              </a:tr>
            </a:tbl>
          </a:graphicData>
        </a:graphic>
      </p:graphicFrame>
      <p:graphicFrame>
        <p:nvGraphicFramePr>
          <p:cNvPr id="41" name="표 40">
            <a:extLst>
              <a:ext uri="{FF2B5EF4-FFF2-40B4-BE49-F238E27FC236}">
                <a16:creationId xmlns:a16="http://schemas.microsoft.com/office/drawing/2014/main" id="{231383C0-ACF1-49CB-848E-9044809244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5655166"/>
              </p:ext>
            </p:extLst>
          </p:nvPr>
        </p:nvGraphicFramePr>
        <p:xfrm>
          <a:off x="30692" y="801639"/>
          <a:ext cx="8530682" cy="9134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8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805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015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7472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044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과목명</a:t>
                      </a:r>
                    </a:p>
                  </a:txBody>
                  <a:tcPr marL="62452" marR="62452" marT="45719" marB="45719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8197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AI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를 활용한 차량 인식 이론</a:t>
                      </a:r>
                    </a:p>
                  </a:txBody>
                  <a:tcPr marL="83123" marR="83123" marT="45719" marB="45719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7770480"/>
                  </a:ext>
                </a:extLst>
              </a:tr>
              <a:tr h="3044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과목코드</a:t>
                      </a:r>
                    </a:p>
                  </a:txBody>
                  <a:tcPr marL="62452" marR="62452" marT="45719" marB="45719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8197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A202life_15110139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2452" marR="62452" marT="45719" marB="45719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latin typeface="+mn-ea"/>
                          <a:ea typeface="+mn-ea"/>
                        </a:rPr>
                        <a:t>담당자</a:t>
                      </a:r>
                    </a:p>
                  </a:txBody>
                  <a:tcPr marL="62452" marR="62452" marT="45719" marB="45719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8197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담당자명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/ 000-0000-0000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2452" marR="62452" marT="45719" marB="45719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350499"/>
                  </a:ext>
                </a:extLst>
              </a:tr>
              <a:tr h="3044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제작기관</a:t>
                      </a:r>
                    </a:p>
                  </a:txBody>
                  <a:tcPr marL="62452" marR="62452" marT="45719" marB="45719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8197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제작기관명</a:t>
                      </a:r>
                    </a:p>
                  </a:txBody>
                  <a:tcPr marL="62452" marR="62452" marT="45719" marB="45719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latin typeface="+mn-ea"/>
                          <a:ea typeface="+mn-ea"/>
                        </a:rPr>
                        <a:t>제작기관 담당자</a:t>
                      </a:r>
                    </a:p>
                  </a:txBody>
                  <a:tcPr marL="62452" marR="62452" marT="45719" marB="45719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8197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담당자명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/ 000-0000-0000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2452" marR="62452" marT="45719" marB="45719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8641652"/>
                  </a:ext>
                </a:extLst>
              </a:tr>
            </a:tbl>
          </a:graphicData>
        </a:graphic>
      </p:graphicFrame>
      <p:sp>
        <p:nvSpPr>
          <p:cNvPr id="42" name="Google Shape;2970;p125">
            <a:extLst>
              <a:ext uri="{FF2B5EF4-FFF2-40B4-BE49-F238E27FC236}">
                <a16:creationId xmlns:a16="http://schemas.microsoft.com/office/drawing/2014/main" id="{81306931-7BBB-437D-B7E9-A56EFB2333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64240" y="361950"/>
            <a:ext cx="200025" cy="20002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800"/>
              <a:buFont typeface="Arial" panose="020B0604020202020204" pitchFamily="34" charset="0"/>
              <a:buNone/>
              <a:tabLst/>
              <a:defRPr/>
            </a:pPr>
            <a:r>
              <a:rPr kumimoji="1" lang="ko-KR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바탕체" panose="02030609000101010101" pitchFamily="17" charset="-127"/>
                <a:cs typeface="Arial" panose="020B0604020202020204" pitchFamily="34" charset="0"/>
                <a:sym typeface="Arial" panose="020B0604020202020204" pitchFamily="34" charset="0"/>
              </a:rPr>
              <a:t>1</a:t>
            </a:r>
          </a:p>
        </p:txBody>
      </p:sp>
      <p:sp>
        <p:nvSpPr>
          <p:cNvPr id="43" name="Google Shape;2970;p125">
            <a:extLst>
              <a:ext uri="{FF2B5EF4-FFF2-40B4-BE49-F238E27FC236}">
                <a16:creationId xmlns:a16="http://schemas.microsoft.com/office/drawing/2014/main" id="{57AA5582-2E83-432A-A382-3B1F01153B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69973" y="361950"/>
            <a:ext cx="200025" cy="20002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800"/>
              <a:buFont typeface="Arial" panose="020B0604020202020204" pitchFamily="34" charset="0"/>
              <a:buNone/>
              <a:tabLst/>
              <a:defRPr/>
            </a:pPr>
            <a:r>
              <a:rPr kumimoji="1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바탕체" panose="02030609000101010101" pitchFamily="17" charset="-127"/>
                <a:cs typeface="Arial" panose="020B0604020202020204" pitchFamily="34" charset="0"/>
                <a:sym typeface="Arial" panose="020B0604020202020204" pitchFamily="34" charset="0"/>
              </a:rPr>
              <a:t>2</a:t>
            </a:r>
            <a:endParaRPr kumimoji="1" lang="ko-KR" altLang="ko-KR" sz="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바탕체" panose="02030609000101010101" pitchFamily="17" charset="-127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5" name="Google Shape;2970;p125">
            <a:extLst>
              <a:ext uri="{FF2B5EF4-FFF2-40B4-BE49-F238E27FC236}">
                <a16:creationId xmlns:a16="http://schemas.microsoft.com/office/drawing/2014/main" id="{94DA8A73-90C8-4FAB-ABF5-BA58592C7E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3815" y="843496"/>
            <a:ext cx="200025" cy="20002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800"/>
              <a:buFont typeface="Arial" panose="020B0604020202020204" pitchFamily="34" charset="0"/>
              <a:buNone/>
              <a:tabLst/>
              <a:defRPr/>
            </a:pPr>
            <a:r>
              <a:rPr kumimoji="1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바탕체" panose="02030609000101010101" pitchFamily="17" charset="-127"/>
                <a:cs typeface="Arial" panose="020B0604020202020204" pitchFamily="34" charset="0"/>
                <a:sym typeface="Arial" panose="020B0604020202020204" pitchFamily="34" charset="0"/>
              </a:rPr>
              <a:t>3</a:t>
            </a:r>
            <a:endParaRPr kumimoji="1" lang="ko-KR" altLang="ko-KR" sz="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바탕체" panose="02030609000101010101" pitchFamily="17" charset="-127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6" name="Google Shape;2970;p125">
            <a:extLst>
              <a:ext uri="{FF2B5EF4-FFF2-40B4-BE49-F238E27FC236}">
                <a16:creationId xmlns:a16="http://schemas.microsoft.com/office/drawing/2014/main" id="{F33C3D5E-73CC-4EF0-BC7F-D3878F9440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756" y="1184623"/>
            <a:ext cx="200025" cy="20002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800"/>
              <a:buFont typeface="Arial" panose="020B0604020202020204" pitchFamily="34" charset="0"/>
              <a:buNone/>
              <a:tabLst/>
              <a:defRPr/>
            </a:pPr>
            <a:r>
              <a:rPr kumimoji="1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바탕체" panose="02030609000101010101" pitchFamily="17" charset="-127"/>
                <a:cs typeface="Arial" panose="020B0604020202020204" pitchFamily="34" charset="0"/>
                <a:sym typeface="Arial" panose="020B0604020202020204" pitchFamily="34" charset="0"/>
              </a:rPr>
              <a:t>4</a:t>
            </a:r>
            <a:endParaRPr kumimoji="1" lang="ko-KR" altLang="ko-KR" sz="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바탕체" panose="02030609000101010101" pitchFamily="17" charset="-127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7" name="Google Shape;2970;p125">
            <a:extLst>
              <a:ext uri="{FF2B5EF4-FFF2-40B4-BE49-F238E27FC236}">
                <a16:creationId xmlns:a16="http://schemas.microsoft.com/office/drawing/2014/main" id="{9E52C3E7-2341-4DB9-BC99-C939CDC02B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12416" y="1156836"/>
            <a:ext cx="200025" cy="20002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800"/>
              <a:buFont typeface="Arial" panose="020B0604020202020204" pitchFamily="34" charset="0"/>
              <a:buNone/>
              <a:tabLst/>
              <a:defRPr/>
            </a:pPr>
            <a:r>
              <a:rPr kumimoji="1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바탕체" panose="02030609000101010101" pitchFamily="17" charset="-127"/>
                <a:cs typeface="Arial" panose="020B0604020202020204" pitchFamily="34" charset="0"/>
                <a:sym typeface="Arial" panose="020B0604020202020204" pitchFamily="34" charset="0"/>
              </a:rPr>
              <a:t>5</a:t>
            </a:r>
            <a:endParaRPr kumimoji="1" lang="ko-KR" altLang="ko-KR" sz="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바탕체" panose="02030609000101010101" pitchFamily="17" charset="-127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8" name="Google Shape;2970;p125">
            <a:extLst>
              <a:ext uri="{FF2B5EF4-FFF2-40B4-BE49-F238E27FC236}">
                <a16:creationId xmlns:a16="http://schemas.microsoft.com/office/drawing/2014/main" id="{073CF4BC-724B-4C52-8675-1644531839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756" y="1488532"/>
            <a:ext cx="200025" cy="20002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800"/>
              <a:buFont typeface="Arial" panose="020B0604020202020204" pitchFamily="34" charset="0"/>
              <a:buNone/>
              <a:tabLst/>
              <a:defRPr/>
            </a:pPr>
            <a:r>
              <a:rPr kumimoji="1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바탕체" panose="02030609000101010101" pitchFamily="17" charset="-127"/>
                <a:cs typeface="Arial" panose="020B0604020202020204" pitchFamily="34" charset="0"/>
                <a:sym typeface="Arial" panose="020B0604020202020204" pitchFamily="34" charset="0"/>
              </a:rPr>
              <a:t>6</a:t>
            </a:r>
            <a:endParaRPr kumimoji="1" lang="ko-KR" altLang="ko-KR" sz="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바탕체" panose="02030609000101010101" pitchFamily="17" charset="-127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9" name="Google Shape;2970;p125">
            <a:extLst>
              <a:ext uri="{FF2B5EF4-FFF2-40B4-BE49-F238E27FC236}">
                <a16:creationId xmlns:a16="http://schemas.microsoft.com/office/drawing/2014/main" id="{0F124602-75BF-4E0D-A5B9-C44A26D310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12416" y="1460745"/>
            <a:ext cx="200025" cy="20002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800"/>
              <a:buFont typeface="Arial" panose="020B0604020202020204" pitchFamily="34" charset="0"/>
              <a:buNone/>
              <a:tabLst/>
              <a:defRPr/>
            </a:pPr>
            <a:r>
              <a:rPr kumimoji="1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바탕체" panose="02030609000101010101" pitchFamily="17" charset="-127"/>
                <a:cs typeface="Arial" panose="020B0604020202020204" pitchFamily="34" charset="0"/>
                <a:sym typeface="Arial" panose="020B0604020202020204" pitchFamily="34" charset="0"/>
              </a:rPr>
              <a:t>7</a:t>
            </a:r>
            <a:endParaRPr kumimoji="1" lang="ko-KR" altLang="ko-KR" sz="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바탕체" panose="02030609000101010101" pitchFamily="17" charset="-127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grpSp>
        <p:nvGrpSpPr>
          <p:cNvPr id="50" name="그룹 107">
            <a:extLst>
              <a:ext uri="{FF2B5EF4-FFF2-40B4-BE49-F238E27FC236}">
                <a16:creationId xmlns:a16="http://schemas.microsoft.com/office/drawing/2014/main" id="{9435832F-0326-42E1-A48D-9114D5AC69FD}"/>
              </a:ext>
            </a:extLst>
          </p:cNvPr>
          <p:cNvGrpSpPr>
            <a:grpSpLocks/>
          </p:cNvGrpSpPr>
          <p:nvPr/>
        </p:nvGrpSpPr>
        <p:grpSpPr bwMode="auto">
          <a:xfrm>
            <a:off x="1522" y="1903772"/>
            <a:ext cx="217487" cy="246063"/>
            <a:chOff x="2012774" y="1442250"/>
            <a:chExt cx="217845" cy="245280"/>
          </a:xfrm>
        </p:grpSpPr>
        <p:sp>
          <p:nvSpPr>
            <p:cNvPr id="51" name="Google Shape;2970;p125">
              <a:extLst>
                <a:ext uri="{FF2B5EF4-FFF2-40B4-BE49-F238E27FC236}">
                  <a16:creationId xmlns:a16="http://schemas.microsoft.com/office/drawing/2014/main" id="{8CC363A6-C37D-455E-96A1-F1CD1C4075BA}"/>
                </a:ext>
              </a:extLst>
            </p:cNvPr>
            <p:cNvSpPr/>
            <p:nvPr/>
          </p:nvSpPr>
          <p:spPr>
            <a:xfrm>
              <a:off x="2012774" y="1464404"/>
              <a:ext cx="200354" cy="19938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lIns="91425" tIns="45700" rIns="91425" bIns="4570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  <a:tabLst/>
                <a:defRPr/>
              </a:pPr>
              <a:endParaRPr kumimoji="0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바탕체" panose="02030609000101010101" pitchFamily="17" charset="-127"/>
                <a:cs typeface="Arial"/>
                <a:sym typeface="Arial"/>
              </a:endParaRPr>
            </a:p>
          </p:txBody>
        </p:sp>
        <p:sp>
          <p:nvSpPr>
            <p:cNvPr id="52" name="Google Shape;423;p35">
              <a:extLst>
                <a:ext uri="{FF2B5EF4-FFF2-40B4-BE49-F238E27FC236}">
                  <a16:creationId xmlns:a16="http://schemas.microsoft.com/office/drawing/2014/main" id="{403AD761-1074-406F-9263-99E242C9AFA7}"/>
                </a:ext>
              </a:extLst>
            </p:cNvPr>
            <p:cNvSpPr/>
            <p:nvPr/>
          </p:nvSpPr>
          <p:spPr>
            <a:xfrm>
              <a:off x="2041396" y="1442250"/>
              <a:ext cx="189223" cy="245280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lIns="0" tIns="45700" rIns="0" bIns="45700" anchor="ctr"/>
            <a:lstStyle/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바탕체" panose="02030609000101010101" pitchFamily="17" charset="-127"/>
                  <a:cs typeface="Arial"/>
                  <a:sym typeface="Arial"/>
                </a:rPr>
                <a:t>8</a:t>
              </a:r>
              <a:endParaRPr kumimoji="0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바탕체" panose="02030609000101010101" pitchFamily="17" charset="-127"/>
                <a:cs typeface="Arial"/>
                <a:sym typeface="Arial"/>
              </a:endParaRPr>
            </a:p>
          </p:txBody>
        </p:sp>
      </p:grpSp>
      <p:grpSp>
        <p:nvGrpSpPr>
          <p:cNvPr id="53" name="그룹 107">
            <a:extLst>
              <a:ext uri="{FF2B5EF4-FFF2-40B4-BE49-F238E27FC236}">
                <a16:creationId xmlns:a16="http://schemas.microsoft.com/office/drawing/2014/main" id="{EADE4F08-A64F-4845-8398-C2D9203264D7}"/>
              </a:ext>
            </a:extLst>
          </p:cNvPr>
          <p:cNvGrpSpPr>
            <a:grpSpLocks/>
          </p:cNvGrpSpPr>
          <p:nvPr/>
        </p:nvGrpSpPr>
        <p:grpSpPr bwMode="auto">
          <a:xfrm>
            <a:off x="7020945" y="2265484"/>
            <a:ext cx="217487" cy="246063"/>
            <a:chOff x="2012774" y="1442250"/>
            <a:chExt cx="217845" cy="245280"/>
          </a:xfrm>
        </p:grpSpPr>
        <p:sp>
          <p:nvSpPr>
            <p:cNvPr id="54" name="Google Shape;2970;p125">
              <a:extLst>
                <a:ext uri="{FF2B5EF4-FFF2-40B4-BE49-F238E27FC236}">
                  <a16:creationId xmlns:a16="http://schemas.microsoft.com/office/drawing/2014/main" id="{A4197252-437C-45C4-9718-1F3158411A7C}"/>
                </a:ext>
              </a:extLst>
            </p:cNvPr>
            <p:cNvSpPr/>
            <p:nvPr/>
          </p:nvSpPr>
          <p:spPr>
            <a:xfrm>
              <a:off x="2012774" y="1464404"/>
              <a:ext cx="200354" cy="19938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lIns="91425" tIns="45700" rIns="91425" bIns="4570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  <a:tabLst/>
                <a:defRPr/>
              </a:pPr>
              <a:endParaRPr kumimoji="0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바탕체" panose="02030609000101010101" pitchFamily="17" charset="-127"/>
                <a:cs typeface="Arial"/>
                <a:sym typeface="Arial"/>
              </a:endParaRPr>
            </a:p>
          </p:txBody>
        </p:sp>
        <p:sp>
          <p:nvSpPr>
            <p:cNvPr id="55" name="Google Shape;423;p35">
              <a:extLst>
                <a:ext uri="{FF2B5EF4-FFF2-40B4-BE49-F238E27FC236}">
                  <a16:creationId xmlns:a16="http://schemas.microsoft.com/office/drawing/2014/main" id="{1B5F96BB-4B61-4979-89F8-26F57EFE8494}"/>
                </a:ext>
              </a:extLst>
            </p:cNvPr>
            <p:cNvSpPr/>
            <p:nvPr/>
          </p:nvSpPr>
          <p:spPr>
            <a:xfrm>
              <a:off x="2041396" y="1442250"/>
              <a:ext cx="189223" cy="245280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lIns="0" tIns="45700" rIns="0" bIns="45700" anchor="ctr"/>
            <a:lstStyle/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바탕체" panose="02030609000101010101" pitchFamily="17" charset="-127"/>
                  <a:cs typeface="Arial"/>
                  <a:sym typeface="Arial"/>
                </a:rPr>
                <a:t>16</a:t>
              </a:r>
              <a:endParaRPr kumimoji="0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바탕체" panose="02030609000101010101" pitchFamily="17" charset="-127"/>
                <a:cs typeface="Arial"/>
                <a:sym typeface="Arial"/>
              </a:endParaRPr>
            </a:p>
          </p:txBody>
        </p:sp>
      </p:grpSp>
      <p:grpSp>
        <p:nvGrpSpPr>
          <p:cNvPr id="56" name="그룹 107">
            <a:extLst>
              <a:ext uri="{FF2B5EF4-FFF2-40B4-BE49-F238E27FC236}">
                <a16:creationId xmlns:a16="http://schemas.microsoft.com/office/drawing/2014/main" id="{741B432E-1218-4CDB-B3F3-4CD7FC4E4BCF}"/>
              </a:ext>
            </a:extLst>
          </p:cNvPr>
          <p:cNvGrpSpPr>
            <a:grpSpLocks/>
          </p:cNvGrpSpPr>
          <p:nvPr/>
        </p:nvGrpSpPr>
        <p:grpSpPr bwMode="auto">
          <a:xfrm>
            <a:off x="4833312" y="2265484"/>
            <a:ext cx="217487" cy="246063"/>
            <a:chOff x="2012774" y="1442250"/>
            <a:chExt cx="217845" cy="245280"/>
          </a:xfrm>
        </p:grpSpPr>
        <p:sp>
          <p:nvSpPr>
            <p:cNvPr id="57" name="Google Shape;2970;p125">
              <a:extLst>
                <a:ext uri="{FF2B5EF4-FFF2-40B4-BE49-F238E27FC236}">
                  <a16:creationId xmlns:a16="http://schemas.microsoft.com/office/drawing/2014/main" id="{51B4CDB7-6033-4B28-9961-201AE27B900F}"/>
                </a:ext>
              </a:extLst>
            </p:cNvPr>
            <p:cNvSpPr/>
            <p:nvPr/>
          </p:nvSpPr>
          <p:spPr>
            <a:xfrm>
              <a:off x="2012774" y="1464404"/>
              <a:ext cx="200354" cy="19938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lIns="91425" tIns="45700" rIns="91425" bIns="4570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  <a:tabLst/>
                <a:defRPr/>
              </a:pPr>
              <a:endParaRPr kumimoji="0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바탕체" panose="02030609000101010101" pitchFamily="17" charset="-127"/>
                <a:cs typeface="Arial"/>
                <a:sym typeface="Arial"/>
              </a:endParaRPr>
            </a:p>
          </p:txBody>
        </p:sp>
        <p:sp>
          <p:nvSpPr>
            <p:cNvPr id="58" name="Google Shape;423;p35">
              <a:extLst>
                <a:ext uri="{FF2B5EF4-FFF2-40B4-BE49-F238E27FC236}">
                  <a16:creationId xmlns:a16="http://schemas.microsoft.com/office/drawing/2014/main" id="{422E3FF3-8A74-419B-953D-05762735A804}"/>
                </a:ext>
              </a:extLst>
            </p:cNvPr>
            <p:cNvSpPr/>
            <p:nvPr/>
          </p:nvSpPr>
          <p:spPr>
            <a:xfrm>
              <a:off x="2041396" y="1442250"/>
              <a:ext cx="189223" cy="245280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lIns="0" tIns="45700" rIns="0" bIns="45700" anchor="ctr"/>
            <a:lstStyle/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바탕체" panose="02030609000101010101" pitchFamily="17" charset="-127"/>
                  <a:cs typeface="Arial"/>
                  <a:sym typeface="Arial"/>
                </a:rPr>
                <a:t>15</a:t>
              </a:r>
              <a:endParaRPr kumimoji="0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바탕체" panose="02030609000101010101" pitchFamily="17" charset="-127"/>
                <a:cs typeface="Arial"/>
                <a:sym typeface="Arial"/>
              </a:endParaRPr>
            </a:p>
          </p:txBody>
        </p:sp>
      </p:grpSp>
      <p:grpSp>
        <p:nvGrpSpPr>
          <p:cNvPr id="59" name="그룹 107">
            <a:extLst>
              <a:ext uri="{FF2B5EF4-FFF2-40B4-BE49-F238E27FC236}">
                <a16:creationId xmlns:a16="http://schemas.microsoft.com/office/drawing/2014/main" id="{3F370B89-742F-4574-B41D-BF8291B25D1F}"/>
              </a:ext>
            </a:extLst>
          </p:cNvPr>
          <p:cNvGrpSpPr>
            <a:grpSpLocks/>
          </p:cNvGrpSpPr>
          <p:nvPr/>
        </p:nvGrpSpPr>
        <p:grpSpPr bwMode="auto">
          <a:xfrm>
            <a:off x="2368064" y="2265484"/>
            <a:ext cx="217487" cy="246063"/>
            <a:chOff x="2012774" y="1442250"/>
            <a:chExt cx="217845" cy="245280"/>
          </a:xfrm>
        </p:grpSpPr>
        <p:sp>
          <p:nvSpPr>
            <p:cNvPr id="60" name="Google Shape;2970;p125">
              <a:extLst>
                <a:ext uri="{FF2B5EF4-FFF2-40B4-BE49-F238E27FC236}">
                  <a16:creationId xmlns:a16="http://schemas.microsoft.com/office/drawing/2014/main" id="{CFAD6897-6B78-4C7E-8FEC-5C2DE6207198}"/>
                </a:ext>
              </a:extLst>
            </p:cNvPr>
            <p:cNvSpPr/>
            <p:nvPr/>
          </p:nvSpPr>
          <p:spPr>
            <a:xfrm>
              <a:off x="2012774" y="1464404"/>
              <a:ext cx="200354" cy="19938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lIns="91425" tIns="45700" rIns="91425" bIns="4570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  <a:tabLst/>
                <a:defRPr/>
              </a:pPr>
              <a:endParaRPr kumimoji="0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바탕체" panose="02030609000101010101" pitchFamily="17" charset="-127"/>
                <a:cs typeface="Arial"/>
                <a:sym typeface="Arial"/>
              </a:endParaRPr>
            </a:p>
          </p:txBody>
        </p:sp>
        <p:sp>
          <p:nvSpPr>
            <p:cNvPr id="61" name="Google Shape;423;p35">
              <a:extLst>
                <a:ext uri="{FF2B5EF4-FFF2-40B4-BE49-F238E27FC236}">
                  <a16:creationId xmlns:a16="http://schemas.microsoft.com/office/drawing/2014/main" id="{76F58E62-093E-440B-8945-5A0990A399E2}"/>
                </a:ext>
              </a:extLst>
            </p:cNvPr>
            <p:cNvSpPr/>
            <p:nvPr/>
          </p:nvSpPr>
          <p:spPr>
            <a:xfrm>
              <a:off x="2041396" y="1442250"/>
              <a:ext cx="189223" cy="245280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lIns="0" tIns="45700" rIns="0" bIns="45700" anchor="ctr"/>
            <a:lstStyle/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바탕체" panose="02030609000101010101" pitchFamily="17" charset="-127"/>
                  <a:cs typeface="Arial"/>
                  <a:sym typeface="Arial"/>
                </a:rPr>
                <a:t>14</a:t>
              </a:r>
              <a:endParaRPr kumimoji="0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바탕체" panose="02030609000101010101" pitchFamily="17" charset="-127"/>
                <a:cs typeface="Arial"/>
                <a:sym typeface="Arial"/>
              </a:endParaRPr>
            </a:p>
          </p:txBody>
        </p:sp>
      </p:grpSp>
      <p:grpSp>
        <p:nvGrpSpPr>
          <p:cNvPr id="62" name="그룹 107">
            <a:extLst>
              <a:ext uri="{FF2B5EF4-FFF2-40B4-BE49-F238E27FC236}">
                <a16:creationId xmlns:a16="http://schemas.microsoft.com/office/drawing/2014/main" id="{AA4DCD24-57E1-45DC-9C30-EACABBE6F554}"/>
              </a:ext>
            </a:extLst>
          </p:cNvPr>
          <p:cNvGrpSpPr>
            <a:grpSpLocks/>
          </p:cNvGrpSpPr>
          <p:nvPr/>
        </p:nvGrpSpPr>
        <p:grpSpPr bwMode="auto">
          <a:xfrm>
            <a:off x="1128401" y="2265484"/>
            <a:ext cx="217487" cy="246063"/>
            <a:chOff x="2012774" y="1442250"/>
            <a:chExt cx="217845" cy="245280"/>
          </a:xfrm>
        </p:grpSpPr>
        <p:sp>
          <p:nvSpPr>
            <p:cNvPr id="63" name="Google Shape;2970;p125">
              <a:extLst>
                <a:ext uri="{FF2B5EF4-FFF2-40B4-BE49-F238E27FC236}">
                  <a16:creationId xmlns:a16="http://schemas.microsoft.com/office/drawing/2014/main" id="{5934A997-F71D-4259-93DD-33491138A08A}"/>
                </a:ext>
              </a:extLst>
            </p:cNvPr>
            <p:cNvSpPr/>
            <p:nvPr/>
          </p:nvSpPr>
          <p:spPr>
            <a:xfrm>
              <a:off x="2012774" y="1464404"/>
              <a:ext cx="200354" cy="19938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lIns="91425" tIns="45700" rIns="91425" bIns="4570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  <a:tabLst/>
                <a:defRPr/>
              </a:pPr>
              <a:endParaRPr kumimoji="0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바탕체" panose="02030609000101010101" pitchFamily="17" charset="-127"/>
                <a:cs typeface="Arial"/>
                <a:sym typeface="Arial"/>
              </a:endParaRPr>
            </a:p>
          </p:txBody>
        </p:sp>
        <p:sp>
          <p:nvSpPr>
            <p:cNvPr id="64" name="Google Shape;423;p35">
              <a:extLst>
                <a:ext uri="{FF2B5EF4-FFF2-40B4-BE49-F238E27FC236}">
                  <a16:creationId xmlns:a16="http://schemas.microsoft.com/office/drawing/2014/main" id="{569B8326-B038-48E6-8309-525F1FE4AC09}"/>
                </a:ext>
              </a:extLst>
            </p:cNvPr>
            <p:cNvSpPr/>
            <p:nvPr/>
          </p:nvSpPr>
          <p:spPr>
            <a:xfrm>
              <a:off x="2041396" y="1442250"/>
              <a:ext cx="189223" cy="245280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lIns="0" tIns="45700" rIns="0" bIns="45700" anchor="ctr"/>
            <a:lstStyle/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바탕체" panose="02030609000101010101" pitchFamily="17" charset="-127"/>
                  <a:cs typeface="Arial"/>
                  <a:sym typeface="Arial"/>
                </a:rPr>
                <a:t>13</a:t>
              </a:r>
              <a:endParaRPr kumimoji="0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바탕체" panose="02030609000101010101" pitchFamily="17" charset="-127"/>
                <a:cs typeface="Arial"/>
                <a:sym typeface="Arial"/>
              </a:endParaRPr>
            </a:p>
          </p:txBody>
        </p:sp>
      </p:grpSp>
      <p:grpSp>
        <p:nvGrpSpPr>
          <p:cNvPr id="65" name="그룹 107">
            <a:extLst>
              <a:ext uri="{FF2B5EF4-FFF2-40B4-BE49-F238E27FC236}">
                <a16:creationId xmlns:a16="http://schemas.microsoft.com/office/drawing/2014/main" id="{449CEA4F-CA20-49A3-8B33-F5D1F23113A1}"/>
              </a:ext>
            </a:extLst>
          </p:cNvPr>
          <p:cNvGrpSpPr>
            <a:grpSpLocks/>
          </p:cNvGrpSpPr>
          <p:nvPr/>
        </p:nvGrpSpPr>
        <p:grpSpPr bwMode="auto">
          <a:xfrm>
            <a:off x="466993" y="2265484"/>
            <a:ext cx="217487" cy="246063"/>
            <a:chOff x="2012774" y="1442250"/>
            <a:chExt cx="217845" cy="245280"/>
          </a:xfrm>
        </p:grpSpPr>
        <p:sp>
          <p:nvSpPr>
            <p:cNvPr id="66" name="Google Shape;2970;p125">
              <a:extLst>
                <a:ext uri="{FF2B5EF4-FFF2-40B4-BE49-F238E27FC236}">
                  <a16:creationId xmlns:a16="http://schemas.microsoft.com/office/drawing/2014/main" id="{40918FD0-F492-4D97-AFFF-72E49BE0688A}"/>
                </a:ext>
              </a:extLst>
            </p:cNvPr>
            <p:cNvSpPr/>
            <p:nvPr/>
          </p:nvSpPr>
          <p:spPr>
            <a:xfrm>
              <a:off x="2012774" y="1464404"/>
              <a:ext cx="200354" cy="19938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lIns="91425" tIns="45700" rIns="91425" bIns="4570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  <a:tabLst/>
                <a:defRPr/>
              </a:pPr>
              <a:endParaRPr kumimoji="0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바탕체" panose="02030609000101010101" pitchFamily="17" charset="-127"/>
                <a:cs typeface="Arial"/>
                <a:sym typeface="Arial"/>
              </a:endParaRPr>
            </a:p>
          </p:txBody>
        </p:sp>
        <p:sp>
          <p:nvSpPr>
            <p:cNvPr id="67" name="Google Shape;423;p35">
              <a:extLst>
                <a:ext uri="{FF2B5EF4-FFF2-40B4-BE49-F238E27FC236}">
                  <a16:creationId xmlns:a16="http://schemas.microsoft.com/office/drawing/2014/main" id="{149F6C61-308A-41C4-A14F-6D141E01E96F}"/>
                </a:ext>
              </a:extLst>
            </p:cNvPr>
            <p:cNvSpPr/>
            <p:nvPr/>
          </p:nvSpPr>
          <p:spPr>
            <a:xfrm>
              <a:off x="2041396" y="1442250"/>
              <a:ext cx="189223" cy="245280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lIns="0" tIns="45700" rIns="0" bIns="45700" anchor="ctr"/>
            <a:lstStyle/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바탕체" panose="02030609000101010101" pitchFamily="17" charset="-127"/>
                  <a:cs typeface="Arial"/>
                  <a:sym typeface="Arial"/>
                </a:rPr>
                <a:t>12</a:t>
              </a:r>
              <a:endParaRPr kumimoji="0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바탕체" panose="02030609000101010101" pitchFamily="17" charset="-127"/>
                <a:cs typeface="Arial"/>
                <a:sym typeface="Arial"/>
              </a:endParaRPr>
            </a:p>
          </p:txBody>
        </p:sp>
      </p:grpSp>
      <p:grpSp>
        <p:nvGrpSpPr>
          <p:cNvPr id="68" name="그룹 107">
            <a:extLst>
              <a:ext uri="{FF2B5EF4-FFF2-40B4-BE49-F238E27FC236}">
                <a16:creationId xmlns:a16="http://schemas.microsoft.com/office/drawing/2014/main" id="{FECC50BD-39FB-4B5B-8D96-FF75153631C4}"/>
              </a:ext>
            </a:extLst>
          </p:cNvPr>
          <p:cNvGrpSpPr>
            <a:grpSpLocks/>
          </p:cNvGrpSpPr>
          <p:nvPr/>
        </p:nvGrpSpPr>
        <p:grpSpPr bwMode="auto">
          <a:xfrm>
            <a:off x="-14031" y="2265484"/>
            <a:ext cx="217487" cy="246063"/>
            <a:chOff x="2012774" y="1442250"/>
            <a:chExt cx="217845" cy="245280"/>
          </a:xfrm>
        </p:grpSpPr>
        <p:sp>
          <p:nvSpPr>
            <p:cNvPr id="69" name="Google Shape;2970;p125">
              <a:extLst>
                <a:ext uri="{FF2B5EF4-FFF2-40B4-BE49-F238E27FC236}">
                  <a16:creationId xmlns:a16="http://schemas.microsoft.com/office/drawing/2014/main" id="{CB6B93AB-33DF-4146-BC01-15120AC8D0D5}"/>
                </a:ext>
              </a:extLst>
            </p:cNvPr>
            <p:cNvSpPr/>
            <p:nvPr/>
          </p:nvSpPr>
          <p:spPr>
            <a:xfrm>
              <a:off x="2012774" y="1464404"/>
              <a:ext cx="200354" cy="19938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lIns="91425" tIns="45700" rIns="91425" bIns="4570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  <a:tabLst/>
                <a:defRPr/>
              </a:pPr>
              <a:endParaRPr kumimoji="0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바탕체" panose="02030609000101010101" pitchFamily="17" charset="-127"/>
                <a:cs typeface="Arial"/>
                <a:sym typeface="Arial"/>
              </a:endParaRPr>
            </a:p>
          </p:txBody>
        </p:sp>
        <p:sp>
          <p:nvSpPr>
            <p:cNvPr id="70" name="Google Shape;423;p35">
              <a:extLst>
                <a:ext uri="{FF2B5EF4-FFF2-40B4-BE49-F238E27FC236}">
                  <a16:creationId xmlns:a16="http://schemas.microsoft.com/office/drawing/2014/main" id="{354CFB75-7D66-43DB-B411-D58815704912}"/>
                </a:ext>
              </a:extLst>
            </p:cNvPr>
            <p:cNvSpPr/>
            <p:nvPr/>
          </p:nvSpPr>
          <p:spPr>
            <a:xfrm>
              <a:off x="2041396" y="1442250"/>
              <a:ext cx="189223" cy="245280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lIns="0" tIns="45700" rIns="0" bIns="45700" anchor="ctr"/>
            <a:lstStyle/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바탕체" panose="02030609000101010101" pitchFamily="17" charset="-127"/>
                  <a:cs typeface="Arial"/>
                  <a:sym typeface="Arial"/>
                </a:rPr>
                <a:t>11</a:t>
              </a:r>
              <a:endParaRPr kumimoji="0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바탕체" panose="02030609000101010101" pitchFamily="17" charset="-127"/>
                <a:cs typeface="Arial"/>
                <a:sym typeface="Arial"/>
              </a:endParaRPr>
            </a:p>
          </p:txBody>
        </p:sp>
      </p:grpSp>
      <p:grpSp>
        <p:nvGrpSpPr>
          <p:cNvPr id="71" name="그룹 107">
            <a:extLst>
              <a:ext uri="{FF2B5EF4-FFF2-40B4-BE49-F238E27FC236}">
                <a16:creationId xmlns:a16="http://schemas.microsoft.com/office/drawing/2014/main" id="{EA66EB77-ABCD-4CE0-AD88-B49D4FE8765C}"/>
              </a:ext>
            </a:extLst>
          </p:cNvPr>
          <p:cNvGrpSpPr>
            <a:grpSpLocks/>
          </p:cNvGrpSpPr>
          <p:nvPr/>
        </p:nvGrpSpPr>
        <p:grpSpPr bwMode="auto">
          <a:xfrm>
            <a:off x="6924363" y="1914508"/>
            <a:ext cx="217487" cy="246063"/>
            <a:chOff x="2012774" y="1442250"/>
            <a:chExt cx="217845" cy="245280"/>
          </a:xfrm>
        </p:grpSpPr>
        <p:sp>
          <p:nvSpPr>
            <p:cNvPr id="72" name="Google Shape;2970;p125">
              <a:extLst>
                <a:ext uri="{FF2B5EF4-FFF2-40B4-BE49-F238E27FC236}">
                  <a16:creationId xmlns:a16="http://schemas.microsoft.com/office/drawing/2014/main" id="{423A0E01-26A1-45FF-8080-8A46D677C5A5}"/>
                </a:ext>
              </a:extLst>
            </p:cNvPr>
            <p:cNvSpPr/>
            <p:nvPr/>
          </p:nvSpPr>
          <p:spPr>
            <a:xfrm>
              <a:off x="2012774" y="1464404"/>
              <a:ext cx="200354" cy="19938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lIns="91425" tIns="45700" rIns="91425" bIns="4570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  <a:tabLst/>
                <a:defRPr/>
              </a:pPr>
              <a:endParaRPr kumimoji="0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바탕체" panose="02030609000101010101" pitchFamily="17" charset="-127"/>
                <a:cs typeface="Arial"/>
                <a:sym typeface="Arial"/>
              </a:endParaRPr>
            </a:p>
          </p:txBody>
        </p:sp>
        <p:sp>
          <p:nvSpPr>
            <p:cNvPr id="73" name="Google Shape;423;p35">
              <a:extLst>
                <a:ext uri="{FF2B5EF4-FFF2-40B4-BE49-F238E27FC236}">
                  <a16:creationId xmlns:a16="http://schemas.microsoft.com/office/drawing/2014/main" id="{976D2F7C-F951-43D0-A20E-AF54266F524A}"/>
                </a:ext>
              </a:extLst>
            </p:cNvPr>
            <p:cNvSpPr/>
            <p:nvPr/>
          </p:nvSpPr>
          <p:spPr>
            <a:xfrm>
              <a:off x="2041396" y="1442250"/>
              <a:ext cx="189223" cy="245280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lIns="0" tIns="45700" rIns="0" bIns="45700" anchor="ctr"/>
            <a:lstStyle/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바탕체" panose="02030609000101010101" pitchFamily="17" charset="-127"/>
                  <a:cs typeface="Arial"/>
                  <a:sym typeface="Arial"/>
                </a:rPr>
                <a:t>10</a:t>
              </a:r>
              <a:endParaRPr kumimoji="0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바탕체" panose="02030609000101010101" pitchFamily="17" charset="-127"/>
                <a:cs typeface="Arial"/>
                <a:sym typeface="Arial"/>
              </a:endParaRPr>
            </a:p>
          </p:txBody>
        </p:sp>
      </p:grpSp>
      <p:grpSp>
        <p:nvGrpSpPr>
          <p:cNvPr id="80" name="그룹 107">
            <a:extLst>
              <a:ext uri="{FF2B5EF4-FFF2-40B4-BE49-F238E27FC236}">
                <a16:creationId xmlns:a16="http://schemas.microsoft.com/office/drawing/2014/main" id="{0DB56602-A551-4689-A1E4-0F9EC524EC93}"/>
              </a:ext>
            </a:extLst>
          </p:cNvPr>
          <p:cNvGrpSpPr>
            <a:grpSpLocks/>
          </p:cNvGrpSpPr>
          <p:nvPr/>
        </p:nvGrpSpPr>
        <p:grpSpPr bwMode="auto">
          <a:xfrm>
            <a:off x="7742481" y="2265484"/>
            <a:ext cx="217487" cy="246063"/>
            <a:chOff x="2012774" y="1442250"/>
            <a:chExt cx="217845" cy="245280"/>
          </a:xfrm>
        </p:grpSpPr>
        <p:sp>
          <p:nvSpPr>
            <p:cNvPr id="82" name="Google Shape;2970;p125">
              <a:extLst>
                <a:ext uri="{FF2B5EF4-FFF2-40B4-BE49-F238E27FC236}">
                  <a16:creationId xmlns:a16="http://schemas.microsoft.com/office/drawing/2014/main" id="{F6DE02C8-6EEA-4B0D-927A-82AC4A19BB07}"/>
                </a:ext>
              </a:extLst>
            </p:cNvPr>
            <p:cNvSpPr/>
            <p:nvPr/>
          </p:nvSpPr>
          <p:spPr>
            <a:xfrm>
              <a:off x="2012774" y="1464404"/>
              <a:ext cx="200354" cy="19938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lIns="91425" tIns="45700" rIns="91425" bIns="4570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  <a:tabLst/>
                <a:defRPr/>
              </a:pPr>
              <a:endParaRPr kumimoji="0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바탕체" panose="02030609000101010101" pitchFamily="17" charset="-127"/>
                <a:cs typeface="Arial"/>
                <a:sym typeface="Arial"/>
              </a:endParaRPr>
            </a:p>
          </p:txBody>
        </p:sp>
        <p:sp>
          <p:nvSpPr>
            <p:cNvPr id="83" name="Google Shape;423;p35">
              <a:extLst>
                <a:ext uri="{FF2B5EF4-FFF2-40B4-BE49-F238E27FC236}">
                  <a16:creationId xmlns:a16="http://schemas.microsoft.com/office/drawing/2014/main" id="{11F3D2E4-5269-483E-82AA-C9AF496FB002}"/>
                </a:ext>
              </a:extLst>
            </p:cNvPr>
            <p:cNvSpPr/>
            <p:nvPr/>
          </p:nvSpPr>
          <p:spPr>
            <a:xfrm>
              <a:off x="2041396" y="1442250"/>
              <a:ext cx="189223" cy="245280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lIns="0" tIns="45700" rIns="0" bIns="45700" anchor="ctr"/>
            <a:lstStyle/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바탕체" panose="02030609000101010101" pitchFamily="17" charset="-127"/>
                  <a:cs typeface="Arial"/>
                  <a:sym typeface="Arial"/>
                </a:rPr>
                <a:t>17</a:t>
              </a:r>
              <a:endParaRPr kumimoji="0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바탕체" panose="02030609000101010101" pitchFamily="17" charset="-127"/>
                <a:cs typeface="Arial"/>
                <a:sym typeface="Arial"/>
              </a:endParaRPr>
            </a:p>
          </p:txBody>
        </p:sp>
      </p:grpSp>
      <p:grpSp>
        <p:nvGrpSpPr>
          <p:cNvPr id="84" name="그룹 107">
            <a:extLst>
              <a:ext uri="{FF2B5EF4-FFF2-40B4-BE49-F238E27FC236}">
                <a16:creationId xmlns:a16="http://schemas.microsoft.com/office/drawing/2014/main" id="{585094BF-40AE-4565-A8CD-BB4D9922654F}"/>
              </a:ext>
            </a:extLst>
          </p:cNvPr>
          <p:cNvGrpSpPr>
            <a:grpSpLocks/>
          </p:cNvGrpSpPr>
          <p:nvPr/>
        </p:nvGrpSpPr>
        <p:grpSpPr bwMode="auto">
          <a:xfrm>
            <a:off x="679759" y="1903772"/>
            <a:ext cx="217487" cy="246063"/>
            <a:chOff x="2012774" y="1442250"/>
            <a:chExt cx="217845" cy="245280"/>
          </a:xfrm>
        </p:grpSpPr>
        <p:sp>
          <p:nvSpPr>
            <p:cNvPr id="85" name="Google Shape;2970;p125">
              <a:extLst>
                <a:ext uri="{FF2B5EF4-FFF2-40B4-BE49-F238E27FC236}">
                  <a16:creationId xmlns:a16="http://schemas.microsoft.com/office/drawing/2014/main" id="{854B1751-4216-47B3-B05C-86B828DC4DE9}"/>
                </a:ext>
              </a:extLst>
            </p:cNvPr>
            <p:cNvSpPr/>
            <p:nvPr/>
          </p:nvSpPr>
          <p:spPr>
            <a:xfrm>
              <a:off x="2012774" y="1464404"/>
              <a:ext cx="200354" cy="19938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lIns="91425" tIns="45700" rIns="91425" bIns="4570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  <a:tabLst/>
                <a:defRPr/>
              </a:pPr>
              <a:endParaRPr kumimoji="0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바탕체" panose="02030609000101010101" pitchFamily="17" charset="-127"/>
                <a:cs typeface="Arial"/>
                <a:sym typeface="Arial"/>
              </a:endParaRPr>
            </a:p>
          </p:txBody>
        </p:sp>
        <p:sp>
          <p:nvSpPr>
            <p:cNvPr id="87" name="Google Shape;423;p35">
              <a:extLst>
                <a:ext uri="{FF2B5EF4-FFF2-40B4-BE49-F238E27FC236}">
                  <a16:creationId xmlns:a16="http://schemas.microsoft.com/office/drawing/2014/main" id="{27B9F3B5-DF68-41FF-8EF5-00EF0E498CB5}"/>
                </a:ext>
              </a:extLst>
            </p:cNvPr>
            <p:cNvSpPr/>
            <p:nvPr/>
          </p:nvSpPr>
          <p:spPr>
            <a:xfrm>
              <a:off x="2041396" y="1442250"/>
              <a:ext cx="189223" cy="245280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lIns="0" tIns="45700" rIns="0" bIns="45700" anchor="ctr"/>
            <a:lstStyle/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바탕체" panose="02030609000101010101" pitchFamily="17" charset="-127"/>
                  <a:cs typeface="Arial"/>
                  <a:sym typeface="Arial"/>
                </a:rPr>
                <a:t>9</a:t>
              </a:r>
              <a:endParaRPr kumimoji="0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바탕체" panose="02030609000101010101" pitchFamily="17" charset="-127"/>
                <a:cs typeface="Arial"/>
                <a:sym typeface="Arial"/>
              </a:endParaRPr>
            </a:p>
          </p:txBody>
        </p:sp>
      </p:grp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2598654F-04F4-451C-B4C9-40E297D29818}"/>
              </a:ext>
            </a:extLst>
          </p:cNvPr>
          <p:cNvSpPr/>
          <p:nvPr/>
        </p:nvSpPr>
        <p:spPr>
          <a:xfrm>
            <a:off x="8599923" y="6238393"/>
            <a:ext cx="3589337" cy="60520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ko-KR" dirty="0">
                <a:solidFill>
                  <a:sysClr val="windowText" lastClr="000000"/>
                </a:solidFill>
              </a:rPr>
              <a:t>&lt;</a:t>
            </a:r>
            <a:r>
              <a:rPr lang="ko-KR" altLang="en-US" dirty="0">
                <a:solidFill>
                  <a:sysClr val="windowText" lastClr="000000"/>
                </a:solidFill>
              </a:rPr>
              <a:t>추가 확인이 필요한 사항</a:t>
            </a:r>
            <a:r>
              <a:rPr lang="en-US" altLang="ko-KR" dirty="0">
                <a:solidFill>
                  <a:sysClr val="windowText" lastClr="000000"/>
                </a:solidFill>
              </a:rPr>
              <a:t>&gt;</a:t>
            </a:r>
          </a:p>
          <a:p>
            <a:pPr algn="just"/>
            <a:r>
              <a:rPr lang="en-US" altLang="ko-KR" dirty="0">
                <a:solidFill>
                  <a:sysClr val="windowText" lastClr="000000"/>
                </a:solidFill>
              </a:rPr>
              <a:t>- </a:t>
            </a:r>
            <a:r>
              <a:rPr lang="ko-KR" altLang="en-US" dirty="0">
                <a:solidFill>
                  <a:sysClr val="windowText" lastClr="000000"/>
                </a:solidFill>
              </a:rPr>
              <a:t>문제은행 개발 업체와 내용 협의가 필요한 부분입니다</a:t>
            </a:r>
            <a:r>
              <a:rPr lang="en-US" altLang="ko-KR" dirty="0">
                <a:solidFill>
                  <a:sysClr val="windowText" lastClr="000000"/>
                </a:solidFill>
              </a:rPr>
              <a:t>.</a:t>
            </a:r>
          </a:p>
        </p:txBody>
      </p:sp>
      <p:pic>
        <p:nvPicPr>
          <p:cNvPr id="88" name="그래픽 87">
            <a:extLst>
              <a:ext uri="{FF2B5EF4-FFF2-40B4-BE49-F238E27FC236}">
                <a16:creationId xmlns:a16="http://schemas.microsoft.com/office/drawing/2014/main" id="{99B0CFFE-4F60-403D-B75F-55D8359ACBE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089600" y="5695917"/>
            <a:ext cx="3124200" cy="276225"/>
          </a:xfrm>
          <a:prstGeom prst="rect">
            <a:avLst/>
          </a:prstGeom>
        </p:spPr>
      </p:pic>
      <p:grpSp>
        <p:nvGrpSpPr>
          <p:cNvPr id="89" name="그룹 107">
            <a:extLst>
              <a:ext uri="{FF2B5EF4-FFF2-40B4-BE49-F238E27FC236}">
                <a16:creationId xmlns:a16="http://schemas.microsoft.com/office/drawing/2014/main" id="{CC436190-4AB8-4060-A344-02C17E564D69}"/>
              </a:ext>
            </a:extLst>
          </p:cNvPr>
          <p:cNvGrpSpPr>
            <a:grpSpLocks/>
          </p:cNvGrpSpPr>
          <p:nvPr/>
        </p:nvGrpSpPr>
        <p:grpSpPr bwMode="auto">
          <a:xfrm>
            <a:off x="2909216" y="5593608"/>
            <a:ext cx="217487" cy="246063"/>
            <a:chOff x="2012774" y="1442250"/>
            <a:chExt cx="217845" cy="245280"/>
          </a:xfrm>
        </p:grpSpPr>
        <p:sp>
          <p:nvSpPr>
            <p:cNvPr id="90" name="Google Shape;2970;p125">
              <a:extLst>
                <a:ext uri="{FF2B5EF4-FFF2-40B4-BE49-F238E27FC236}">
                  <a16:creationId xmlns:a16="http://schemas.microsoft.com/office/drawing/2014/main" id="{FD05AC3F-8712-454C-82E9-F7D301D47AEB}"/>
                </a:ext>
              </a:extLst>
            </p:cNvPr>
            <p:cNvSpPr/>
            <p:nvPr/>
          </p:nvSpPr>
          <p:spPr>
            <a:xfrm>
              <a:off x="2012774" y="1464404"/>
              <a:ext cx="200354" cy="19938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lIns="91425" tIns="45700" rIns="91425" bIns="4570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  <a:tabLst/>
                <a:defRPr/>
              </a:pPr>
              <a:endParaRPr kumimoji="0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바탕체" panose="02030609000101010101" pitchFamily="17" charset="-127"/>
                <a:cs typeface="Arial"/>
                <a:sym typeface="Arial"/>
              </a:endParaRPr>
            </a:p>
          </p:txBody>
        </p:sp>
        <p:sp>
          <p:nvSpPr>
            <p:cNvPr id="91" name="Google Shape;423;p35">
              <a:extLst>
                <a:ext uri="{FF2B5EF4-FFF2-40B4-BE49-F238E27FC236}">
                  <a16:creationId xmlns:a16="http://schemas.microsoft.com/office/drawing/2014/main" id="{7AB289FC-709E-454A-929A-33FE41A0DEF8}"/>
                </a:ext>
              </a:extLst>
            </p:cNvPr>
            <p:cNvSpPr/>
            <p:nvPr/>
          </p:nvSpPr>
          <p:spPr>
            <a:xfrm>
              <a:off x="2041396" y="1442250"/>
              <a:ext cx="189223" cy="245280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lIns="0" tIns="45700" rIns="0" bIns="45700" anchor="ctr"/>
            <a:lstStyle/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바탕체" panose="02030609000101010101" pitchFamily="17" charset="-127"/>
                  <a:cs typeface="Arial"/>
                  <a:sym typeface="Arial"/>
                </a:rPr>
                <a:t>18</a:t>
              </a:r>
              <a:endParaRPr kumimoji="0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바탕체" panose="02030609000101010101" pitchFamily="17" charset="-127"/>
                <a:cs typeface="Arial"/>
                <a:sym typeface="Arial"/>
              </a:endParaRPr>
            </a:p>
          </p:txBody>
        </p:sp>
      </p:grp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F8D9B468-3492-4E18-AA20-596BD064E02E}"/>
              </a:ext>
            </a:extLst>
          </p:cNvPr>
          <p:cNvGrpSpPr/>
          <p:nvPr/>
        </p:nvGrpSpPr>
        <p:grpSpPr>
          <a:xfrm>
            <a:off x="34184" y="2054946"/>
            <a:ext cx="1724861" cy="187945"/>
            <a:chOff x="34184" y="2449144"/>
            <a:chExt cx="1724861" cy="187945"/>
          </a:xfrm>
        </p:grpSpPr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C1F105EA-0077-4FA9-8808-E5157172F5E7}"/>
                </a:ext>
              </a:extLst>
            </p:cNvPr>
            <p:cNvSpPr/>
            <p:nvPr/>
          </p:nvSpPr>
          <p:spPr>
            <a:xfrm>
              <a:off x="34184" y="2474109"/>
              <a:ext cx="654025" cy="138499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Total : </a:t>
              </a:r>
              <a:r>
                <a:rPr kumimoji="1" lang="en-US" altLang="ko-KR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10</a:t>
              </a:r>
              <a:r>
                <a:rPr kumimoji="1" lang="en-US" altLang="ko-KR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 </a:t>
              </a:r>
              <a:r>
                <a:rPr kumimoji="1" lang="ko-KR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건</a:t>
              </a:r>
            </a:p>
          </p:txBody>
        </p:sp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48C66D15-7E48-47D5-99C4-AFA57685C2B8}"/>
                </a:ext>
              </a:extLst>
            </p:cNvPr>
            <p:cNvGrpSpPr/>
            <p:nvPr/>
          </p:nvGrpSpPr>
          <p:grpSpPr>
            <a:xfrm>
              <a:off x="752632" y="2449144"/>
              <a:ext cx="1006413" cy="187945"/>
              <a:chOff x="2523884" y="2409267"/>
              <a:chExt cx="1107054" cy="206739"/>
            </a:xfrm>
          </p:grpSpPr>
          <p:pic>
            <p:nvPicPr>
              <p:cNvPr id="96" name="그래픽 95">
                <a:extLst>
                  <a:ext uri="{FF2B5EF4-FFF2-40B4-BE49-F238E27FC236}">
                    <a16:creationId xmlns:a16="http://schemas.microsoft.com/office/drawing/2014/main" id="{539D30D1-27E1-4D5C-8CA5-E96B859D8F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2523884" y="2409267"/>
                <a:ext cx="1107054" cy="206739"/>
              </a:xfrm>
              <a:prstGeom prst="rect">
                <a:avLst/>
              </a:prstGeom>
            </p:spPr>
          </p:pic>
          <p:pic>
            <p:nvPicPr>
              <p:cNvPr id="97" name="그래픽 96">
                <a:extLst>
                  <a:ext uri="{FF2B5EF4-FFF2-40B4-BE49-F238E27FC236}">
                    <a16:creationId xmlns:a16="http://schemas.microsoft.com/office/drawing/2014/main" id="{7B814679-4D94-47F0-8773-5D5ACDADCD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3466086" y="2466952"/>
                <a:ext cx="114300" cy="85725"/>
              </a:xfrm>
              <a:prstGeom prst="rect">
                <a:avLst/>
              </a:prstGeom>
            </p:spPr>
          </p:pic>
        </p:grp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2A390E82-7F89-4F54-BFB2-6AC5E91C0307}"/>
                </a:ext>
              </a:extLst>
            </p:cNvPr>
            <p:cNvSpPr/>
            <p:nvPr/>
          </p:nvSpPr>
          <p:spPr>
            <a:xfrm>
              <a:off x="783436" y="2481238"/>
              <a:ext cx="559449" cy="12311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tIns="0" rIns="0" bIns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10</a:t>
              </a:r>
              <a:r>
                <a:rPr kumimoji="1" lang="ko-KR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개씩 보기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037640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0FAC0A99-E8E7-433B-B38D-C8321AF73D9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ko-KR" altLang="en-US" dirty="0"/>
              <a:t>운영관리 </a:t>
            </a:r>
            <a:r>
              <a:rPr lang="en-US" altLang="ko-KR" dirty="0"/>
              <a:t>– </a:t>
            </a:r>
            <a:r>
              <a:rPr lang="ko-KR" altLang="en-US" dirty="0"/>
              <a:t>문제 은행</a:t>
            </a:r>
            <a:r>
              <a:rPr lang="en-US" altLang="ko-KR" dirty="0"/>
              <a:t>(2/2)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DB320AD-7FA7-42F0-810D-C6C68C11EF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MANAGE-SUBJECT-QUIZ</a:t>
            </a:r>
            <a:endParaRPr lang="ko-KR" altLang="en-US" dirty="0"/>
          </a:p>
        </p:txBody>
      </p:sp>
      <p:graphicFrame>
        <p:nvGraphicFramePr>
          <p:cNvPr id="81" name="표 80">
            <a:extLst>
              <a:ext uri="{FF2B5EF4-FFF2-40B4-BE49-F238E27FC236}">
                <a16:creationId xmlns:a16="http://schemas.microsoft.com/office/drawing/2014/main" id="{20E81016-AAEC-43C8-BFDF-E6343D39E0A9}"/>
              </a:ext>
            </a:extLst>
          </p:cNvPr>
          <p:cNvGraphicFramePr>
            <a:graphicFrameLocks noGrp="1"/>
          </p:cNvGraphicFramePr>
          <p:nvPr/>
        </p:nvGraphicFramePr>
        <p:xfrm>
          <a:off x="23073" y="2267356"/>
          <a:ext cx="8530681" cy="45045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2332">
                  <a:extLst>
                    <a:ext uri="{9D8B030D-6E8A-4147-A177-3AD203B41FA5}">
                      <a16:colId xmlns:a16="http://schemas.microsoft.com/office/drawing/2014/main" val="1972063533"/>
                    </a:ext>
                  </a:extLst>
                </a:gridCol>
                <a:gridCol w="4892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38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417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33534">
                  <a:extLst>
                    <a:ext uri="{9D8B030D-6E8A-4147-A177-3AD203B41FA5}">
                      <a16:colId xmlns:a16="http://schemas.microsoft.com/office/drawing/2014/main" val="1916110925"/>
                    </a:ext>
                  </a:extLst>
                </a:gridCol>
              </a:tblGrid>
              <a:tr h="2981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>
                          <a:solidFill>
                            <a:schemeClr val="tx1"/>
                          </a:solidFill>
                        </a:rPr>
                        <a:t>ㅁ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2" marR="36002" marT="45741" marB="4574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번호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2" marR="36002" marT="45741" marB="4574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>
                          <a:solidFill>
                            <a:schemeClr val="tx1"/>
                          </a:solidFill>
                        </a:rPr>
                        <a:t>그룹명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2" marR="36002" marT="45741" marB="4574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내용</a:t>
                      </a:r>
                    </a:p>
                  </a:txBody>
                  <a:tcPr marL="36002" marR="36002" marT="45741" marB="4574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사용여부</a:t>
                      </a:r>
                    </a:p>
                  </a:txBody>
                  <a:tcPr marL="36002" marR="36002" marT="45741" marB="4574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36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ㅁ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2" marR="36002" marT="45741" marB="4574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10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2" marR="36002" marT="45741" marB="4574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기말고사</a:t>
                      </a:r>
                    </a:p>
                  </a:txBody>
                  <a:tcPr marL="36002" marR="36002" marT="45741" marB="4574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 dirty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endParaRPr lang="en-US" altLang="ko-KR" sz="800" dirty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endParaRPr lang="en-US" altLang="ko-KR" sz="800" dirty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endParaRPr lang="en-US" altLang="ko-KR" sz="800" dirty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endParaRPr lang="en-US" altLang="ko-KR" sz="800" dirty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endParaRPr lang="en-US" altLang="ko-KR" sz="800" dirty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endParaRPr lang="en-US" altLang="ko-KR" sz="800" dirty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endParaRPr lang="en-US" altLang="ko-KR" sz="800" dirty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endParaRPr lang="en-US" altLang="ko-KR" sz="800" dirty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endParaRPr lang="en-US" altLang="ko-KR" sz="800" dirty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endParaRPr lang="en-US" altLang="ko-KR" sz="800" dirty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endParaRPr lang="en-US" altLang="ko-KR" sz="800" dirty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endParaRPr lang="en-US" altLang="ko-KR" sz="800" dirty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endParaRPr lang="en-US" altLang="ko-KR" sz="800" dirty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endParaRPr lang="en-US" altLang="ko-KR" sz="800" dirty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endParaRPr lang="en-US" altLang="ko-KR" sz="800" dirty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endParaRPr lang="en-US" altLang="ko-KR" sz="800" dirty="0">
                        <a:latin typeface="+mn-ea"/>
                        <a:ea typeface="+mn-ea"/>
                      </a:endParaRPr>
                    </a:p>
                  </a:txBody>
                  <a:tcPr marL="36002" marR="36002" marT="45741" marB="4574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>
                          <a:latin typeface="+mn-ea"/>
                          <a:ea typeface="+mn-ea"/>
                        </a:rPr>
                        <a:t>사용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marL="36002" marR="36002" marT="45741" marB="4574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49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ㅁ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2" marR="36002" marT="45741" marB="4574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10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2" marR="36002" marT="45741" marB="4574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기말고사</a:t>
                      </a:r>
                    </a:p>
                  </a:txBody>
                  <a:tcPr marL="36002" marR="36002" marT="45741" marB="4574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 dirty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endParaRPr lang="en-US" altLang="ko-KR" sz="800" dirty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endParaRPr lang="en-US" altLang="ko-KR" sz="800" dirty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endParaRPr lang="en-US" altLang="ko-KR" sz="800" dirty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endParaRPr lang="en-US" altLang="ko-KR" sz="800" dirty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endParaRPr lang="en-US" altLang="ko-KR" sz="800" dirty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endParaRPr lang="en-US" altLang="ko-KR" sz="800" dirty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endParaRPr lang="en-US" altLang="ko-KR" sz="800" dirty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endParaRPr lang="en-US" altLang="ko-KR" sz="800" dirty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endParaRPr lang="en-US" altLang="ko-KR" sz="800" dirty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endParaRPr lang="en-US" altLang="ko-KR" sz="800" dirty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endParaRPr lang="en-US" altLang="ko-KR" sz="800" dirty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endParaRPr lang="en-US" altLang="ko-KR" sz="800" dirty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endParaRPr lang="en-US" altLang="ko-KR" sz="800" dirty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endParaRPr lang="en-US" altLang="ko-KR" sz="800" dirty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endParaRPr lang="en-US" altLang="ko-KR" sz="800" dirty="0">
                        <a:latin typeface="+mn-ea"/>
                        <a:ea typeface="+mn-ea"/>
                      </a:endParaRPr>
                    </a:p>
                  </a:txBody>
                  <a:tcPr marL="36002" marR="36002" marT="45741" marB="4574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>
                          <a:latin typeface="+mn-ea"/>
                          <a:ea typeface="+mn-ea"/>
                        </a:rPr>
                        <a:t>미사용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marL="36002" marR="36002" marT="45741" marB="4574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5718180"/>
                  </a:ext>
                </a:extLst>
              </a:tr>
            </a:tbl>
          </a:graphicData>
        </a:graphic>
      </p:graphicFrame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39E124CF-1316-436C-B7D9-A9AECA1750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5117123"/>
              </p:ext>
            </p:extLst>
          </p:nvPr>
        </p:nvGraphicFramePr>
        <p:xfrm>
          <a:off x="30692" y="801639"/>
          <a:ext cx="8530682" cy="9134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8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805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015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7472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044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과목명</a:t>
                      </a:r>
                    </a:p>
                  </a:txBody>
                  <a:tcPr marL="62452" marR="62452" marT="45719" marB="45719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8197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AI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를 활용한 차량 인식 이론</a:t>
                      </a:r>
                    </a:p>
                  </a:txBody>
                  <a:tcPr marL="83123" marR="83123" marT="45719" marB="45719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7770480"/>
                  </a:ext>
                </a:extLst>
              </a:tr>
              <a:tr h="3044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과목코드</a:t>
                      </a:r>
                    </a:p>
                  </a:txBody>
                  <a:tcPr marL="62452" marR="62452" marT="45719" marB="45719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8197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A202life_15110139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2452" marR="62452" marT="45719" marB="45719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latin typeface="+mn-ea"/>
                          <a:ea typeface="+mn-ea"/>
                        </a:rPr>
                        <a:t>담당자</a:t>
                      </a:r>
                    </a:p>
                  </a:txBody>
                  <a:tcPr marL="62452" marR="62452" marT="45719" marB="45719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8197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담당자명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/ 000-0000-0000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2452" marR="62452" marT="45719" marB="45719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350499"/>
                  </a:ext>
                </a:extLst>
              </a:tr>
              <a:tr h="3044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제작기관</a:t>
                      </a:r>
                    </a:p>
                  </a:txBody>
                  <a:tcPr marL="62452" marR="62452" marT="45719" marB="45719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8197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제작기관명</a:t>
                      </a:r>
                    </a:p>
                  </a:txBody>
                  <a:tcPr marL="62452" marR="62452" marT="45719" marB="45719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latin typeface="+mn-ea"/>
                          <a:ea typeface="+mn-ea"/>
                        </a:rPr>
                        <a:t>제작기관 담당자</a:t>
                      </a:r>
                    </a:p>
                  </a:txBody>
                  <a:tcPr marL="62452" marR="62452" marT="45719" marB="45719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8197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담당자명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/ 000-0000-0000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2452" marR="62452" marT="45719" marB="45719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8641652"/>
                  </a:ext>
                </a:extLst>
              </a:tr>
            </a:tbl>
          </a:graphicData>
        </a:graphic>
      </p:graphicFrame>
      <p:sp>
        <p:nvSpPr>
          <p:cNvPr id="20" name="Google Shape;656;p41">
            <a:extLst>
              <a:ext uri="{FF2B5EF4-FFF2-40B4-BE49-F238E27FC236}">
                <a16:creationId xmlns:a16="http://schemas.microsoft.com/office/drawing/2014/main" id="{825071B6-5CB0-481C-A9D1-659D5A8390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13032" y="2023240"/>
            <a:ext cx="590550" cy="203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/>
          <a:lstStyle>
            <a:lvl1pPr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1pPr>
            <a:lvl2pPr marL="742950" indent="-285750"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2pPr>
            <a:lvl3pPr marL="1143000" indent="-228600"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3pPr>
            <a:lvl4pPr marL="1600200" indent="-228600"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4pPr>
            <a:lvl5pPr marL="2057400" indent="-228600"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개별보기</a:t>
            </a:r>
            <a:endParaRPr kumimoji="1" lang="ko-KR" altLang="ko-KR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1" name="Google Shape;657;p41">
            <a:extLst>
              <a:ext uri="{FF2B5EF4-FFF2-40B4-BE49-F238E27FC236}">
                <a16:creationId xmlns:a16="http://schemas.microsoft.com/office/drawing/2014/main" id="{B6F62814-50EA-4926-95CD-6457EEF66BE9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6375" y="2037540"/>
            <a:ext cx="274363" cy="1677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Google Shape;658;p41">
            <a:extLst>
              <a:ext uri="{FF2B5EF4-FFF2-40B4-BE49-F238E27FC236}">
                <a16:creationId xmlns:a16="http://schemas.microsoft.com/office/drawing/2014/main" id="{45B288D0-26BD-473F-BD00-7061A8F2DF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55782" y="2023240"/>
            <a:ext cx="590550" cy="203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/>
          <a:lstStyle>
            <a:lvl1pPr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1pPr>
            <a:lvl2pPr marL="742950" indent="-285750"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2pPr>
            <a:lvl3pPr marL="1143000" indent="-228600"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3pPr>
            <a:lvl4pPr marL="1600200" indent="-228600"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4pPr>
            <a:lvl5pPr marL="2057400" indent="-228600"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그룹보기</a:t>
            </a:r>
            <a:endParaRPr kumimoji="1" lang="ko-KR" altLang="ko-KR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graphicFrame>
        <p:nvGraphicFramePr>
          <p:cNvPr id="25" name="표 3">
            <a:extLst>
              <a:ext uri="{FF2B5EF4-FFF2-40B4-BE49-F238E27FC236}">
                <a16:creationId xmlns:a16="http://schemas.microsoft.com/office/drawing/2014/main" id="{EEE5742F-E486-4CD3-8C87-0F3B221D9E34}"/>
              </a:ext>
            </a:extLst>
          </p:cNvPr>
          <p:cNvGraphicFramePr>
            <a:graphicFrameLocks noGrp="1"/>
          </p:cNvGraphicFramePr>
          <p:nvPr/>
        </p:nvGraphicFramePr>
        <p:xfrm>
          <a:off x="2234714" y="2606258"/>
          <a:ext cx="5642460" cy="2085008"/>
        </p:xfrm>
        <a:graphic>
          <a:graphicData uri="http://schemas.openxmlformats.org/drawingml/2006/table">
            <a:tbl>
              <a:tblPr firstRow="1" bandRow="1"/>
              <a:tblGrid>
                <a:gridCol w="9991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216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2163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</a:rPr>
                        <a:t>대상회차</a:t>
                      </a:r>
                    </a:p>
                  </a:txBody>
                  <a:tcPr marL="121704" marR="121704" marT="50303" marB="5030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Arial"/>
                        </a:rPr>
                        <a:t>5</a:t>
                      </a:r>
                      <a:r>
                        <a:rPr kumimoji="0" lang="ko-KR" altLang="en-US" sz="7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Arial"/>
                        </a:rPr>
                        <a:t>회차</a:t>
                      </a: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Arial"/>
                      </a:endParaRPr>
                    </a:p>
                  </a:txBody>
                  <a:tcPr marL="83125" marR="83125" marT="50303" marB="5030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Arial"/>
                        </a:rPr>
                        <a:t>이미지</a:t>
                      </a:r>
                    </a:p>
                  </a:txBody>
                  <a:tcPr marL="83125" marR="83125" marT="50303" marB="5030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rial"/>
                        </a:rPr>
                        <a:t>문제유형</a:t>
                      </a:r>
                    </a:p>
                  </a:txBody>
                  <a:tcPr marL="121704" marR="121704" marT="50303" marB="5030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</a:rPr>
                        <a:t>객관식</a:t>
                      </a:r>
                    </a:p>
                  </a:txBody>
                  <a:tcPr marL="83125" marR="83125" marT="50303" marB="5030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</a:endParaRPr>
                    </a:p>
                  </a:txBody>
                  <a:tcPr marL="91438" marR="91438" marT="50303" marB="5030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</a:rPr>
                        <a:t>배점</a:t>
                      </a:r>
                    </a:p>
                  </a:txBody>
                  <a:tcPr marL="121704" marR="121704" marT="50303" marB="5030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</a:rPr>
                        <a:t>10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</a:rPr>
                        <a:t>점</a:t>
                      </a:r>
                    </a:p>
                  </a:txBody>
                  <a:tcPr marL="83125" marR="83125" marT="50303" marB="5030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</a:endParaRPr>
                    </a:p>
                  </a:txBody>
                  <a:tcPr marL="91438" marR="91438" marT="50303" marB="5030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</a:rPr>
                        <a:t>난이도</a:t>
                      </a:r>
                    </a:p>
                  </a:txBody>
                  <a:tcPr marL="121704" marR="121704" marT="50303" marB="5030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</a:rPr>
                        <a:t>중</a:t>
                      </a:r>
                    </a:p>
                  </a:txBody>
                  <a:tcPr marL="83125" marR="83125" marT="50303" marB="5030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</a:rPr>
                        <a:t>문제 이미지</a:t>
                      </a:r>
                    </a:p>
                  </a:txBody>
                  <a:tcPr marL="83125" marR="83125" marT="50303" marB="5030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</a:rPr>
                        <a:t>문제</a:t>
                      </a:r>
                    </a:p>
                  </a:txBody>
                  <a:tcPr marL="121704" marR="121704" marT="50303" marB="5030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</a:rPr>
                        <a:t>문제내용 노출</a:t>
                      </a:r>
                    </a:p>
                  </a:txBody>
                  <a:tcPr marL="83127" marR="83127" marT="50303" marB="5030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778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</a:rPr>
                        <a:t>보기</a:t>
                      </a:r>
                    </a:p>
                  </a:txBody>
                  <a:tcPr marL="121704" marR="121704" marT="50303" marB="5030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28600" marR="0" lvl="0" indent="-2286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Arial"/>
                        </a:rPr>
                        <a:t>답안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Arial"/>
                        </a:rPr>
                        <a:t>(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Arial"/>
                        </a:rPr>
                        <a:t>정답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Arial"/>
                        </a:rPr>
                        <a:t>)</a:t>
                      </a:r>
                    </a:p>
                    <a:p>
                      <a:pPr marL="228600" marR="0" lvl="0" indent="-2286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Arial"/>
                        </a:rPr>
                        <a:t>답안</a:t>
                      </a: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Arial"/>
                      </a:endParaRPr>
                    </a:p>
                    <a:p>
                      <a:pPr marL="228600" marR="0" lvl="0" indent="-2286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Arial"/>
                        </a:rPr>
                        <a:t>답안</a:t>
                      </a: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Arial"/>
                      </a:endParaRPr>
                    </a:p>
                    <a:p>
                      <a:pPr marL="228600" marR="0" lvl="0" indent="-2286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Arial"/>
                        </a:rPr>
                        <a:t>답안</a:t>
                      </a: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Arial"/>
                      </a:endParaRPr>
                    </a:p>
                    <a:p>
                      <a:pPr marL="228600" marR="0" lvl="0" indent="-2286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Arial"/>
                        </a:rPr>
                        <a:t>답안</a:t>
                      </a: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Arial"/>
                      </a:endParaRPr>
                    </a:p>
                  </a:txBody>
                  <a:tcPr marL="83125" marR="83125" marT="50303" marB="5030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28600" marR="0" lvl="0" indent="-2286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Arial"/>
                        </a:rPr>
                        <a:t>보기 이미지</a:t>
                      </a: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Arial"/>
                      </a:endParaRPr>
                    </a:p>
                    <a:p>
                      <a:pPr marL="228600" marR="0" lvl="0" indent="-2286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Arial"/>
                        </a:rPr>
                        <a:t>보기 이미지</a:t>
                      </a: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Arial"/>
                      </a:endParaRPr>
                    </a:p>
                    <a:p>
                      <a:pPr marL="228600" marR="0" lvl="0" indent="-2286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Arial"/>
                        </a:rPr>
                        <a:t>보기 이미지</a:t>
                      </a: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Arial"/>
                      </a:endParaRPr>
                    </a:p>
                    <a:p>
                      <a:pPr marL="228600" marR="0" lvl="0" indent="-2286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Arial"/>
                        </a:rPr>
                        <a:t>보기 이미지</a:t>
                      </a: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Arial"/>
                      </a:endParaRPr>
                    </a:p>
                    <a:p>
                      <a:pPr marL="228600" marR="0" lvl="0" indent="-2286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Arial"/>
                        </a:rPr>
                        <a:t>보기 이미지</a:t>
                      </a: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Arial"/>
                      </a:endParaRPr>
                    </a:p>
                  </a:txBody>
                  <a:tcPr marL="83125" marR="83125" marT="50303" marB="5030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</a:rPr>
                        <a:t>해설</a:t>
                      </a:r>
                    </a:p>
                  </a:txBody>
                  <a:tcPr marL="121704" marR="121704" marT="50303" marB="5030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Arial"/>
                        </a:rPr>
                        <a:t>문제 해설 내용 노출 </a:t>
                      </a:r>
                    </a:p>
                  </a:txBody>
                  <a:tcPr marL="83127" marR="83127" marT="50303" marB="5030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</a:rPr>
                        <a:t>첨부파일</a:t>
                      </a:r>
                    </a:p>
                  </a:txBody>
                  <a:tcPr marL="121704" marR="121704" marT="50303" marB="5030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Arial"/>
                        </a:rPr>
                        <a:t>등록된 파일 노출</a:t>
                      </a:r>
                    </a:p>
                  </a:txBody>
                  <a:tcPr marL="83127" marR="83127" marT="50303" marB="5030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6" name="표 3">
            <a:extLst>
              <a:ext uri="{FF2B5EF4-FFF2-40B4-BE49-F238E27FC236}">
                <a16:creationId xmlns:a16="http://schemas.microsoft.com/office/drawing/2014/main" id="{8E2065A9-3717-42C1-93AF-F867B01C69B1}"/>
              </a:ext>
            </a:extLst>
          </p:cNvPr>
          <p:cNvGraphicFramePr>
            <a:graphicFrameLocks noGrp="1"/>
          </p:cNvGraphicFramePr>
          <p:nvPr/>
        </p:nvGraphicFramePr>
        <p:xfrm>
          <a:off x="2234714" y="4782296"/>
          <a:ext cx="5645938" cy="1901827"/>
        </p:xfrm>
        <a:graphic>
          <a:graphicData uri="http://schemas.openxmlformats.org/drawingml/2006/table">
            <a:tbl>
              <a:tblPr firstRow="1" bandRow="1"/>
              <a:tblGrid>
                <a:gridCol w="9998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230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2306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2248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</a:rPr>
                        <a:t>대상회차</a:t>
                      </a:r>
                    </a:p>
                  </a:txBody>
                  <a:tcPr marL="133874" marR="133874" marT="50282" marB="50282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Arial"/>
                        </a:rPr>
                        <a:t>5</a:t>
                      </a:r>
                      <a:r>
                        <a:rPr kumimoji="0" lang="ko-KR" altLang="en-US" sz="7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Arial"/>
                        </a:rPr>
                        <a:t>회차</a:t>
                      </a: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Arial"/>
                      </a:endParaRPr>
                    </a:p>
                  </a:txBody>
                  <a:tcPr marL="91438" marR="91438" marT="50282" marB="50282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Arial"/>
                        </a:rPr>
                        <a:t>이미지</a:t>
                      </a:r>
                    </a:p>
                  </a:txBody>
                  <a:tcPr marL="91438" marR="91438" marT="50282" marB="50282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248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rial"/>
                        </a:rPr>
                        <a:t>문제유형</a:t>
                      </a:r>
                    </a:p>
                  </a:txBody>
                  <a:tcPr marL="133874" marR="133874" marT="50282" marB="50282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</a:rPr>
                        <a:t>진위형</a:t>
                      </a:r>
                    </a:p>
                  </a:txBody>
                  <a:tcPr marL="91438" marR="91438" marT="50282" marB="50282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</a:endParaRPr>
                    </a:p>
                  </a:txBody>
                  <a:tcPr marL="91438" marR="91438" marT="50282" marB="50282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248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</a:rPr>
                        <a:t>배점</a:t>
                      </a:r>
                    </a:p>
                  </a:txBody>
                  <a:tcPr marL="133874" marR="133874" marT="50282" marB="50282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</a:rPr>
                        <a:t>10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</a:rPr>
                        <a:t>점</a:t>
                      </a:r>
                    </a:p>
                  </a:txBody>
                  <a:tcPr marL="91438" marR="91438" marT="50282" marB="50282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</a:endParaRPr>
                    </a:p>
                  </a:txBody>
                  <a:tcPr marL="91438" marR="91438" marT="50282" marB="50282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248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</a:rPr>
                        <a:t>난이도</a:t>
                      </a:r>
                    </a:p>
                  </a:txBody>
                  <a:tcPr marL="133874" marR="133874" marT="50282" marB="50282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</a:rPr>
                        <a:t>중</a:t>
                      </a:r>
                    </a:p>
                  </a:txBody>
                  <a:tcPr marL="91438" marR="91438" marT="50282" marB="50282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Arial"/>
                        </a:rPr>
                        <a:t>문제 이미지</a:t>
                      </a:r>
                    </a:p>
                  </a:txBody>
                  <a:tcPr marL="91438" marR="91438" marT="50282" marB="50282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248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</a:rPr>
                        <a:t>문제</a:t>
                      </a:r>
                    </a:p>
                  </a:txBody>
                  <a:tcPr marL="133874" marR="133874" marT="50282" marB="50282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</a:rPr>
                        <a:t>문제내용 노출</a:t>
                      </a:r>
                    </a:p>
                  </a:txBody>
                  <a:tcPr marL="91438" marR="91438" marT="50282" marB="50282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441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</a:rPr>
                        <a:t>보기</a:t>
                      </a:r>
                    </a:p>
                  </a:txBody>
                  <a:tcPr marL="133874" marR="133874" marT="50282" marB="50282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28600" marR="0" lvl="0" indent="-2286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Arial"/>
                        </a:rPr>
                        <a:t>O(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Arial"/>
                        </a:rPr>
                        <a:t>정답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Arial"/>
                        </a:rPr>
                        <a:t>)</a:t>
                      </a:r>
                    </a:p>
                    <a:p>
                      <a:pPr marL="228600" marR="0" lvl="0" indent="-2286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Arial"/>
                        </a:rPr>
                        <a:t>X</a:t>
                      </a:r>
                    </a:p>
                  </a:txBody>
                  <a:tcPr marL="91438" marR="91438" marT="50282" marB="50282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28600" marR="0" lvl="0" indent="-2286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Arial"/>
                        </a:rPr>
                        <a:t>보기 이미지</a:t>
                      </a: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Arial"/>
                      </a:endParaRPr>
                    </a:p>
                    <a:p>
                      <a:pPr marL="228600" marR="0" lvl="0" indent="-2286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Arial"/>
                        </a:rPr>
                        <a:t>보기 이미지</a:t>
                      </a: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Arial"/>
                      </a:endParaRPr>
                    </a:p>
                  </a:txBody>
                  <a:tcPr marL="91438" marR="91438" marT="50282" marB="50282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248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</a:rPr>
                        <a:t>해설</a:t>
                      </a:r>
                    </a:p>
                  </a:txBody>
                  <a:tcPr marL="133874" marR="133874" marT="50282" marB="50282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Arial"/>
                        </a:rPr>
                        <a:t>문제 해설 내용 노출 </a:t>
                      </a:r>
                    </a:p>
                  </a:txBody>
                  <a:tcPr marL="91438" marR="91438" marT="50282" marB="50282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248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</a:rPr>
                        <a:t>첨부파일</a:t>
                      </a:r>
                    </a:p>
                  </a:txBody>
                  <a:tcPr marL="133874" marR="133874" marT="50282" marB="50282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Arial"/>
                        </a:rPr>
                        <a:t>등록된 파일 노출</a:t>
                      </a:r>
                    </a:p>
                  </a:txBody>
                  <a:tcPr marL="91438" marR="91438" marT="50282" marB="50282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pSp>
        <p:nvGrpSpPr>
          <p:cNvPr id="17" name="그룹 16">
            <a:extLst>
              <a:ext uri="{FF2B5EF4-FFF2-40B4-BE49-F238E27FC236}">
                <a16:creationId xmlns:a16="http://schemas.microsoft.com/office/drawing/2014/main" id="{B4012F30-7FEF-427F-BFC9-7D29F71F7F77}"/>
              </a:ext>
            </a:extLst>
          </p:cNvPr>
          <p:cNvGrpSpPr/>
          <p:nvPr/>
        </p:nvGrpSpPr>
        <p:grpSpPr>
          <a:xfrm>
            <a:off x="6774199" y="465137"/>
            <a:ext cx="1534892" cy="289394"/>
            <a:chOff x="6774199" y="465137"/>
            <a:chExt cx="1534892" cy="289394"/>
          </a:xfrm>
        </p:grpSpPr>
        <p:pic>
          <p:nvPicPr>
            <p:cNvPr id="18" name="그래픽 27">
              <a:extLst>
                <a:ext uri="{FF2B5EF4-FFF2-40B4-BE49-F238E27FC236}">
                  <a16:creationId xmlns:a16="http://schemas.microsoft.com/office/drawing/2014/main" id="{E611B382-C9CB-47BC-84D7-AE8152AF685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774199" y="468781"/>
              <a:ext cx="695325" cy="285750"/>
            </a:xfrm>
            <a:prstGeom prst="rect">
              <a:avLst/>
            </a:prstGeom>
          </p:spPr>
        </p:pic>
        <p:pic>
          <p:nvPicPr>
            <p:cNvPr id="23" name="그래픽 18">
              <a:extLst>
                <a:ext uri="{FF2B5EF4-FFF2-40B4-BE49-F238E27FC236}">
                  <a16:creationId xmlns:a16="http://schemas.microsoft.com/office/drawing/2014/main" id="{2D4471B2-35E8-4081-84DA-22C5A28D1E3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613766" y="465137"/>
              <a:ext cx="695325" cy="285750"/>
            </a:xfrm>
            <a:prstGeom prst="rect">
              <a:avLst/>
            </a:prstGeom>
          </p:spPr>
        </p:pic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BB286C8-799E-4812-9BB6-70626184AADF}"/>
              </a:ext>
            </a:extLst>
          </p:cNvPr>
          <p:cNvSpPr/>
          <p:nvPr/>
        </p:nvSpPr>
        <p:spPr>
          <a:xfrm>
            <a:off x="8599923" y="6238393"/>
            <a:ext cx="3589337" cy="60520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ko-KR" dirty="0">
                <a:solidFill>
                  <a:sysClr val="windowText" lastClr="000000"/>
                </a:solidFill>
              </a:rPr>
              <a:t>&lt;</a:t>
            </a:r>
            <a:r>
              <a:rPr lang="ko-KR" altLang="en-US" dirty="0">
                <a:solidFill>
                  <a:sysClr val="windowText" lastClr="000000"/>
                </a:solidFill>
              </a:rPr>
              <a:t>추가 확인이 필요한 사항</a:t>
            </a:r>
            <a:r>
              <a:rPr lang="en-US" altLang="ko-KR" dirty="0">
                <a:solidFill>
                  <a:sysClr val="windowText" lastClr="000000"/>
                </a:solidFill>
              </a:rPr>
              <a:t>&gt;</a:t>
            </a:r>
          </a:p>
          <a:p>
            <a:pPr algn="just"/>
            <a:r>
              <a:rPr lang="en-US" altLang="ko-KR" dirty="0">
                <a:solidFill>
                  <a:sysClr val="windowText" lastClr="000000"/>
                </a:solidFill>
              </a:rPr>
              <a:t>- </a:t>
            </a:r>
            <a:r>
              <a:rPr lang="ko-KR" altLang="en-US" dirty="0">
                <a:solidFill>
                  <a:sysClr val="windowText" lastClr="000000"/>
                </a:solidFill>
              </a:rPr>
              <a:t>문제은행 개발 업체와 내용 협의가 필요한 부분입니다</a:t>
            </a:r>
            <a:r>
              <a:rPr lang="en-US" altLang="ko-KR" dirty="0">
                <a:solidFill>
                  <a:sysClr val="windowText" lastClr="000000"/>
                </a:solidFill>
              </a:rPr>
              <a:t>.</a:t>
            </a:r>
          </a:p>
        </p:txBody>
      </p:sp>
      <p:graphicFrame>
        <p:nvGraphicFramePr>
          <p:cNvPr id="30" name="표 29">
            <a:extLst>
              <a:ext uri="{FF2B5EF4-FFF2-40B4-BE49-F238E27FC236}">
                <a16:creationId xmlns:a16="http://schemas.microsoft.com/office/drawing/2014/main" id="{581E94A4-4676-4830-99BB-479E286D59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6995514"/>
              </p:ext>
            </p:extLst>
          </p:nvPr>
        </p:nvGraphicFramePr>
        <p:xfrm>
          <a:off x="8602663" y="361950"/>
          <a:ext cx="3589337" cy="24080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76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616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336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>
                          <a:solidFill>
                            <a:srgbClr val="4E5263"/>
                          </a:solidFill>
                          <a:latin typeface="+mn-ea"/>
                          <a:ea typeface="+mn-ea"/>
                          <a:sym typeface="맑은 고딕"/>
                        </a:rPr>
                        <a:t>Summery.</a:t>
                      </a:r>
                      <a:endParaRPr lang="en" altLang="ko-KR" sz="800" b="1" dirty="0">
                        <a:solidFill>
                          <a:srgbClr val="4E5263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" altLang="ko-KR" sz="900" b="1" dirty="0">
                        <a:solidFill>
                          <a:srgbClr val="4E5263"/>
                        </a:solidFill>
                        <a:latin typeface="SF Pro Text" pitchFamily="2" charset="0"/>
                        <a:ea typeface="SF Pro Text" pitchFamily="2" charset="0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360">
                <a:tc gridSpan="2">
                  <a:txBody>
                    <a:bodyPr/>
                    <a:lstStyle/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운영중인 과목의 </a:t>
                      </a:r>
                      <a:r>
                        <a:rPr lang="ko-KR" altLang="en-US" sz="800" b="1" u="sng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문제은행을 확인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하는 첫번째 페이지입니다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.</a:t>
                      </a: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AS-IS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와 동일하나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,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화면 구조가 변경되었습니다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.</a:t>
                      </a: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00" b="1" u="sng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개별 보기를 눌렀을 때 모습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입니다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.</a:t>
                      </a: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00" b="1" u="sng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단</a:t>
                      </a:r>
                      <a:r>
                        <a:rPr lang="en-US" altLang="ko-KR" sz="800" b="1" u="sng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, </a:t>
                      </a:r>
                      <a:r>
                        <a:rPr lang="ko-KR" altLang="en-US" sz="800" b="1" u="sng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문제은행은 개발 방법에 따라 변경될 수 있습니다</a:t>
                      </a:r>
                      <a:r>
                        <a:rPr lang="en-US" altLang="ko-KR" sz="800" b="1" u="sng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.</a:t>
                      </a:r>
                    </a:p>
                  </a:txBody>
                  <a:tcPr marL="91437" marR="91437" marT="45727" marB="45727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3360">
                <a:tc gridSpan="2"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800" b="1" dirty="0">
                          <a:solidFill>
                            <a:srgbClr val="4E5263"/>
                          </a:solidFill>
                          <a:latin typeface="+mn-ea"/>
                          <a:ea typeface="+mn-ea"/>
                          <a:sym typeface="맑은 고딕"/>
                        </a:rPr>
                        <a:t>RFP.</a:t>
                      </a:r>
                      <a:endParaRPr lang="en" altLang="ko-KR" sz="800" b="1" dirty="0">
                        <a:solidFill>
                          <a:srgbClr val="4E5263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2405544"/>
                  </a:ext>
                </a:extLst>
              </a:tr>
              <a:tr h="213360">
                <a:tc gridSpan="2">
                  <a:txBody>
                    <a:bodyPr/>
                    <a:lstStyle/>
                    <a:p>
                      <a:pPr algn="just" latinLnBrk="1"/>
                      <a:r>
                        <a:rPr lang="ko-KR" altLang="en-US" sz="800" dirty="0" err="1"/>
                        <a:t>ㆍ</a:t>
                      </a:r>
                      <a:r>
                        <a:rPr lang="en-US" altLang="ko-KR" sz="800" dirty="0"/>
                        <a:t>SFR-SCMS-017-01 : </a:t>
                      </a:r>
                      <a:r>
                        <a:rPr lang="ko-KR" altLang="en-US" sz="800" dirty="0"/>
                        <a:t>문제은행 그룹 등록</a:t>
                      </a:r>
                      <a:r>
                        <a:rPr lang="en-US" altLang="ko-KR" sz="800" dirty="0"/>
                        <a:t>, </a:t>
                      </a:r>
                      <a:r>
                        <a:rPr lang="ko-KR" altLang="en-US" sz="800" dirty="0"/>
                        <a:t>수정</a:t>
                      </a:r>
                      <a:r>
                        <a:rPr lang="en-US" altLang="ko-KR" sz="800" dirty="0"/>
                        <a:t>, </a:t>
                      </a:r>
                      <a:r>
                        <a:rPr lang="ko-KR" altLang="en-US" sz="800" dirty="0"/>
                        <a:t>삭제 기능</a:t>
                      </a:r>
                    </a:p>
                    <a:p>
                      <a:pPr algn="just" latinLnBrk="1"/>
                      <a:r>
                        <a:rPr lang="ko-KR" altLang="en-US" sz="800" dirty="0" err="1"/>
                        <a:t>ㆍ</a:t>
                      </a:r>
                      <a:r>
                        <a:rPr lang="en-US" altLang="ko-KR" sz="800" dirty="0"/>
                        <a:t>SFR-SCMS-017-03 : </a:t>
                      </a:r>
                      <a:r>
                        <a:rPr lang="ko-KR" altLang="en-US" sz="800" dirty="0"/>
                        <a:t>문제은행 상세내용</a:t>
                      </a:r>
                    </a:p>
                  </a:txBody>
                  <a:tcPr marL="91437" marR="91437" marT="45727" marB="45727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734976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체크박스</a:t>
                      </a: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: 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전체 또는 개별 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순번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2312250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문제은행 </a:t>
                      </a:r>
                      <a:r>
                        <a:rPr kumimoji="1" lang="ko-KR" altLang="en-US" sz="8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그룹명</a:t>
                      </a: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: </a:t>
                      </a:r>
                      <a:r>
                        <a:rPr kumimoji="1" lang="ko-KR" altLang="en-US" sz="8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클릭시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그룹보기 페이지로 이동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8005502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문제내용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5643597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5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사용 여부 </a:t>
                      </a: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사용</a:t>
                      </a: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미사용 중 하나 노출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99517019"/>
                  </a:ext>
                </a:extLst>
              </a:tr>
            </a:tbl>
          </a:graphicData>
        </a:graphic>
      </p:graphicFrame>
      <p:sp>
        <p:nvSpPr>
          <p:cNvPr id="31" name="Google Shape;2970;p125">
            <a:extLst>
              <a:ext uri="{FF2B5EF4-FFF2-40B4-BE49-F238E27FC236}">
                <a16:creationId xmlns:a16="http://schemas.microsoft.com/office/drawing/2014/main" id="{6315C1EE-B242-417C-84E4-9CCAFCB5D4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00" y="2206799"/>
            <a:ext cx="200025" cy="20002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800"/>
              <a:buFont typeface="Arial" panose="020B0604020202020204" pitchFamily="34" charset="0"/>
              <a:buNone/>
              <a:tabLst/>
              <a:defRPr/>
            </a:pPr>
            <a:r>
              <a:rPr kumimoji="1" lang="ko-KR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바탕체" panose="02030609000101010101" pitchFamily="17" charset="-127"/>
                <a:cs typeface="Arial" panose="020B0604020202020204" pitchFamily="34" charset="0"/>
                <a:sym typeface="Arial" panose="020B0604020202020204" pitchFamily="34" charset="0"/>
              </a:rPr>
              <a:t>1</a:t>
            </a:r>
          </a:p>
        </p:txBody>
      </p:sp>
      <p:sp>
        <p:nvSpPr>
          <p:cNvPr id="32" name="Google Shape;2970;p125">
            <a:extLst>
              <a:ext uri="{FF2B5EF4-FFF2-40B4-BE49-F238E27FC236}">
                <a16:creationId xmlns:a16="http://schemas.microsoft.com/office/drawing/2014/main" id="{96E7BADF-448E-4647-AB49-C4BDA0C419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3831" y="2206799"/>
            <a:ext cx="200025" cy="20002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800"/>
              <a:buFont typeface="Arial" panose="020B0604020202020204" pitchFamily="34" charset="0"/>
              <a:buNone/>
              <a:tabLst/>
              <a:defRPr/>
            </a:pPr>
            <a:r>
              <a:rPr kumimoji="1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바탕체" panose="02030609000101010101" pitchFamily="17" charset="-127"/>
                <a:cs typeface="Arial" panose="020B0604020202020204" pitchFamily="34" charset="0"/>
                <a:sym typeface="Arial" panose="020B0604020202020204" pitchFamily="34" charset="0"/>
              </a:rPr>
              <a:t>2</a:t>
            </a:r>
            <a:endParaRPr kumimoji="1" lang="ko-KR" altLang="ko-KR" sz="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바탕체" panose="02030609000101010101" pitchFamily="17" charset="-127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4" name="Google Shape;2970;p125">
            <a:extLst>
              <a:ext uri="{FF2B5EF4-FFF2-40B4-BE49-F238E27FC236}">
                <a16:creationId xmlns:a16="http://schemas.microsoft.com/office/drawing/2014/main" id="{A8FB6598-55C3-48D7-AD42-3DF7BC0D69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13933" y="2206799"/>
            <a:ext cx="200025" cy="20002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800"/>
              <a:buFont typeface="Arial" panose="020B0604020202020204" pitchFamily="34" charset="0"/>
              <a:buNone/>
              <a:tabLst/>
              <a:defRPr/>
            </a:pPr>
            <a:r>
              <a:rPr kumimoji="1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바탕체" panose="02030609000101010101" pitchFamily="17" charset="-127"/>
                <a:cs typeface="Arial" panose="020B0604020202020204" pitchFamily="34" charset="0"/>
                <a:sym typeface="Arial" panose="020B0604020202020204" pitchFamily="34" charset="0"/>
              </a:rPr>
              <a:t>3</a:t>
            </a:r>
            <a:endParaRPr kumimoji="1" lang="ko-KR" altLang="ko-KR" sz="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바탕체" panose="02030609000101010101" pitchFamily="17" charset="-127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5" name="Google Shape;2970;p125">
            <a:extLst>
              <a:ext uri="{FF2B5EF4-FFF2-40B4-BE49-F238E27FC236}">
                <a16:creationId xmlns:a16="http://schemas.microsoft.com/office/drawing/2014/main" id="{3208EBC0-201D-48DC-86F9-5D0F3D4FD4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92800" y="2206799"/>
            <a:ext cx="200025" cy="20002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800"/>
              <a:buFont typeface="Arial" panose="020B0604020202020204" pitchFamily="34" charset="0"/>
              <a:buNone/>
              <a:tabLst/>
              <a:defRPr/>
            </a:pPr>
            <a:r>
              <a:rPr kumimoji="1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바탕체" panose="02030609000101010101" pitchFamily="17" charset="-127"/>
                <a:cs typeface="Arial" panose="020B0604020202020204" pitchFamily="34" charset="0"/>
                <a:sym typeface="Arial" panose="020B0604020202020204" pitchFamily="34" charset="0"/>
              </a:rPr>
              <a:t>4</a:t>
            </a:r>
            <a:endParaRPr kumimoji="1" lang="ko-KR" altLang="ko-KR" sz="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바탕체" panose="02030609000101010101" pitchFamily="17" charset="-127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6" name="Google Shape;2970;p125">
            <a:extLst>
              <a:ext uri="{FF2B5EF4-FFF2-40B4-BE49-F238E27FC236}">
                <a16:creationId xmlns:a16="http://schemas.microsoft.com/office/drawing/2014/main" id="{5F923399-726D-4876-AB51-1D0E677179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77161" y="2206799"/>
            <a:ext cx="200025" cy="20002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800"/>
              <a:buFont typeface="Arial" panose="020B0604020202020204" pitchFamily="34" charset="0"/>
              <a:buNone/>
              <a:tabLst/>
              <a:defRPr/>
            </a:pPr>
            <a:r>
              <a:rPr kumimoji="1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바탕체" panose="02030609000101010101" pitchFamily="17" charset="-127"/>
                <a:cs typeface="Arial" panose="020B0604020202020204" pitchFamily="34" charset="0"/>
                <a:sym typeface="Arial" panose="020B0604020202020204" pitchFamily="34" charset="0"/>
              </a:rPr>
              <a:t>5</a:t>
            </a:r>
            <a:endParaRPr kumimoji="1" lang="ko-KR" altLang="ko-KR" sz="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바탕체" panose="02030609000101010101" pitchFamily="17" charset="-127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01496792-94C4-45B8-BE6B-3B8FAC37EECD}"/>
              </a:ext>
            </a:extLst>
          </p:cNvPr>
          <p:cNvGrpSpPr/>
          <p:nvPr/>
        </p:nvGrpSpPr>
        <p:grpSpPr>
          <a:xfrm>
            <a:off x="34184" y="2054946"/>
            <a:ext cx="1724861" cy="187945"/>
            <a:chOff x="34184" y="2449144"/>
            <a:chExt cx="1724861" cy="187945"/>
          </a:xfrm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92D2A057-2EA6-46AD-8323-013A0193A0F2}"/>
                </a:ext>
              </a:extLst>
            </p:cNvPr>
            <p:cNvSpPr/>
            <p:nvPr/>
          </p:nvSpPr>
          <p:spPr>
            <a:xfrm>
              <a:off x="34184" y="2474109"/>
              <a:ext cx="654025" cy="138499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Total : </a:t>
              </a:r>
              <a:r>
                <a:rPr kumimoji="1" lang="en-US" altLang="ko-KR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10</a:t>
              </a:r>
              <a:r>
                <a:rPr kumimoji="1" lang="en-US" altLang="ko-KR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 </a:t>
              </a:r>
              <a:r>
                <a:rPr kumimoji="1" lang="ko-KR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건</a:t>
              </a:r>
            </a:p>
          </p:txBody>
        </p: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8833467F-6E52-43AE-ADEE-BAEAF067EB3B}"/>
                </a:ext>
              </a:extLst>
            </p:cNvPr>
            <p:cNvGrpSpPr/>
            <p:nvPr/>
          </p:nvGrpSpPr>
          <p:grpSpPr>
            <a:xfrm>
              <a:off x="752632" y="2449144"/>
              <a:ext cx="1006413" cy="187945"/>
              <a:chOff x="2523884" y="2409267"/>
              <a:chExt cx="1107054" cy="206739"/>
            </a:xfrm>
          </p:grpSpPr>
          <p:pic>
            <p:nvPicPr>
              <p:cNvPr id="40" name="그래픽 39">
                <a:extLst>
                  <a:ext uri="{FF2B5EF4-FFF2-40B4-BE49-F238E27FC236}">
                    <a16:creationId xmlns:a16="http://schemas.microsoft.com/office/drawing/2014/main" id="{4E43E479-AEEF-4681-A1AE-A01DA8B7A1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2523884" y="2409267"/>
                <a:ext cx="1107054" cy="206739"/>
              </a:xfrm>
              <a:prstGeom prst="rect">
                <a:avLst/>
              </a:prstGeom>
            </p:spPr>
          </p:pic>
          <p:pic>
            <p:nvPicPr>
              <p:cNvPr id="41" name="그래픽 40">
                <a:extLst>
                  <a:ext uri="{FF2B5EF4-FFF2-40B4-BE49-F238E27FC236}">
                    <a16:creationId xmlns:a16="http://schemas.microsoft.com/office/drawing/2014/main" id="{CA91C443-4061-4F95-BF50-EC014F25E8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3466086" y="2466952"/>
                <a:ext cx="114300" cy="85725"/>
              </a:xfrm>
              <a:prstGeom prst="rect">
                <a:avLst/>
              </a:prstGeom>
            </p:spPr>
          </p:pic>
        </p:grp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8DB88DE1-ED34-4E94-8F55-AD9F0AB6A595}"/>
                </a:ext>
              </a:extLst>
            </p:cNvPr>
            <p:cNvSpPr/>
            <p:nvPr/>
          </p:nvSpPr>
          <p:spPr>
            <a:xfrm>
              <a:off x="783436" y="2481238"/>
              <a:ext cx="559449" cy="12311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tIns="0" rIns="0" bIns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10</a:t>
              </a:r>
              <a:r>
                <a:rPr kumimoji="1" lang="ko-KR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개씩 보기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21849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FCF207D-93B1-4FC5-82DD-A59C0DA679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6328"/>
          <a:stretch/>
        </p:blipFill>
        <p:spPr>
          <a:xfrm>
            <a:off x="578" y="1023880"/>
            <a:ext cx="8560795" cy="3826687"/>
          </a:xfrm>
          <a:prstGeom prst="rect">
            <a:avLst/>
          </a:prstGeom>
        </p:spPr>
      </p:pic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0FAC0A99-E8E7-433B-B38D-C8321AF73D9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ko-KR" altLang="en-US" dirty="0"/>
              <a:t>운영관리 </a:t>
            </a:r>
            <a:r>
              <a:rPr lang="en-US" altLang="ko-KR" dirty="0"/>
              <a:t>– </a:t>
            </a:r>
            <a:r>
              <a:rPr lang="ko-KR" altLang="en-US" dirty="0"/>
              <a:t>콘텐츠 평가</a:t>
            </a:r>
            <a:r>
              <a:rPr lang="en-US" altLang="ko-KR" dirty="0"/>
              <a:t>(AS-IS</a:t>
            </a:r>
            <a:r>
              <a:rPr lang="ko-KR" altLang="en-US" dirty="0"/>
              <a:t>용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DB320AD-7FA7-42F0-810D-C6C68C11EF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45" name="표 44">
            <a:extLst>
              <a:ext uri="{FF2B5EF4-FFF2-40B4-BE49-F238E27FC236}">
                <a16:creationId xmlns:a16="http://schemas.microsoft.com/office/drawing/2014/main" id="{63204A66-1B90-459A-8C28-FBD729EADCF9}"/>
              </a:ext>
            </a:extLst>
          </p:cNvPr>
          <p:cNvGraphicFramePr>
            <a:graphicFrameLocks noGrp="1"/>
          </p:cNvGraphicFramePr>
          <p:nvPr/>
        </p:nvGraphicFramePr>
        <p:xfrm>
          <a:off x="8602663" y="361950"/>
          <a:ext cx="3589337" cy="13107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76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616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336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>
                          <a:solidFill>
                            <a:srgbClr val="4E5263"/>
                          </a:solidFill>
                          <a:latin typeface="+mn-ea"/>
                          <a:ea typeface="+mn-ea"/>
                          <a:sym typeface="맑은 고딕"/>
                        </a:rPr>
                        <a:t>Summery.</a:t>
                      </a:r>
                      <a:endParaRPr lang="en" altLang="ko-KR" sz="800" b="1" dirty="0">
                        <a:solidFill>
                          <a:srgbClr val="4E5263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" altLang="ko-KR" sz="900" b="1" dirty="0">
                        <a:solidFill>
                          <a:srgbClr val="4E5263"/>
                        </a:solidFill>
                        <a:latin typeface="SF Pro Text" pitchFamily="2" charset="0"/>
                        <a:ea typeface="SF Pro Text" pitchFamily="2" charset="0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360">
                <a:tc gridSpan="2">
                  <a:txBody>
                    <a:bodyPr/>
                    <a:lstStyle/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AS-IS CMS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페이지 내 모습입니다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.</a:t>
                      </a: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콘텐츠 평가 페이지는 구성되어 있으나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, TO-BE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에서 구현할 </a:t>
                      </a:r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별점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및 후기와는 관계 없는 페이지입니다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.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 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3360">
                <a:tc gridSpan="2"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800" b="1" dirty="0">
                          <a:solidFill>
                            <a:srgbClr val="4E5263"/>
                          </a:solidFill>
                          <a:latin typeface="+mn-ea"/>
                          <a:ea typeface="+mn-ea"/>
                          <a:sym typeface="맑은 고딕"/>
                        </a:rPr>
                        <a:t>RFP.</a:t>
                      </a:r>
                      <a:endParaRPr lang="en" altLang="ko-KR" sz="800" b="1" dirty="0">
                        <a:solidFill>
                          <a:srgbClr val="4E5263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2405544"/>
                  </a:ext>
                </a:extLst>
              </a:tr>
              <a:tr h="213360">
                <a:tc gridSpan="2">
                  <a:txBody>
                    <a:bodyPr/>
                    <a:lstStyle/>
                    <a:p>
                      <a:pPr algn="just" latinLnBrk="1"/>
                      <a:r>
                        <a:rPr lang="ko-KR" altLang="en-US" sz="800" dirty="0" err="1"/>
                        <a:t>ㆍ해당</a:t>
                      </a:r>
                      <a:r>
                        <a:rPr lang="ko-KR" altLang="en-US" sz="800" dirty="0"/>
                        <a:t> 없음</a:t>
                      </a:r>
                    </a:p>
                  </a:txBody>
                  <a:tcPr marL="91437" marR="91437" marT="45727" marB="45727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734976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0000"/>
                        </a:lnSpc>
                      </a:pP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A3980FC0-C825-4789-B52D-CE113AFE4298}"/>
              </a:ext>
            </a:extLst>
          </p:cNvPr>
          <p:cNvSpPr txBox="1">
            <a:spLocks/>
          </p:cNvSpPr>
          <p:nvPr/>
        </p:nvSpPr>
        <p:spPr>
          <a:xfrm>
            <a:off x="214736" y="502087"/>
            <a:ext cx="973343" cy="46166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marR="0" lvl="0" indent="0" algn="l" defTabSz="4572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AS-IS</a:t>
            </a:r>
            <a:endParaRPr kumimoji="1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036916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그룹 58">
            <a:extLst>
              <a:ext uri="{FF2B5EF4-FFF2-40B4-BE49-F238E27FC236}">
                <a16:creationId xmlns:a16="http://schemas.microsoft.com/office/drawing/2014/main" id="{B6A01203-3D03-430E-8ADB-B4838986BDC8}"/>
              </a:ext>
            </a:extLst>
          </p:cNvPr>
          <p:cNvGrpSpPr/>
          <p:nvPr/>
        </p:nvGrpSpPr>
        <p:grpSpPr>
          <a:xfrm>
            <a:off x="34184" y="2336325"/>
            <a:ext cx="1724861" cy="187945"/>
            <a:chOff x="34184" y="2449144"/>
            <a:chExt cx="1724861" cy="187945"/>
          </a:xfrm>
        </p:grpSpPr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D7283BF6-BF63-467C-998B-842849724ACB}"/>
                </a:ext>
              </a:extLst>
            </p:cNvPr>
            <p:cNvSpPr/>
            <p:nvPr/>
          </p:nvSpPr>
          <p:spPr>
            <a:xfrm>
              <a:off x="34184" y="2474109"/>
              <a:ext cx="654025" cy="138499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Total : </a:t>
              </a:r>
              <a:r>
                <a:rPr kumimoji="1" lang="en-US" altLang="ko-KR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10</a:t>
              </a:r>
              <a:r>
                <a:rPr kumimoji="1" lang="en-US" altLang="ko-KR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 </a:t>
              </a:r>
              <a:r>
                <a:rPr kumimoji="1" lang="ko-KR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건</a:t>
              </a:r>
            </a:p>
          </p:txBody>
        </p:sp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4C358990-A337-4768-9822-0AECCCE43E89}"/>
                </a:ext>
              </a:extLst>
            </p:cNvPr>
            <p:cNvGrpSpPr/>
            <p:nvPr/>
          </p:nvGrpSpPr>
          <p:grpSpPr>
            <a:xfrm>
              <a:off x="752632" y="2449144"/>
              <a:ext cx="1006413" cy="187945"/>
              <a:chOff x="2523884" y="2409267"/>
              <a:chExt cx="1107054" cy="206739"/>
            </a:xfrm>
          </p:grpSpPr>
          <p:pic>
            <p:nvPicPr>
              <p:cNvPr id="67" name="그래픽 66">
                <a:extLst>
                  <a:ext uri="{FF2B5EF4-FFF2-40B4-BE49-F238E27FC236}">
                    <a16:creationId xmlns:a16="http://schemas.microsoft.com/office/drawing/2014/main" id="{7B14F641-5D2F-4C15-8DE2-4C2A6E45DD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2523884" y="2409267"/>
                <a:ext cx="1107054" cy="206739"/>
              </a:xfrm>
              <a:prstGeom prst="rect">
                <a:avLst/>
              </a:prstGeom>
            </p:spPr>
          </p:pic>
          <p:pic>
            <p:nvPicPr>
              <p:cNvPr id="68" name="그래픽 67">
                <a:extLst>
                  <a:ext uri="{FF2B5EF4-FFF2-40B4-BE49-F238E27FC236}">
                    <a16:creationId xmlns:a16="http://schemas.microsoft.com/office/drawing/2014/main" id="{47F59030-B614-433E-A5C5-6DDCF93B15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3466086" y="2466952"/>
                <a:ext cx="114300" cy="85725"/>
              </a:xfrm>
              <a:prstGeom prst="rect">
                <a:avLst/>
              </a:prstGeom>
            </p:spPr>
          </p:pic>
        </p:grp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7400D9AC-2CDA-4930-A6B5-3F6FF5487A7F}"/>
                </a:ext>
              </a:extLst>
            </p:cNvPr>
            <p:cNvSpPr/>
            <p:nvPr/>
          </p:nvSpPr>
          <p:spPr>
            <a:xfrm>
              <a:off x="783436" y="2481238"/>
              <a:ext cx="559449" cy="12311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tIns="0" rIns="0" bIns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10</a:t>
              </a:r>
              <a:r>
                <a:rPr kumimoji="1" lang="ko-KR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개씩 보기</a:t>
              </a:r>
            </a:p>
          </p:txBody>
        </p: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45CEF0D2-443D-40CF-96A2-D3B646FF3BD8}"/>
              </a:ext>
            </a:extLst>
          </p:cNvPr>
          <p:cNvGrpSpPr/>
          <p:nvPr/>
        </p:nvGrpSpPr>
        <p:grpSpPr>
          <a:xfrm>
            <a:off x="6774199" y="465137"/>
            <a:ext cx="1534892" cy="289394"/>
            <a:chOff x="6774199" y="465137"/>
            <a:chExt cx="1534892" cy="289394"/>
          </a:xfrm>
        </p:grpSpPr>
        <p:pic>
          <p:nvPicPr>
            <p:cNvPr id="53" name="그래픽 27">
              <a:extLst>
                <a:ext uri="{FF2B5EF4-FFF2-40B4-BE49-F238E27FC236}">
                  <a16:creationId xmlns:a16="http://schemas.microsoft.com/office/drawing/2014/main" id="{66A7D6EB-044E-4885-B1E2-02958075997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774199" y="468781"/>
              <a:ext cx="695325" cy="285750"/>
            </a:xfrm>
            <a:prstGeom prst="rect">
              <a:avLst/>
            </a:prstGeom>
          </p:spPr>
        </p:pic>
        <p:pic>
          <p:nvPicPr>
            <p:cNvPr id="54" name="그래픽 18">
              <a:extLst>
                <a:ext uri="{FF2B5EF4-FFF2-40B4-BE49-F238E27FC236}">
                  <a16:creationId xmlns:a16="http://schemas.microsoft.com/office/drawing/2014/main" id="{09A4C289-BC7B-4AB2-BB2B-6CC7C9E0607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613766" y="465137"/>
              <a:ext cx="695325" cy="285750"/>
            </a:xfrm>
            <a:prstGeom prst="rect">
              <a:avLst/>
            </a:prstGeom>
          </p:spPr>
        </p:pic>
      </p:grp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0FAC0A99-E8E7-433B-B38D-C8321AF73D9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ko-KR" altLang="en-US" dirty="0"/>
              <a:t>운영관리 </a:t>
            </a:r>
            <a:r>
              <a:rPr lang="en-US" altLang="ko-KR" dirty="0"/>
              <a:t>– </a:t>
            </a:r>
            <a:r>
              <a:rPr lang="ko-KR" altLang="en-US" dirty="0"/>
              <a:t>콘텐츠 평가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DB320AD-7FA7-42F0-810D-C6C68C11EF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MANAGE-SUBJECT-EVALUATE</a:t>
            </a:r>
            <a:endParaRPr lang="ko-KR" altLang="en-US" dirty="0"/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39E124CF-1316-436C-B7D9-A9AECA1750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4644657"/>
              </p:ext>
            </p:extLst>
          </p:nvPr>
        </p:nvGraphicFramePr>
        <p:xfrm>
          <a:off x="30692" y="801639"/>
          <a:ext cx="8530682" cy="12179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8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805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015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7472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044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과목명</a:t>
                      </a:r>
                    </a:p>
                  </a:txBody>
                  <a:tcPr marL="62452" marR="62452" marT="45719" marB="45719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8197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AI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를 활용한 차량 인식 이론</a:t>
                      </a:r>
                    </a:p>
                  </a:txBody>
                  <a:tcPr marL="83123" marR="83123" marT="45719" marB="45719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7770480"/>
                  </a:ext>
                </a:extLst>
              </a:tr>
              <a:tr h="3044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과목코드</a:t>
                      </a:r>
                    </a:p>
                  </a:txBody>
                  <a:tcPr marL="62452" marR="62452" marT="45719" marB="45719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8197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A202life_15110139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2452" marR="62452" marT="45719" marB="45719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latin typeface="+mn-ea"/>
                          <a:ea typeface="+mn-ea"/>
                        </a:rPr>
                        <a:t>담당자</a:t>
                      </a:r>
                    </a:p>
                  </a:txBody>
                  <a:tcPr marL="62452" marR="62452" marT="45719" marB="45719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8197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담당자명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/ 000-0000-0000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2452" marR="62452" marT="45719" marB="45719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350499"/>
                  </a:ext>
                </a:extLst>
              </a:tr>
              <a:tr h="3044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제작기관</a:t>
                      </a:r>
                    </a:p>
                  </a:txBody>
                  <a:tcPr marL="62452" marR="62452" marT="45719" marB="45719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8197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제작기관명</a:t>
                      </a:r>
                    </a:p>
                  </a:txBody>
                  <a:tcPr marL="62452" marR="62452" marT="45719" marB="45719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latin typeface="+mn-ea"/>
                          <a:ea typeface="+mn-ea"/>
                        </a:rPr>
                        <a:t>제작기관 담당자</a:t>
                      </a:r>
                    </a:p>
                  </a:txBody>
                  <a:tcPr marL="62452" marR="62452" marT="45719" marB="45719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8197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담당자명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/ 000-0000-0000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2452" marR="62452" marT="45719" marB="45719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8641652"/>
                  </a:ext>
                </a:extLst>
              </a:tr>
              <a:tr h="3044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별점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건수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/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평균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2452" marR="62452" marT="45719" marB="45719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8197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u="none" dirty="0">
                          <a:latin typeface="+mn-ea"/>
                          <a:ea typeface="+mn-ea"/>
                        </a:rPr>
                        <a:t>10</a:t>
                      </a:r>
                      <a:r>
                        <a:rPr lang="ko-KR" altLang="en-US" sz="800" b="0" u="none" dirty="0">
                          <a:latin typeface="+mn-ea"/>
                          <a:ea typeface="+mn-ea"/>
                        </a:rPr>
                        <a:t>건 </a:t>
                      </a:r>
                      <a:r>
                        <a:rPr lang="en-US" altLang="ko-KR" sz="800" b="0" u="none" dirty="0">
                          <a:latin typeface="+mn-ea"/>
                          <a:ea typeface="+mn-ea"/>
                        </a:rPr>
                        <a:t>/ 4.5</a:t>
                      </a:r>
                      <a:r>
                        <a:rPr lang="ko-KR" altLang="en-US" sz="800" b="0" u="none" dirty="0">
                          <a:latin typeface="+mn-ea"/>
                          <a:ea typeface="+mn-ea"/>
                        </a:rPr>
                        <a:t>점</a:t>
                      </a:r>
                    </a:p>
                  </a:txBody>
                  <a:tcPr marL="62452" marR="62452" marT="45719" marB="45719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latin typeface="+mn-ea"/>
                          <a:ea typeface="+mn-ea"/>
                        </a:rPr>
                        <a:t>후기</a:t>
                      </a:r>
                      <a:r>
                        <a:rPr lang="en-US" altLang="ko-KR" sz="800" b="0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800" b="0" dirty="0">
                          <a:latin typeface="+mn-ea"/>
                          <a:ea typeface="+mn-ea"/>
                        </a:rPr>
                        <a:t>건수</a:t>
                      </a:r>
                      <a:r>
                        <a:rPr lang="en-US" altLang="ko-KR" sz="800" b="0" dirty="0">
                          <a:latin typeface="+mn-ea"/>
                          <a:ea typeface="+mn-ea"/>
                        </a:rPr>
                        <a:t>)</a:t>
                      </a:r>
                      <a:endParaRPr lang="ko-KR" altLang="en-US" sz="800" b="0" dirty="0">
                        <a:latin typeface="+mn-ea"/>
                        <a:ea typeface="+mn-ea"/>
                      </a:endParaRPr>
                    </a:p>
                  </a:txBody>
                  <a:tcPr marL="62452" marR="62452" marT="45719" marB="45719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8197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u="none" dirty="0">
                          <a:latin typeface="+mn-ea"/>
                          <a:ea typeface="+mn-ea"/>
                        </a:rPr>
                        <a:t>10</a:t>
                      </a:r>
                      <a:endParaRPr lang="ko-KR" altLang="en-US" sz="800" b="0" u="none" dirty="0">
                        <a:latin typeface="+mn-ea"/>
                        <a:ea typeface="+mn-ea"/>
                      </a:endParaRPr>
                    </a:p>
                  </a:txBody>
                  <a:tcPr marL="62452" marR="62452" marT="45719" marB="45719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4654251"/>
                  </a:ext>
                </a:extLst>
              </a:tr>
            </a:tbl>
          </a:graphicData>
        </a:graphic>
      </p:graphicFrame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6CB814B1-E595-4E40-AA1A-82A0ED66BF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0511153"/>
              </p:ext>
            </p:extLst>
          </p:nvPr>
        </p:nvGraphicFramePr>
        <p:xfrm>
          <a:off x="23071" y="2544260"/>
          <a:ext cx="8530683" cy="33477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2558">
                  <a:extLst>
                    <a:ext uri="{9D8B030D-6E8A-4147-A177-3AD203B41FA5}">
                      <a16:colId xmlns:a16="http://schemas.microsoft.com/office/drawing/2014/main" val="1972063533"/>
                    </a:ext>
                  </a:extLst>
                </a:gridCol>
                <a:gridCol w="4625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375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575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524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55243">
                  <a:extLst>
                    <a:ext uri="{9D8B030D-6E8A-4147-A177-3AD203B41FA5}">
                      <a16:colId xmlns:a16="http://schemas.microsoft.com/office/drawing/2014/main" val="2035291869"/>
                    </a:ext>
                  </a:extLst>
                </a:gridCol>
              </a:tblGrid>
              <a:tr h="2981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>
                          <a:solidFill>
                            <a:schemeClr val="tx1"/>
                          </a:solidFill>
                        </a:rPr>
                        <a:t>ㅁ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2" marR="36002" marT="45741" marB="4574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번호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2" marR="36002" marT="45741" marB="4574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운영 서비스</a:t>
                      </a:r>
                    </a:p>
                  </a:txBody>
                  <a:tcPr marL="36002" marR="36002" marT="45741" marB="4574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운영 기수</a:t>
                      </a:r>
                    </a:p>
                  </a:txBody>
                  <a:tcPr marL="36002" marR="36002" marT="45741" marB="4574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>
                          <a:solidFill>
                            <a:schemeClr val="tx1"/>
                          </a:solidFill>
                        </a:rPr>
                        <a:t>별점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건수 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/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평균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2" marR="36002" marT="45741" marB="4574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후기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건수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2" marR="36002" marT="45741" marB="4574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92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ㅁ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2" marR="36002" marT="45741" marB="4574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10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2" marR="36002" marT="45741" marB="4574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+mn-ea"/>
                          <a:ea typeface="+mn-ea"/>
                        </a:rPr>
                        <a:t>학부</a:t>
                      </a:r>
                    </a:p>
                  </a:txBody>
                  <a:tcPr marL="36002" marR="36002" marT="45741" marB="4574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+mn-ea"/>
                          <a:ea typeface="+mn-ea"/>
                        </a:rPr>
                        <a:t>2022-3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marL="36002" marR="36002" marT="45741" marB="4574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u="none" dirty="0">
                          <a:latin typeface="+mn-ea"/>
                          <a:ea typeface="+mn-ea"/>
                        </a:rPr>
                        <a:t>10</a:t>
                      </a:r>
                      <a:r>
                        <a:rPr lang="ko-KR" altLang="en-US" sz="800" b="0" u="none" dirty="0">
                          <a:latin typeface="+mn-ea"/>
                          <a:ea typeface="+mn-ea"/>
                        </a:rPr>
                        <a:t>건 </a:t>
                      </a:r>
                      <a:r>
                        <a:rPr lang="en-US" altLang="ko-KR" sz="800" b="0" u="none" dirty="0">
                          <a:latin typeface="+mn-ea"/>
                          <a:ea typeface="+mn-ea"/>
                        </a:rPr>
                        <a:t>/ 4.5</a:t>
                      </a:r>
                      <a:r>
                        <a:rPr lang="ko-KR" altLang="en-US" sz="800" b="0" u="none" dirty="0">
                          <a:latin typeface="+mn-ea"/>
                          <a:ea typeface="+mn-ea"/>
                        </a:rPr>
                        <a:t>점</a:t>
                      </a:r>
                    </a:p>
                  </a:txBody>
                  <a:tcPr marL="36000" marR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u="none" dirty="0">
                          <a:latin typeface="+mn-ea"/>
                          <a:ea typeface="+mn-ea"/>
                        </a:rPr>
                        <a:t>10</a:t>
                      </a:r>
                      <a:endParaRPr lang="ko-KR" altLang="en-US" sz="800" b="0" u="none" dirty="0">
                        <a:latin typeface="+mn-ea"/>
                        <a:ea typeface="+mn-ea"/>
                      </a:endParaRPr>
                    </a:p>
                  </a:txBody>
                  <a:tcPr marL="36000" marR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818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ㅁ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2" marR="36002" marT="45741" marB="4574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9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2" marR="36002" marT="45741" marB="4574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+mn-ea"/>
                          <a:ea typeface="+mn-ea"/>
                        </a:rPr>
                        <a:t>STEP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포털</a:t>
                      </a:r>
                    </a:p>
                  </a:txBody>
                  <a:tcPr marL="36002" marR="36002" marT="45741" marB="4574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2022-3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marL="36002" marR="36002" marT="45741" marB="4574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u="none" dirty="0">
                          <a:latin typeface="+mn-ea"/>
                          <a:ea typeface="+mn-ea"/>
                        </a:rPr>
                        <a:t>10</a:t>
                      </a:r>
                      <a:r>
                        <a:rPr lang="ko-KR" altLang="en-US" sz="800" b="0" u="none" dirty="0">
                          <a:latin typeface="+mn-ea"/>
                          <a:ea typeface="+mn-ea"/>
                        </a:rPr>
                        <a:t>건 </a:t>
                      </a:r>
                      <a:r>
                        <a:rPr lang="en-US" altLang="ko-KR" sz="800" b="0" u="none" dirty="0">
                          <a:latin typeface="+mn-ea"/>
                          <a:ea typeface="+mn-ea"/>
                        </a:rPr>
                        <a:t>/ 4.5</a:t>
                      </a:r>
                      <a:r>
                        <a:rPr lang="ko-KR" altLang="en-US" sz="800" b="0" u="none" dirty="0">
                          <a:latin typeface="+mn-ea"/>
                          <a:ea typeface="+mn-ea"/>
                        </a:rPr>
                        <a:t>점</a:t>
                      </a:r>
                    </a:p>
                  </a:txBody>
                  <a:tcPr marL="36000" marR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u="none" dirty="0">
                          <a:latin typeface="+mn-ea"/>
                          <a:ea typeface="+mn-ea"/>
                        </a:rPr>
                        <a:t>10</a:t>
                      </a:r>
                      <a:endParaRPr lang="ko-KR" altLang="en-US" sz="800" b="0" u="none" dirty="0">
                        <a:latin typeface="+mn-ea"/>
                        <a:ea typeface="+mn-ea"/>
                      </a:endParaRPr>
                    </a:p>
                  </a:txBody>
                  <a:tcPr marL="36000" marR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818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ㅁ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2" marR="36002" marT="45741" marB="4574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8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2" marR="36002" marT="45741" marB="4574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+mn-ea"/>
                          <a:ea typeface="+mn-ea"/>
                        </a:rPr>
                        <a:t>학부</a:t>
                      </a:r>
                    </a:p>
                  </a:txBody>
                  <a:tcPr marL="36002" marR="36002" marT="45741" marB="4574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+mn-ea"/>
                          <a:ea typeface="+mn-ea"/>
                        </a:rPr>
                        <a:t>2022-3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marL="36002" marR="36002" marT="45741" marB="4574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u="none" dirty="0">
                          <a:latin typeface="+mn-ea"/>
                          <a:ea typeface="+mn-ea"/>
                        </a:rPr>
                        <a:t>10</a:t>
                      </a:r>
                      <a:r>
                        <a:rPr lang="ko-KR" altLang="en-US" sz="800" b="0" u="none" dirty="0">
                          <a:latin typeface="+mn-ea"/>
                          <a:ea typeface="+mn-ea"/>
                        </a:rPr>
                        <a:t>건 </a:t>
                      </a:r>
                      <a:r>
                        <a:rPr lang="en-US" altLang="ko-KR" sz="800" b="0" u="none" dirty="0">
                          <a:latin typeface="+mn-ea"/>
                          <a:ea typeface="+mn-ea"/>
                        </a:rPr>
                        <a:t>/ 4.5</a:t>
                      </a:r>
                      <a:r>
                        <a:rPr lang="ko-KR" altLang="en-US" sz="800" b="0" u="none" dirty="0">
                          <a:latin typeface="+mn-ea"/>
                          <a:ea typeface="+mn-ea"/>
                        </a:rPr>
                        <a:t>점</a:t>
                      </a:r>
                    </a:p>
                  </a:txBody>
                  <a:tcPr marL="36000" marR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u="none" dirty="0">
                          <a:latin typeface="+mn-ea"/>
                          <a:ea typeface="+mn-ea"/>
                        </a:rPr>
                        <a:t>10</a:t>
                      </a:r>
                      <a:endParaRPr lang="ko-KR" altLang="en-US" sz="800" b="0" u="none" dirty="0">
                        <a:latin typeface="+mn-ea"/>
                        <a:ea typeface="+mn-ea"/>
                      </a:endParaRPr>
                    </a:p>
                  </a:txBody>
                  <a:tcPr marL="36000" marR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7938496"/>
                  </a:ext>
                </a:extLst>
              </a:tr>
              <a:tr h="29818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ㅁ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2" marR="36002" marT="45741" marB="4574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7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2" marR="36002" marT="45741" marB="4574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+mn-ea"/>
                          <a:ea typeface="+mn-ea"/>
                        </a:rPr>
                        <a:t>STEP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포털</a:t>
                      </a:r>
                    </a:p>
                  </a:txBody>
                  <a:tcPr marL="36002" marR="36002" marT="45741" marB="4574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2022-3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marL="36002" marR="36002" marT="45741" marB="4574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u="none" dirty="0">
                          <a:latin typeface="+mn-ea"/>
                          <a:ea typeface="+mn-ea"/>
                        </a:rPr>
                        <a:t>10</a:t>
                      </a:r>
                      <a:r>
                        <a:rPr lang="ko-KR" altLang="en-US" sz="800" b="0" u="none" dirty="0">
                          <a:latin typeface="+mn-ea"/>
                          <a:ea typeface="+mn-ea"/>
                        </a:rPr>
                        <a:t>건 </a:t>
                      </a:r>
                      <a:r>
                        <a:rPr lang="en-US" altLang="ko-KR" sz="800" b="0" u="none" dirty="0">
                          <a:latin typeface="+mn-ea"/>
                          <a:ea typeface="+mn-ea"/>
                        </a:rPr>
                        <a:t>/ 4.5</a:t>
                      </a:r>
                      <a:r>
                        <a:rPr lang="ko-KR" altLang="en-US" sz="800" b="0" u="none" dirty="0">
                          <a:latin typeface="+mn-ea"/>
                          <a:ea typeface="+mn-ea"/>
                        </a:rPr>
                        <a:t>점</a:t>
                      </a:r>
                    </a:p>
                  </a:txBody>
                  <a:tcPr marL="36000" marR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u="none" dirty="0">
                          <a:latin typeface="+mn-ea"/>
                          <a:ea typeface="+mn-ea"/>
                        </a:rPr>
                        <a:t>10</a:t>
                      </a:r>
                      <a:endParaRPr lang="ko-KR" altLang="en-US" sz="800" b="0" u="none" dirty="0">
                        <a:latin typeface="+mn-ea"/>
                        <a:ea typeface="+mn-ea"/>
                      </a:endParaRPr>
                    </a:p>
                  </a:txBody>
                  <a:tcPr marL="36000" marR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9652686"/>
                  </a:ext>
                </a:extLst>
              </a:tr>
              <a:tr h="29818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ㅁ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2" marR="36002" marT="45741" marB="4574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6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2" marR="36002" marT="45741" marB="4574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+mn-ea"/>
                          <a:ea typeface="+mn-ea"/>
                        </a:rPr>
                        <a:t>학부</a:t>
                      </a:r>
                    </a:p>
                  </a:txBody>
                  <a:tcPr marL="36002" marR="36002" marT="45741" marB="4574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+mn-ea"/>
                          <a:ea typeface="+mn-ea"/>
                        </a:rPr>
                        <a:t>2022-3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marL="36002" marR="36002" marT="45741" marB="4574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u="none" dirty="0">
                          <a:latin typeface="+mn-ea"/>
                          <a:ea typeface="+mn-ea"/>
                        </a:rPr>
                        <a:t>10</a:t>
                      </a:r>
                      <a:r>
                        <a:rPr lang="ko-KR" altLang="en-US" sz="800" b="0" u="none" dirty="0">
                          <a:latin typeface="+mn-ea"/>
                          <a:ea typeface="+mn-ea"/>
                        </a:rPr>
                        <a:t>건 </a:t>
                      </a:r>
                      <a:r>
                        <a:rPr lang="en-US" altLang="ko-KR" sz="800" b="0" u="none" dirty="0">
                          <a:latin typeface="+mn-ea"/>
                          <a:ea typeface="+mn-ea"/>
                        </a:rPr>
                        <a:t>/ 4.5</a:t>
                      </a:r>
                      <a:r>
                        <a:rPr lang="ko-KR" altLang="en-US" sz="800" b="0" u="none" dirty="0">
                          <a:latin typeface="+mn-ea"/>
                          <a:ea typeface="+mn-ea"/>
                        </a:rPr>
                        <a:t>점</a:t>
                      </a:r>
                    </a:p>
                  </a:txBody>
                  <a:tcPr marL="36000" marR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u="none" dirty="0">
                          <a:latin typeface="+mn-ea"/>
                          <a:ea typeface="+mn-ea"/>
                        </a:rPr>
                        <a:t>10</a:t>
                      </a:r>
                      <a:endParaRPr lang="ko-KR" altLang="en-US" sz="800" b="0" u="none" dirty="0">
                        <a:latin typeface="+mn-ea"/>
                        <a:ea typeface="+mn-ea"/>
                      </a:endParaRPr>
                    </a:p>
                  </a:txBody>
                  <a:tcPr marL="36000" marR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4767470"/>
                  </a:ext>
                </a:extLst>
              </a:tr>
              <a:tr h="29818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ㅁ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2" marR="36002" marT="45741" marB="4574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5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2" marR="36002" marT="45741" marB="4574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+mn-ea"/>
                          <a:ea typeface="+mn-ea"/>
                        </a:rPr>
                        <a:t>STEP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포털</a:t>
                      </a:r>
                    </a:p>
                  </a:txBody>
                  <a:tcPr marL="36002" marR="36002" marT="45741" marB="4574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2022-3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marL="36002" marR="36002" marT="45741" marB="4574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u="none" dirty="0">
                          <a:latin typeface="+mn-ea"/>
                          <a:ea typeface="+mn-ea"/>
                        </a:rPr>
                        <a:t>10</a:t>
                      </a:r>
                      <a:r>
                        <a:rPr lang="ko-KR" altLang="en-US" sz="800" b="0" u="none" dirty="0">
                          <a:latin typeface="+mn-ea"/>
                          <a:ea typeface="+mn-ea"/>
                        </a:rPr>
                        <a:t>건 </a:t>
                      </a:r>
                      <a:r>
                        <a:rPr lang="en-US" altLang="ko-KR" sz="800" b="0" u="none" dirty="0">
                          <a:latin typeface="+mn-ea"/>
                          <a:ea typeface="+mn-ea"/>
                        </a:rPr>
                        <a:t>/ 4.5</a:t>
                      </a:r>
                      <a:r>
                        <a:rPr lang="ko-KR" altLang="en-US" sz="800" b="0" u="none" dirty="0">
                          <a:latin typeface="+mn-ea"/>
                          <a:ea typeface="+mn-ea"/>
                        </a:rPr>
                        <a:t>점</a:t>
                      </a:r>
                    </a:p>
                  </a:txBody>
                  <a:tcPr marL="36000" marR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u="none" dirty="0">
                          <a:latin typeface="+mn-ea"/>
                          <a:ea typeface="+mn-ea"/>
                        </a:rPr>
                        <a:t>10</a:t>
                      </a:r>
                      <a:endParaRPr lang="ko-KR" altLang="en-US" sz="800" b="0" u="none" dirty="0">
                        <a:latin typeface="+mn-ea"/>
                        <a:ea typeface="+mn-ea"/>
                      </a:endParaRPr>
                    </a:p>
                  </a:txBody>
                  <a:tcPr marL="36000" marR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1926466"/>
                  </a:ext>
                </a:extLst>
              </a:tr>
              <a:tr h="29818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ㅁ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2" marR="36002" marT="45741" marB="4574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2" marR="36002" marT="45741" marB="4574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+mn-ea"/>
                          <a:ea typeface="+mn-ea"/>
                        </a:rPr>
                        <a:t>학부</a:t>
                      </a:r>
                    </a:p>
                  </a:txBody>
                  <a:tcPr marL="36002" marR="36002" marT="45741" marB="4574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+mn-ea"/>
                          <a:ea typeface="+mn-ea"/>
                        </a:rPr>
                        <a:t>2022-3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marL="36002" marR="36002" marT="45741" marB="4574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u="none" dirty="0">
                          <a:latin typeface="+mn-ea"/>
                          <a:ea typeface="+mn-ea"/>
                        </a:rPr>
                        <a:t>10</a:t>
                      </a:r>
                      <a:r>
                        <a:rPr lang="ko-KR" altLang="en-US" sz="800" b="0" u="none" dirty="0">
                          <a:latin typeface="+mn-ea"/>
                          <a:ea typeface="+mn-ea"/>
                        </a:rPr>
                        <a:t>건 </a:t>
                      </a:r>
                      <a:r>
                        <a:rPr lang="en-US" altLang="ko-KR" sz="800" b="0" u="none" dirty="0">
                          <a:latin typeface="+mn-ea"/>
                          <a:ea typeface="+mn-ea"/>
                        </a:rPr>
                        <a:t>/ 4.5</a:t>
                      </a:r>
                      <a:r>
                        <a:rPr lang="ko-KR" altLang="en-US" sz="800" b="0" u="none" dirty="0">
                          <a:latin typeface="+mn-ea"/>
                          <a:ea typeface="+mn-ea"/>
                        </a:rPr>
                        <a:t>점</a:t>
                      </a:r>
                    </a:p>
                  </a:txBody>
                  <a:tcPr marL="36000" marR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u="none" dirty="0">
                          <a:latin typeface="+mn-ea"/>
                          <a:ea typeface="+mn-ea"/>
                        </a:rPr>
                        <a:t>10</a:t>
                      </a:r>
                      <a:endParaRPr lang="ko-KR" altLang="en-US" sz="800" b="0" u="none" dirty="0">
                        <a:latin typeface="+mn-ea"/>
                        <a:ea typeface="+mn-ea"/>
                      </a:endParaRPr>
                    </a:p>
                  </a:txBody>
                  <a:tcPr marL="36000" marR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4239030"/>
                  </a:ext>
                </a:extLst>
              </a:tr>
              <a:tr h="29818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ㅁ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2" marR="36002" marT="45741" marB="4574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2" marR="36002" marT="45741" marB="4574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+mn-ea"/>
                          <a:ea typeface="+mn-ea"/>
                        </a:rPr>
                        <a:t>STEP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포털</a:t>
                      </a:r>
                    </a:p>
                  </a:txBody>
                  <a:tcPr marL="36002" marR="36002" marT="45741" marB="4574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2022-3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marL="36002" marR="36002" marT="45741" marB="4574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u="none" dirty="0">
                          <a:latin typeface="+mn-ea"/>
                          <a:ea typeface="+mn-ea"/>
                        </a:rPr>
                        <a:t>10</a:t>
                      </a:r>
                      <a:r>
                        <a:rPr lang="ko-KR" altLang="en-US" sz="800" b="0" u="none" dirty="0">
                          <a:latin typeface="+mn-ea"/>
                          <a:ea typeface="+mn-ea"/>
                        </a:rPr>
                        <a:t>건 </a:t>
                      </a:r>
                      <a:r>
                        <a:rPr lang="en-US" altLang="ko-KR" sz="800" b="0" u="none" dirty="0">
                          <a:latin typeface="+mn-ea"/>
                          <a:ea typeface="+mn-ea"/>
                        </a:rPr>
                        <a:t>/ 4.5</a:t>
                      </a:r>
                      <a:r>
                        <a:rPr lang="ko-KR" altLang="en-US" sz="800" b="0" u="none" dirty="0">
                          <a:latin typeface="+mn-ea"/>
                          <a:ea typeface="+mn-ea"/>
                        </a:rPr>
                        <a:t>점</a:t>
                      </a:r>
                    </a:p>
                  </a:txBody>
                  <a:tcPr marL="36000" marR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u="none" dirty="0">
                          <a:latin typeface="+mn-ea"/>
                          <a:ea typeface="+mn-ea"/>
                        </a:rPr>
                        <a:t>10</a:t>
                      </a:r>
                      <a:endParaRPr lang="ko-KR" altLang="en-US" sz="800" b="0" u="none" dirty="0">
                        <a:latin typeface="+mn-ea"/>
                        <a:ea typeface="+mn-ea"/>
                      </a:endParaRPr>
                    </a:p>
                  </a:txBody>
                  <a:tcPr marL="36000" marR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1367106"/>
                  </a:ext>
                </a:extLst>
              </a:tr>
              <a:tr h="29818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ㅁ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2" marR="36002" marT="45741" marB="4574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2" marR="36002" marT="45741" marB="4574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+mn-ea"/>
                          <a:ea typeface="+mn-ea"/>
                        </a:rPr>
                        <a:t>학부</a:t>
                      </a:r>
                    </a:p>
                  </a:txBody>
                  <a:tcPr marL="36002" marR="36002" marT="45741" marB="4574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+mn-ea"/>
                          <a:ea typeface="+mn-ea"/>
                        </a:rPr>
                        <a:t>2022-3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marL="36002" marR="36002" marT="45741" marB="4574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u="none" dirty="0">
                          <a:latin typeface="+mn-ea"/>
                          <a:ea typeface="+mn-ea"/>
                        </a:rPr>
                        <a:t>10</a:t>
                      </a:r>
                      <a:r>
                        <a:rPr lang="ko-KR" altLang="en-US" sz="800" b="0" u="none" dirty="0">
                          <a:latin typeface="+mn-ea"/>
                          <a:ea typeface="+mn-ea"/>
                        </a:rPr>
                        <a:t>건 </a:t>
                      </a:r>
                      <a:r>
                        <a:rPr lang="en-US" altLang="ko-KR" sz="800" b="0" u="none" dirty="0">
                          <a:latin typeface="+mn-ea"/>
                          <a:ea typeface="+mn-ea"/>
                        </a:rPr>
                        <a:t>/ 4.5</a:t>
                      </a:r>
                      <a:r>
                        <a:rPr lang="ko-KR" altLang="en-US" sz="800" b="0" u="none" dirty="0">
                          <a:latin typeface="+mn-ea"/>
                          <a:ea typeface="+mn-ea"/>
                        </a:rPr>
                        <a:t>점</a:t>
                      </a:r>
                    </a:p>
                  </a:txBody>
                  <a:tcPr marL="36000" marR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u="none" dirty="0">
                          <a:latin typeface="+mn-ea"/>
                          <a:ea typeface="+mn-ea"/>
                        </a:rPr>
                        <a:t>10</a:t>
                      </a:r>
                      <a:endParaRPr lang="ko-KR" altLang="en-US" sz="800" b="0" u="none" dirty="0">
                        <a:latin typeface="+mn-ea"/>
                        <a:ea typeface="+mn-ea"/>
                      </a:endParaRPr>
                    </a:p>
                  </a:txBody>
                  <a:tcPr marL="36000" marR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4452782"/>
                  </a:ext>
                </a:extLst>
              </a:tr>
              <a:tr h="29818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ㅁ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2" marR="36002" marT="45741" marB="4574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2" marR="36002" marT="45741" marB="4574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+mn-ea"/>
                          <a:ea typeface="+mn-ea"/>
                        </a:rPr>
                        <a:t>STEP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포털</a:t>
                      </a:r>
                    </a:p>
                  </a:txBody>
                  <a:tcPr marL="36002" marR="36002" marT="45741" marB="4574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2022-3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marL="36002" marR="36002" marT="45741" marB="4574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u="none" dirty="0">
                          <a:latin typeface="+mn-ea"/>
                          <a:ea typeface="+mn-ea"/>
                        </a:rPr>
                        <a:t>10</a:t>
                      </a:r>
                      <a:r>
                        <a:rPr lang="ko-KR" altLang="en-US" sz="800" b="0" u="none" dirty="0">
                          <a:latin typeface="+mn-ea"/>
                          <a:ea typeface="+mn-ea"/>
                        </a:rPr>
                        <a:t>건 </a:t>
                      </a:r>
                      <a:r>
                        <a:rPr lang="en-US" altLang="ko-KR" sz="800" b="0" u="none" dirty="0">
                          <a:latin typeface="+mn-ea"/>
                          <a:ea typeface="+mn-ea"/>
                        </a:rPr>
                        <a:t>/ 4.5</a:t>
                      </a:r>
                      <a:r>
                        <a:rPr lang="ko-KR" altLang="en-US" sz="800" b="0" u="none" dirty="0">
                          <a:latin typeface="+mn-ea"/>
                          <a:ea typeface="+mn-ea"/>
                        </a:rPr>
                        <a:t>점</a:t>
                      </a:r>
                    </a:p>
                  </a:txBody>
                  <a:tcPr marL="36000" marR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u="none" dirty="0">
                          <a:latin typeface="+mn-ea"/>
                          <a:ea typeface="+mn-ea"/>
                        </a:rPr>
                        <a:t>10</a:t>
                      </a:r>
                      <a:endParaRPr lang="ko-KR" altLang="en-US" sz="800" b="0" u="none" dirty="0">
                        <a:latin typeface="+mn-ea"/>
                        <a:ea typeface="+mn-ea"/>
                      </a:endParaRPr>
                    </a:p>
                  </a:txBody>
                  <a:tcPr marL="36000" marR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5610756"/>
                  </a:ext>
                </a:extLst>
              </a:tr>
            </a:tbl>
          </a:graphicData>
        </a:graphic>
      </p:graphicFrame>
      <p:graphicFrame>
        <p:nvGraphicFramePr>
          <p:cNvPr id="65" name="표 64">
            <a:extLst>
              <a:ext uri="{FF2B5EF4-FFF2-40B4-BE49-F238E27FC236}">
                <a16:creationId xmlns:a16="http://schemas.microsoft.com/office/drawing/2014/main" id="{ACDE2356-F700-4838-82BC-C9D9CDB15A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7940473"/>
              </p:ext>
            </p:extLst>
          </p:nvPr>
        </p:nvGraphicFramePr>
        <p:xfrm>
          <a:off x="8602663" y="361950"/>
          <a:ext cx="3589337" cy="50599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76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616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336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>
                          <a:solidFill>
                            <a:srgbClr val="4E5263"/>
                          </a:solidFill>
                          <a:latin typeface="+mn-ea"/>
                          <a:ea typeface="+mn-ea"/>
                          <a:sym typeface="맑은 고딕"/>
                        </a:rPr>
                        <a:t>Summery.</a:t>
                      </a:r>
                      <a:endParaRPr lang="en" altLang="ko-KR" sz="800" b="1" dirty="0">
                        <a:solidFill>
                          <a:srgbClr val="4E5263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" altLang="ko-KR" sz="900" b="1" dirty="0">
                        <a:solidFill>
                          <a:srgbClr val="4E5263"/>
                        </a:solidFill>
                        <a:latin typeface="SF Pro Text" pitchFamily="2" charset="0"/>
                        <a:ea typeface="SF Pro Text" pitchFamily="2" charset="0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360">
                <a:tc gridSpan="2">
                  <a:txBody>
                    <a:bodyPr/>
                    <a:lstStyle/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운영중인 과목의 </a:t>
                      </a:r>
                      <a:r>
                        <a:rPr lang="ko-KR" altLang="en-US" sz="800" b="1" u="sng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별점</a:t>
                      </a:r>
                      <a:r>
                        <a:rPr lang="ko-KR" altLang="en-US" sz="800" b="1" u="sng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 및 후기를 확인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하는 페이지입니다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.</a:t>
                      </a: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AS-IS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에는 없는 신규 페이지입니다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.</a:t>
                      </a:r>
                    </a:p>
                  </a:txBody>
                  <a:tcPr marL="91437" marR="91437" marT="45727" marB="45727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3360">
                <a:tc gridSpan="2"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800" b="1" dirty="0">
                          <a:solidFill>
                            <a:srgbClr val="4E5263"/>
                          </a:solidFill>
                          <a:latin typeface="+mn-ea"/>
                          <a:ea typeface="+mn-ea"/>
                          <a:sym typeface="맑은 고딕"/>
                        </a:rPr>
                        <a:t>RFP.</a:t>
                      </a:r>
                      <a:endParaRPr lang="en" altLang="ko-KR" sz="800" b="1" dirty="0">
                        <a:solidFill>
                          <a:srgbClr val="4E5263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2405544"/>
                  </a:ext>
                </a:extLst>
              </a:tr>
              <a:tr h="213360">
                <a:tc gridSpan="2">
                  <a:txBody>
                    <a:bodyPr/>
                    <a:lstStyle/>
                    <a:p>
                      <a:pPr algn="just" latinLnBrk="1"/>
                      <a:r>
                        <a:rPr lang="ko-KR" altLang="en-US" sz="800" dirty="0" err="1"/>
                        <a:t>ㆍ</a:t>
                      </a:r>
                      <a:r>
                        <a:rPr lang="en-US" altLang="ko-KR" sz="800" dirty="0"/>
                        <a:t>SFR-SCMS-018-01 : LMS</a:t>
                      </a:r>
                      <a:r>
                        <a:rPr lang="ko-KR" altLang="en-US" sz="800" dirty="0"/>
                        <a:t>에서 운영한 과목에 대한 </a:t>
                      </a:r>
                      <a:r>
                        <a:rPr lang="ko-KR" altLang="en-US" sz="800" dirty="0" err="1"/>
                        <a:t>별점</a:t>
                      </a:r>
                      <a:r>
                        <a:rPr lang="ko-KR" altLang="en-US" sz="800" dirty="0"/>
                        <a:t> 및 후기 표시</a:t>
                      </a:r>
                    </a:p>
                    <a:p>
                      <a:pPr algn="just" latinLnBrk="1"/>
                      <a:r>
                        <a:rPr lang="ko-KR" altLang="en-US" sz="800" dirty="0" err="1"/>
                        <a:t>ㆍ</a:t>
                      </a:r>
                      <a:r>
                        <a:rPr lang="en-US" altLang="ko-KR" sz="800" dirty="0"/>
                        <a:t>SFR-SCMS-018-02 : </a:t>
                      </a:r>
                      <a:r>
                        <a:rPr lang="ko-KR" altLang="en-US" sz="800" dirty="0"/>
                        <a:t>해당 메뉴는 관리자 권한만 열람 가능</a:t>
                      </a:r>
                    </a:p>
                  </a:txBody>
                  <a:tcPr marL="91437" marR="91437" marT="45727" marB="45727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734976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확인 </a:t>
                      </a: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kumimoji="1" lang="ko-KR" altLang="en-US" sz="8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클릭시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800" dirty="0"/>
                        <a:t>MANAGE-SUBJECT-MAIN</a:t>
                      </a: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이동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0000"/>
                        </a:lnSpc>
                      </a:pP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엑셀 다운로드 버튼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2312250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과목명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8005502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과목코드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5643597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5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온평원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콘텐츠 개발담당자 이름 및 등록된 연락처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99517019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6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제작기관명 입력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9559409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7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제작기관 개발담당자 이름 및 등록된 연락처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1863465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8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별점</a:t>
                      </a: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건수 </a:t>
                      </a: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/ 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평균</a:t>
                      </a: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</a:p>
                  </a:txBody>
                  <a:tcPr marL="91437" marR="91437" marT="45727" marB="45727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3581007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9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후기</a:t>
                      </a: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건수</a:t>
                      </a: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</a:p>
                  </a:txBody>
                  <a:tcPr marL="91437" marR="91437" marT="45727" marB="45727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5400422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10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0000"/>
                        </a:lnSpc>
                      </a:pP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현재 보여지는 정보의 총계 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83874573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11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한번에 보여지는 개수 설정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- 10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개</a:t>
                      </a: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기본값</a:t>
                      </a: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), 20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개</a:t>
                      </a: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 40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개</a:t>
                      </a: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60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개</a:t>
                      </a: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80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개</a:t>
                      </a: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100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개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609548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12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체크박스</a:t>
                      </a: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: 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전체 또는 개별 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2094133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13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순번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76350925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14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운영서비스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15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운영 기수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16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별점</a:t>
                      </a: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건수 </a:t>
                      </a: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/ 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평균</a:t>
                      </a: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</a:p>
                  </a:txBody>
                  <a:tcPr marL="91437" marR="91437" marT="45727" marB="45727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47009891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17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후기</a:t>
                      </a: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건수</a:t>
                      </a: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</a:p>
                  </a:txBody>
                  <a:tcPr marL="91437" marR="91437" marT="45727" marB="45727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2717746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18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페이지네이션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11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번에서 선택한 값보다 많을 때 생성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8899565"/>
                  </a:ext>
                </a:extLst>
              </a:tr>
            </a:tbl>
          </a:graphicData>
        </a:graphic>
      </p:graphicFrame>
      <p:sp>
        <p:nvSpPr>
          <p:cNvPr id="80" name="Google Shape;2970;p125">
            <a:extLst>
              <a:ext uri="{FF2B5EF4-FFF2-40B4-BE49-F238E27FC236}">
                <a16:creationId xmlns:a16="http://schemas.microsoft.com/office/drawing/2014/main" id="{6A0B54F9-5A6E-4525-BF60-DC11C19048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64240" y="361950"/>
            <a:ext cx="200025" cy="20002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800"/>
              <a:buFont typeface="Arial" panose="020B0604020202020204" pitchFamily="34" charset="0"/>
              <a:buNone/>
              <a:tabLst/>
              <a:defRPr/>
            </a:pPr>
            <a:r>
              <a:rPr kumimoji="1" lang="ko-KR" altLang="ko-KR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바탕체" panose="02030609000101010101" pitchFamily="17" charset="-127"/>
                <a:cs typeface="Arial" panose="020B0604020202020204" pitchFamily="34" charset="0"/>
                <a:sym typeface="Arial" panose="020B0604020202020204" pitchFamily="34" charset="0"/>
              </a:rPr>
              <a:t>1</a:t>
            </a:r>
          </a:p>
        </p:txBody>
      </p:sp>
      <p:sp>
        <p:nvSpPr>
          <p:cNvPr id="82" name="Google Shape;2970;p125">
            <a:extLst>
              <a:ext uri="{FF2B5EF4-FFF2-40B4-BE49-F238E27FC236}">
                <a16:creationId xmlns:a16="http://schemas.microsoft.com/office/drawing/2014/main" id="{3E2AA508-E836-4DF0-AB1F-9275DB2741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69973" y="361950"/>
            <a:ext cx="200025" cy="20002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800"/>
              <a:buFont typeface="Arial" panose="020B0604020202020204" pitchFamily="34" charset="0"/>
              <a:buNone/>
              <a:tabLst/>
              <a:defRPr/>
            </a:pPr>
            <a:r>
              <a:rPr kumimoji="1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바탕체" panose="02030609000101010101" pitchFamily="17" charset="-127"/>
                <a:cs typeface="Arial" panose="020B0604020202020204" pitchFamily="34" charset="0"/>
                <a:sym typeface="Arial" panose="020B0604020202020204" pitchFamily="34" charset="0"/>
              </a:rPr>
              <a:t>2</a:t>
            </a:r>
            <a:endParaRPr kumimoji="1" lang="ko-KR" altLang="ko-KR" sz="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바탕체" panose="02030609000101010101" pitchFamily="17" charset="-127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83" name="Google Shape;2970;p125">
            <a:extLst>
              <a:ext uri="{FF2B5EF4-FFF2-40B4-BE49-F238E27FC236}">
                <a16:creationId xmlns:a16="http://schemas.microsoft.com/office/drawing/2014/main" id="{62E9D9DA-B241-4072-9476-C7F2AFA805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48" y="843496"/>
            <a:ext cx="200025" cy="20002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800"/>
              <a:buFont typeface="Arial" panose="020B0604020202020204" pitchFamily="34" charset="0"/>
              <a:buNone/>
              <a:tabLst/>
              <a:defRPr/>
            </a:pPr>
            <a:r>
              <a:rPr kumimoji="1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바탕체" panose="02030609000101010101" pitchFamily="17" charset="-127"/>
                <a:cs typeface="Arial" panose="020B0604020202020204" pitchFamily="34" charset="0"/>
                <a:sym typeface="Arial" panose="020B0604020202020204" pitchFamily="34" charset="0"/>
              </a:rPr>
              <a:t>3</a:t>
            </a:r>
            <a:endParaRPr kumimoji="1" lang="ko-KR" altLang="ko-KR" sz="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바탕체" panose="02030609000101010101" pitchFamily="17" charset="-127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84" name="Google Shape;2970;p125">
            <a:extLst>
              <a:ext uri="{FF2B5EF4-FFF2-40B4-BE49-F238E27FC236}">
                <a16:creationId xmlns:a16="http://schemas.microsoft.com/office/drawing/2014/main" id="{0542ECFE-C465-4C0D-AEA1-FFABA46554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789" y="1184623"/>
            <a:ext cx="200025" cy="20002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800"/>
              <a:buFont typeface="Arial" panose="020B0604020202020204" pitchFamily="34" charset="0"/>
              <a:buNone/>
              <a:tabLst/>
              <a:defRPr/>
            </a:pPr>
            <a:r>
              <a:rPr kumimoji="1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바탕체" panose="02030609000101010101" pitchFamily="17" charset="-127"/>
                <a:cs typeface="Arial" panose="020B0604020202020204" pitchFamily="34" charset="0"/>
                <a:sym typeface="Arial" panose="020B0604020202020204" pitchFamily="34" charset="0"/>
              </a:rPr>
              <a:t>4</a:t>
            </a:r>
            <a:endParaRPr kumimoji="1" lang="ko-KR" altLang="ko-KR" sz="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바탕체" panose="02030609000101010101" pitchFamily="17" charset="-127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85" name="Google Shape;2970;p125">
            <a:extLst>
              <a:ext uri="{FF2B5EF4-FFF2-40B4-BE49-F238E27FC236}">
                <a16:creationId xmlns:a16="http://schemas.microsoft.com/office/drawing/2014/main" id="{9E30946A-2387-4714-94E4-33C88F4DC5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12416" y="1156836"/>
            <a:ext cx="200025" cy="20002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800"/>
              <a:buFont typeface="Arial" panose="020B0604020202020204" pitchFamily="34" charset="0"/>
              <a:buNone/>
              <a:tabLst/>
              <a:defRPr/>
            </a:pPr>
            <a:r>
              <a:rPr kumimoji="1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바탕체" panose="02030609000101010101" pitchFamily="17" charset="-127"/>
                <a:cs typeface="Arial" panose="020B0604020202020204" pitchFamily="34" charset="0"/>
                <a:sym typeface="Arial" panose="020B0604020202020204" pitchFamily="34" charset="0"/>
              </a:rPr>
              <a:t>5</a:t>
            </a:r>
            <a:endParaRPr kumimoji="1" lang="ko-KR" altLang="ko-KR" sz="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바탕체" panose="02030609000101010101" pitchFamily="17" charset="-127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87" name="Google Shape;2970;p125">
            <a:extLst>
              <a:ext uri="{FF2B5EF4-FFF2-40B4-BE49-F238E27FC236}">
                <a16:creationId xmlns:a16="http://schemas.microsoft.com/office/drawing/2014/main" id="{316F4B2C-1213-4A8F-ACB9-A7E303BF39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789" y="1488532"/>
            <a:ext cx="200025" cy="20002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800"/>
              <a:buFont typeface="Arial" panose="020B0604020202020204" pitchFamily="34" charset="0"/>
              <a:buNone/>
              <a:tabLst/>
              <a:defRPr/>
            </a:pPr>
            <a:r>
              <a:rPr kumimoji="1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바탕체" panose="02030609000101010101" pitchFamily="17" charset="-127"/>
                <a:cs typeface="Arial" panose="020B0604020202020204" pitchFamily="34" charset="0"/>
                <a:sym typeface="Arial" panose="020B0604020202020204" pitchFamily="34" charset="0"/>
              </a:rPr>
              <a:t>6</a:t>
            </a:r>
            <a:endParaRPr kumimoji="1" lang="ko-KR" altLang="ko-KR" sz="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바탕체" panose="02030609000101010101" pitchFamily="17" charset="-127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88" name="Google Shape;2970;p125">
            <a:extLst>
              <a:ext uri="{FF2B5EF4-FFF2-40B4-BE49-F238E27FC236}">
                <a16:creationId xmlns:a16="http://schemas.microsoft.com/office/drawing/2014/main" id="{D6F95238-7E8E-4824-8E2A-B45A6B9C7E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12416" y="1460745"/>
            <a:ext cx="200025" cy="20002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800"/>
              <a:buFont typeface="Arial" panose="020B0604020202020204" pitchFamily="34" charset="0"/>
              <a:buNone/>
              <a:tabLst/>
              <a:defRPr/>
            </a:pPr>
            <a:r>
              <a:rPr kumimoji="1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바탕체" panose="02030609000101010101" pitchFamily="17" charset="-127"/>
                <a:cs typeface="Arial" panose="020B0604020202020204" pitchFamily="34" charset="0"/>
                <a:sym typeface="Arial" panose="020B0604020202020204" pitchFamily="34" charset="0"/>
              </a:rPr>
              <a:t>7</a:t>
            </a:r>
            <a:endParaRPr kumimoji="1" lang="ko-KR" altLang="ko-KR" sz="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바탕체" panose="02030609000101010101" pitchFamily="17" charset="-127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89" name="Google Shape;2970;p125">
            <a:extLst>
              <a:ext uri="{FF2B5EF4-FFF2-40B4-BE49-F238E27FC236}">
                <a16:creationId xmlns:a16="http://schemas.microsoft.com/office/drawing/2014/main" id="{128B7CD0-1B8C-457C-A958-FD5D89E7CE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789" y="1795223"/>
            <a:ext cx="200025" cy="20002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800"/>
              <a:buFont typeface="Arial" panose="020B0604020202020204" pitchFamily="34" charset="0"/>
              <a:buNone/>
              <a:tabLst/>
              <a:defRPr/>
            </a:pPr>
            <a:r>
              <a:rPr kumimoji="1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바탕체" panose="02030609000101010101" pitchFamily="17" charset="-127"/>
                <a:cs typeface="Arial" panose="020B0604020202020204" pitchFamily="34" charset="0"/>
                <a:sym typeface="Arial" panose="020B0604020202020204" pitchFamily="34" charset="0"/>
              </a:rPr>
              <a:t>8</a:t>
            </a:r>
            <a:endParaRPr kumimoji="1" lang="ko-KR" altLang="ko-KR" sz="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바탕체" panose="02030609000101010101" pitchFamily="17" charset="-127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90" name="Google Shape;2970;p125">
            <a:extLst>
              <a:ext uri="{FF2B5EF4-FFF2-40B4-BE49-F238E27FC236}">
                <a16:creationId xmlns:a16="http://schemas.microsoft.com/office/drawing/2014/main" id="{621EA55F-806A-472D-9C01-64D07AB225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12416" y="1767436"/>
            <a:ext cx="200025" cy="20002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800"/>
              <a:buFont typeface="Arial" panose="020B0604020202020204" pitchFamily="34" charset="0"/>
              <a:buNone/>
              <a:tabLst/>
              <a:defRPr/>
            </a:pPr>
            <a:r>
              <a:rPr kumimoji="1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바탕체" panose="02030609000101010101" pitchFamily="17" charset="-127"/>
                <a:cs typeface="Arial" panose="020B0604020202020204" pitchFamily="34" charset="0"/>
                <a:sym typeface="Arial" panose="020B0604020202020204" pitchFamily="34" charset="0"/>
              </a:rPr>
              <a:t>9</a:t>
            </a:r>
            <a:endParaRPr kumimoji="1" lang="ko-KR" altLang="ko-KR" sz="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바탕체" panose="02030609000101010101" pitchFamily="17" charset="-127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grpSp>
        <p:nvGrpSpPr>
          <p:cNvPr id="91" name="그룹 107">
            <a:extLst>
              <a:ext uri="{FF2B5EF4-FFF2-40B4-BE49-F238E27FC236}">
                <a16:creationId xmlns:a16="http://schemas.microsoft.com/office/drawing/2014/main" id="{68E5DE4D-F30C-4C31-97DD-FA1480F860F7}"/>
              </a:ext>
            </a:extLst>
          </p:cNvPr>
          <p:cNvGrpSpPr>
            <a:grpSpLocks/>
          </p:cNvGrpSpPr>
          <p:nvPr/>
        </p:nvGrpSpPr>
        <p:grpSpPr bwMode="auto">
          <a:xfrm>
            <a:off x="1522" y="2060294"/>
            <a:ext cx="217484" cy="246063"/>
            <a:chOff x="2012774" y="1442250"/>
            <a:chExt cx="217842" cy="245280"/>
          </a:xfrm>
        </p:grpSpPr>
        <p:sp>
          <p:nvSpPr>
            <p:cNvPr id="92" name="Google Shape;2970;p125">
              <a:extLst>
                <a:ext uri="{FF2B5EF4-FFF2-40B4-BE49-F238E27FC236}">
                  <a16:creationId xmlns:a16="http://schemas.microsoft.com/office/drawing/2014/main" id="{239F79F8-3A2E-4D31-AEF7-68E2FB183332}"/>
                </a:ext>
              </a:extLst>
            </p:cNvPr>
            <p:cNvSpPr/>
            <p:nvPr/>
          </p:nvSpPr>
          <p:spPr>
            <a:xfrm>
              <a:off x="2012774" y="1464404"/>
              <a:ext cx="200354" cy="19938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lIns="91425" tIns="45700" rIns="91425" bIns="4570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  <a:tabLst/>
                <a:defRPr/>
              </a:pPr>
              <a:endParaRPr kumimoji="0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바탕체" panose="02030609000101010101" pitchFamily="17" charset="-127"/>
                <a:cs typeface="Arial"/>
                <a:sym typeface="Arial"/>
              </a:endParaRPr>
            </a:p>
          </p:txBody>
        </p:sp>
        <p:sp>
          <p:nvSpPr>
            <p:cNvPr id="95" name="Google Shape;423;p35">
              <a:extLst>
                <a:ext uri="{FF2B5EF4-FFF2-40B4-BE49-F238E27FC236}">
                  <a16:creationId xmlns:a16="http://schemas.microsoft.com/office/drawing/2014/main" id="{1D9F140A-DCCC-4160-B116-A97BFFDDF4E3}"/>
                </a:ext>
              </a:extLst>
            </p:cNvPr>
            <p:cNvSpPr/>
            <p:nvPr/>
          </p:nvSpPr>
          <p:spPr>
            <a:xfrm>
              <a:off x="2041393" y="1442250"/>
              <a:ext cx="189223" cy="245280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lIns="0" tIns="45700" rIns="0" bIns="45700" anchor="ctr"/>
            <a:lstStyle/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바탕체" panose="02030609000101010101" pitchFamily="17" charset="-127"/>
                  <a:cs typeface="Arial"/>
                  <a:sym typeface="Arial"/>
                </a:rPr>
                <a:t>10</a:t>
              </a:r>
              <a:endParaRPr kumimoji="0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바탕체" panose="02030609000101010101" pitchFamily="17" charset="-127"/>
                <a:cs typeface="Arial"/>
                <a:sym typeface="Arial"/>
              </a:endParaRPr>
            </a:p>
          </p:txBody>
        </p:sp>
      </p:grpSp>
      <p:grpSp>
        <p:nvGrpSpPr>
          <p:cNvPr id="96" name="그룹 107">
            <a:extLst>
              <a:ext uri="{FF2B5EF4-FFF2-40B4-BE49-F238E27FC236}">
                <a16:creationId xmlns:a16="http://schemas.microsoft.com/office/drawing/2014/main" id="{46A1A960-2221-4DB7-9E9F-17948A52744B}"/>
              </a:ext>
            </a:extLst>
          </p:cNvPr>
          <p:cNvGrpSpPr>
            <a:grpSpLocks/>
          </p:cNvGrpSpPr>
          <p:nvPr/>
        </p:nvGrpSpPr>
        <p:grpSpPr bwMode="auto">
          <a:xfrm>
            <a:off x="3345499" y="2422006"/>
            <a:ext cx="217487" cy="246063"/>
            <a:chOff x="2012774" y="1442250"/>
            <a:chExt cx="217845" cy="245280"/>
          </a:xfrm>
        </p:grpSpPr>
        <p:sp>
          <p:nvSpPr>
            <p:cNvPr id="97" name="Google Shape;2970;p125">
              <a:extLst>
                <a:ext uri="{FF2B5EF4-FFF2-40B4-BE49-F238E27FC236}">
                  <a16:creationId xmlns:a16="http://schemas.microsoft.com/office/drawing/2014/main" id="{350F9C16-7CB3-4C1A-9844-94DA11FD2985}"/>
                </a:ext>
              </a:extLst>
            </p:cNvPr>
            <p:cNvSpPr/>
            <p:nvPr/>
          </p:nvSpPr>
          <p:spPr>
            <a:xfrm>
              <a:off x="2012774" y="1464404"/>
              <a:ext cx="200354" cy="19938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lIns="91425" tIns="45700" rIns="91425" bIns="4570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  <a:tabLst/>
                <a:defRPr/>
              </a:pPr>
              <a:endParaRPr kumimoji="0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바탕체" panose="02030609000101010101" pitchFamily="17" charset="-127"/>
                <a:cs typeface="Arial"/>
                <a:sym typeface="Arial"/>
              </a:endParaRPr>
            </a:p>
          </p:txBody>
        </p:sp>
        <p:sp>
          <p:nvSpPr>
            <p:cNvPr id="98" name="Google Shape;423;p35">
              <a:extLst>
                <a:ext uri="{FF2B5EF4-FFF2-40B4-BE49-F238E27FC236}">
                  <a16:creationId xmlns:a16="http://schemas.microsoft.com/office/drawing/2014/main" id="{51B7A3B3-E699-49D0-BC26-9BC8A88210DA}"/>
                </a:ext>
              </a:extLst>
            </p:cNvPr>
            <p:cNvSpPr/>
            <p:nvPr/>
          </p:nvSpPr>
          <p:spPr>
            <a:xfrm>
              <a:off x="2041396" y="1442250"/>
              <a:ext cx="189223" cy="245280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lIns="0" tIns="45700" rIns="0" bIns="45700" anchor="ctr"/>
            <a:lstStyle/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바탕체" panose="02030609000101010101" pitchFamily="17" charset="-127"/>
                  <a:cs typeface="Arial"/>
                  <a:sym typeface="Arial"/>
                </a:rPr>
                <a:t>15</a:t>
              </a:r>
              <a:endParaRPr kumimoji="0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바탕체" panose="02030609000101010101" pitchFamily="17" charset="-127"/>
                <a:cs typeface="Arial"/>
                <a:sym typeface="Arial"/>
              </a:endParaRPr>
            </a:p>
          </p:txBody>
        </p:sp>
      </p:grpSp>
      <p:grpSp>
        <p:nvGrpSpPr>
          <p:cNvPr id="99" name="그룹 107">
            <a:extLst>
              <a:ext uri="{FF2B5EF4-FFF2-40B4-BE49-F238E27FC236}">
                <a16:creationId xmlns:a16="http://schemas.microsoft.com/office/drawing/2014/main" id="{4D0C390B-2984-4F94-9938-8AA832C82BD9}"/>
              </a:ext>
            </a:extLst>
          </p:cNvPr>
          <p:cNvGrpSpPr>
            <a:grpSpLocks/>
          </p:cNvGrpSpPr>
          <p:nvPr/>
        </p:nvGrpSpPr>
        <p:grpSpPr bwMode="auto">
          <a:xfrm>
            <a:off x="1120763" y="2422006"/>
            <a:ext cx="217487" cy="246063"/>
            <a:chOff x="2012774" y="1442250"/>
            <a:chExt cx="217845" cy="245280"/>
          </a:xfrm>
        </p:grpSpPr>
        <p:sp>
          <p:nvSpPr>
            <p:cNvPr id="100" name="Google Shape;2970;p125">
              <a:extLst>
                <a:ext uri="{FF2B5EF4-FFF2-40B4-BE49-F238E27FC236}">
                  <a16:creationId xmlns:a16="http://schemas.microsoft.com/office/drawing/2014/main" id="{C59DD494-7C71-4471-B6FD-13E416E47CD7}"/>
                </a:ext>
              </a:extLst>
            </p:cNvPr>
            <p:cNvSpPr/>
            <p:nvPr/>
          </p:nvSpPr>
          <p:spPr>
            <a:xfrm>
              <a:off x="2012774" y="1464404"/>
              <a:ext cx="200354" cy="19938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lIns="91425" tIns="45700" rIns="91425" bIns="4570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  <a:tabLst/>
                <a:defRPr/>
              </a:pPr>
              <a:endParaRPr kumimoji="0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바탕체" panose="02030609000101010101" pitchFamily="17" charset="-127"/>
                <a:cs typeface="Arial"/>
                <a:sym typeface="Arial"/>
              </a:endParaRPr>
            </a:p>
          </p:txBody>
        </p:sp>
        <p:sp>
          <p:nvSpPr>
            <p:cNvPr id="101" name="Google Shape;423;p35">
              <a:extLst>
                <a:ext uri="{FF2B5EF4-FFF2-40B4-BE49-F238E27FC236}">
                  <a16:creationId xmlns:a16="http://schemas.microsoft.com/office/drawing/2014/main" id="{CEBA1B75-9943-42FD-B473-A7356C15F60C}"/>
                </a:ext>
              </a:extLst>
            </p:cNvPr>
            <p:cNvSpPr/>
            <p:nvPr/>
          </p:nvSpPr>
          <p:spPr>
            <a:xfrm>
              <a:off x="2041396" y="1442250"/>
              <a:ext cx="189223" cy="245280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lIns="0" tIns="45700" rIns="0" bIns="45700" anchor="ctr"/>
            <a:lstStyle/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바탕체" panose="02030609000101010101" pitchFamily="17" charset="-127"/>
                  <a:cs typeface="Arial"/>
                  <a:sym typeface="Arial"/>
                </a:rPr>
                <a:t>14</a:t>
              </a:r>
              <a:endParaRPr kumimoji="0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바탕체" panose="02030609000101010101" pitchFamily="17" charset="-127"/>
                <a:cs typeface="Arial"/>
                <a:sym typeface="Arial"/>
              </a:endParaRPr>
            </a:p>
          </p:txBody>
        </p:sp>
      </p:grpSp>
      <p:grpSp>
        <p:nvGrpSpPr>
          <p:cNvPr id="102" name="그룹 107">
            <a:extLst>
              <a:ext uri="{FF2B5EF4-FFF2-40B4-BE49-F238E27FC236}">
                <a16:creationId xmlns:a16="http://schemas.microsoft.com/office/drawing/2014/main" id="{52CFCDF3-FDA9-42FD-8519-2F05B2C45C99}"/>
              </a:ext>
            </a:extLst>
          </p:cNvPr>
          <p:cNvGrpSpPr>
            <a:grpSpLocks/>
          </p:cNvGrpSpPr>
          <p:nvPr/>
        </p:nvGrpSpPr>
        <p:grpSpPr bwMode="auto">
          <a:xfrm>
            <a:off x="406865" y="2422006"/>
            <a:ext cx="217487" cy="246063"/>
            <a:chOff x="2012774" y="1442250"/>
            <a:chExt cx="217845" cy="245280"/>
          </a:xfrm>
        </p:grpSpPr>
        <p:sp>
          <p:nvSpPr>
            <p:cNvPr id="103" name="Google Shape;2970;p125">
              <a:extLst>
                <a:ext uri="{FF2B5EF4-FFF2-40B4-BE49-F238E27FC236}">
                  <a16:creationId xmlns:a16="http://schemas.microsoft.com/office/drawing/2014/main" id="{6F7C27AA-63F4-4245-9289-87FB6C99EA39}"/>
                </a:ext>
              </a:extLst>
            </p:cNvPr>
            <p:cNvSpPr/>
            <p:nvPr/>
          </p:nvSpPr>
          <p:spPr>
            <a:xfrm>
              <a:off x="2012774" y="1464404"/>
              <a:ext cx="200354" cy="19938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lIns="91425" tIns="45700" rIns="91425" bIns="4570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  <a:tabLst/>
                <a:defRPr/>
              </a:pPr>
              <a:endParaRPr kumimoji="0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바탕체" panose="02030609000101010101" pitchFamily="17" charset="-127"/>
                <a:cs typeface="Arial"/>
                <a:sym typeface="Arial"/>
              </a:endParaRPr>
            </a:p>
          </p:txBody>
        </p:sp>
        <p:sp>
          <p:nvSpPr>
            <p:cNvPr id="104" name="Google Shape;423;p35">
              <a:extLst>
                <a:ext uri="{FF2B5EF4-FFF2-40B4-BE49-F238E27FC236}">
                  <a16:creationId xmlns:a16="http://schemas.microsoft.com/office/drawing/2014/main" id="{D8D0AA52-2197-4F00-A5E7-5D941C31F65A}"/>
                </a:ext>
              </a:extLst>
            </p:cNvPr>
            <p:cNvSpPr/>
            <p:nvPr/>
          </p:nvSpPr>
          <p:spPr>
            <a:xfrm>
              <a:off x="2041396" y="1442250"/>
              <a:ext cx="189223" cy="245280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lIns="0" tIns="45700" rIns="0" bIns="45700" anchor="ctr"/>
            <a:lstStyle/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바탕체" panose="02030609000101010101" pitchFamily="17" charset="-127"/>
                  <a:cs typeface="Arial"/>
                  <a:sym typeface="Arial"/>
                </a:rPr>
                <a:t>13</a:t>
              </a:r>
              <a:endParaRPr kumimoji="0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바탕체" panose="02030609000101010101" pitchFamily="17" charset="-127"/>
                <a:cs typeface="Arial"/>
                <a:sym typeface="Arial"/>
              </a:endParaRPr>
            </a:p>
          </p:txBody>
        </p:sp>
      </p:grpSp>
      <p:grpSp>
        <p:nvGrpSpPr>
          <p:cNvPr id="105" name="그룹 107">
            <a:extLst>
              <a:ext uri="{FF2B5EF4-FFF2-40B4-BE49-F238E27FC236}">
                <a16:creationId xmlns:a16="http://schemas.microsoft.com/office/drawing/2014/main" id="{B2CB53D2-F577-4AE6-91E8-D0518E17A03F}"/>
              </a:ext>
            </a:extLst>
          </p:cNvPr>
          <p:cNvGrpSpPr>
            <a:grpSpLocks/>
          </p:cNvGrpSpPr>
          <p:nvPr/>
        </p:nvGrpSpPr>
        <p:grpSpPr bwMode="auto">
          <a:xfrm>
            <a:off x="-14031" y="2422006"/>
            <a:ext cx="217487" cy="246063"/>
            <a:chOff x="2012774" y="1442250"/>
            <a:chExt cx="217845" cy="245280"/>
          </a:xfrm>
        </p:grpSpPr>
        <p:sp>
          <p:nvSpPr>
            <p:cNvPr id="106" name="Google Shape;2970;p125">
              <a:extLst>
                <a:ext uri="{FF2B5EF4-FFF2-40B4-BE49-F238E27FC236}">
                  <a16:creationId xmlns:a16="http://schemas.microsoft.com/office/drawing/2014/main" id="{C44D2CD2-C5E7-4428-A54B-A5D472645D6F}"/>
                </a:ext>
              </a:extLst>
            </p:cNvPr>
            <p:cNvSpPr/>
            <p:nvPr/>
          </p:nvSpPr>
          <p:spPr>
            <a:xfrm>
              <a:off x="2012774" y="1464404"/>
              <a:ext cx="200354" cy="19938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lIns="91425" tIns="45700" rIns="91425" bIns="4570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  <a:tabLst/>
                <a:defRPr/>
              </a:pPr>
              <a:endParaRPr kumimoji="0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바탕체" panose="02030609000101010101" pitchFamily="17" charset="-127"/>
                <a:cs typeface="Arial"/>
                <a:sym typeface="Arial"/>
              </a:endParaRPr>
            </a:p>
          </p:txBody>
        </p:sp>
        <p:sp>
          <p:nvSpPr>
            <p:cNvPr id="107" name="Google Shape;423;p35">
              <a:extLst>
                <a:ext uri="{FF2B5EF4-FFF2-40B4-BE49-F238E27FC236}">
                  <a16:creationId xmlns:a16="http://schemas.microsoft.com/office/drawing/2014/main" id="{FC6881F9-FD7F-4190-B60E-2A2019449F6D}"/>
                </a:ext>
              </a:extLst>
            </p:cNvPr>
            <p:cNvSpPr/>
            <p:nvPr/>
          </p:nvSpPr>
          <p:spPr>
            <a:xfrm>
              <a:off x="2041396" y="1442250"/>
              <a:ext cx="189223" cy="245280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lIns="0" tIns="45700" rIns="0" bIns="45700" anchor="ctr"/>
            <a:lstStyle/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바탕체" panose="02030609000101010101" pitchFamily="17" charset="-127"/>
                  <a:cs typeface="Arial"/>
                  <a:sym typeface="Arial"/>
                </a:rPr>
                <a:t>12</a:t>
              </a:r>
              <a:endParaRPr kumimoji="0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바탕체" panose="02030609000101010101" pitchFamily="17" charset="-127"/>
                <a:cs typeface="Arial"/>
                <a:sym typeface="Arial"/>
              </a:endParaRPr>
            </a:p>
          </p:txBody>
        </p:sp>
      </p:grpSp>
      <p:grpSp>
        <p:nvGrpSpPr>
          <p:cNvPr id="108" name="그룹 107">
            <a:extLst>
              <a:ext uri="{FF2B5EF4-FFF2-40B4-BE49-F238E27FC236}">
                <a16:creationId xmlns:a16="http://schemas.microsoft.com/office/drawing/2014/main" id="{A1DF96C4-908E-41F5-B140-DD3DECF539E1}"/>
              </a:ext>
            </a:extLst>
          </p:cNvPr>
          <p:cNvGrpSpPr>
            <a:grpSpLocks/>
          </p:cNvGrpSpPr>
          <p:nvPr/>
        </p:nvGrpSpPr>
        <p:grpSpPr bwMode="auto">
          <a:xfrm>
            <a:off x="679759" y="2060294"/>
            <a:ext cx="217487" cy="246063"/>
            <a:chOff x="2012774" y="1442250"/>
            <a:chExt cx="217845" cy="245280"/>
          </a:xfrm>
        </p:grpSpPr>
        <p:sp>
          <p:nvSpPr>
            <p:cNvPr id="109" name="Google Shape;2970;p125">
              <a:extLst>
                <a:ext uri="{FF2B5EF4-FFF2-40B4-BE49-F238E27FC236}">
                  <a16:creationId xmlns:a16="http://schemas.microsoft.com/office/drawing/2014/main" id="{2B71AC8A-79CD-4A63-A933-FABA672768C6}"/>
                </a:ext>
              </a:extLst>
            </p:cNvPr>
            <p:cNvSpPr/>
            <p:nvPr/>
          </p:nvSpPr>
          <p:spPr>
            <a:xfrm>
              <a:off x="2012774" y="1464404"/>
              <a:ext cx="200354" cy="19938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lIns="91425" tIns="45700" rIns="91425" bIns="4570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  <a:tabLst/>
                <a:defRPr/>
              </a:pPr>
              <a:endParaRPr kumimoji="0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바탕체" panose="02030609000101010101" pitchFamily="17" charset="-127"/>
                <a:cs typeface="Arial"/>
                <a:sym typeface="Arial"/>
              </a:endParaRPr>
            </a:p>
          </p:txBody>
        </p:sp>
        <p:sp>
          <p:nvSpPr>
            <p:cNvPr id="110" name="Google Shape;423;p35">
              <a:extLst>
                <a:ext uri="{FF2B5EF4-FFF2-40B4-BE49-F238E27FC236}">
                  <a16:creationId xmlns:a16="http://schemas.microsoft.com/office/drawing/2014/main" id="{EC92C1C1-B838-4883-82AD-C374464E5B5C}"/>
                </a:ext>
              </a:extLst>
            </p:cNvPr>
            <p:cNvSpPr/>
            <p:nvPr/>
          </p:nvSpPr>
          <p:spPr>
            <a:xfrm>
              <a:off x="2041396" y="1442250"/>
              <a:ext cx="189223" cy="245280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lIns="0" tIns="45700" rIns="0" bIns="45700" anchor="ctr"/>
            <a:lstStyle/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바탕체" panose="02030609000101010101" pitchFamily="17" charset="-127"/>
                  <a:cs typeface="Arial"/>
                  <a:sym typeface="Arial"/>
                </a:rPr>
                <a:t>11</a:t>
              </a:r>
              <a:endParaRPr kumimoji="0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바탕체" panose="02030609000101010101" pitchFamily="17" charset="-127"/>
                <a:cs typeface="Arial"/>
                <a:sym typeface="Arial"/>
              </a:endParaRPr>
            </a:p>
          </p:txBody>
        </p:sp>
      </p:grpSp>
      <p:grpSp>
        <p:nvGrpSpPr>
          <p:cNvPr id="111" name="그룹 107">
            <a:extLst>
              <a:ext uri="{FF2B5EF4-FFF2-40B4-BE49-F238E27FC236}">
                <a16:creationId xmlns:a16="http://schemas.microsoft.com/office/drawing/2014/main" id="{4042C2D8-A904-4146-B1EE-73DAD0E6BC5A}"/>
              </a:ext>
            </a:extLst>
          </p:cNvPr>
          <p:cNvGrpSpPr>
            <a:grpSpLocks/>
          </p:cNvGrpSpPr>
          <p:nvPr/>
        </p:nvGrpSpPr>
        <p:grpSpPr bwMode="auto">
          <a:xfrm>
            <a:off x="5702423" y="2422006"/>
            <a:ext cx="217487" cy="246063"/>
            <a:chOff x="2012774" y="1442250"/>
            <a:chExt cx="217845" cy="245280"/>
          </a:xfrm>
        </p:grpSpPr>
        <p:sp>
          <p:nvSpPr>
            <p:cNvPr id="112" name="Google Shape;2970;p125">
              <a:extLst>
                <a:ext uri="{FF2B5EF4-FFF2-40B4-BE49-F238E27FC236}">
                  <a16:creationId xmlns:a16="http://schemas.microsoft.com/office/drawing/2014/main" id="{1D64CD93-31FD-4129-849B-C1E38258FABF}"/>
                </a:ext>
              </a:extLst>
            </p:cNvPr>
            <p:cNvSpPr/>
            <p:nvPr/>
          </p:nvSpPr>
          <p:spPr>
            <a:xfrm>
              <a:off x="2012774" y="1464404"/>
              <a:ext cx="200354" cy="19938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lIns="91425" tIns="45700" rIns="91425" bIns="4570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  <a:tabLst/>
                <a:defRPr/>
              </a:pPr>
              <a:endParaRPr kumimoji="0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바탕체" panose="02030609000101010101" pitchFamily="17" charset="-127"/>
                <a:cs typeface="Arial"/>
                <a:sym typeface="Arial"/>
              </a:endParaRPr>
            </a:p>
          </p:txBody>
        </p:sp>
        <p:sp>
          <p:nvSpPr>
            <p:cNvPr id="113" name="Google Shape;423;p35">
              <a:extLst>
                <a:ext uri="{FF2B5EF4-FFF2-40B4-BE49-F238E27FC236}">
                  <a16:creationId xmlns:a16="http://schemas.microsoft.com/office/drawing/2014/main" id="{6F0A7ABF-98D6-4799-A00E-DE5A7FA8E118}"/>
                </a:ext>
              </a:extLst>
            </p:cNvPr>
            <p:cNvSpPr/>
            <p:nvPr/>
          </p:nvSpPr>
          <p:spPr>
            <a:xfrm>
              <a:off x="2041396" y="1442250"/>
              <a:ext cx="189223" cy="245280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lIns="0" tIns="45700" rIns="0" bIns="45700" anchor="ctr"/>
            <a:lstStyle/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바탕체" panose="02030609000101010101" pitchFamily="17" charset="-127"/>
                  <a:cs typeface="Arial"/>
                  <a:sym typeface="Arial"/>
                </a:rPr>
                <a:t>16</a:t>
              </a:r>
              <a:endParaRPr kumimoji="0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바탕체" panose="02030609000101010101" pitchFamily="17" charset="-127"/>
                <a:cs typeface="Arial"/>
                <a:sym typeface="Arial"/>
              </a:endParaRPr>
            </a:p>
          </p:txBody>
        </p:sp>
      </p:grpSp>
      <p:grpSp>
        <p:nvGrpSpPr>
          <p:cNvPr id="114" name="그룹 107">
            <a:extLst>
              <a:ext uri="{FF2B5EF4-FFF2-40B4-BE49-F238E27FC236}">
                <a16:creationId xmlns:a16="http://schemas.microsoft.com/office/drawing/2014/main" id="{C124A101-FA03-4BC9-9FC8-578DF4690EC6}"/>
              </a:ext>
            </a:extLst>
          </p:cNvPr>
          <p:cNvGrpSpPr>
            <a:grpSpLocks/>
          </p:cNvGrpSpPr>
          <p:nvPr/>
        </p:nvGrpSpPr>
        <p:grpSpPr bwMode="auto">
          <a:xfrm>
            <a:off x="7261457" y="2422006"/>
            <a:ext cx="217487" cy="246063"/>
            <a:chOff x="2012774" y="1442250"/>
            <a:chExt cx="217845" cy="245280"/>
          </a:xfrm>
        </p:grpSpPr>
        <p:sp>
          <p:nvSpPr>
            <p:cNvPr id="115" name="Google Shape;2970;p125">
              <a:extLst>
                <a:ext uri="{FF2B5EF4-FFF2-40B4-BE49-F238E27FC236}">
                  <a16:creationId xmlns:a16="http://schemas.microsoft.com/office/drawing/2014/main" id="{15FDC271-A4B5-432F-BDA4-7244220FBD45}"/>
                </a:ext>
              </a:extLst>
            </p:cNvPr>
            <p:cNvSpPr/>
            <p:nvPr/>
          </p:nvSpPr>
          <p:spPr>
            <a:xfrm>
              <a:off x="2012774" y="1464404"/>
              <a:ext cx="200354" cy="19938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lIns="91425" tIns="45700" rIns="91425" bIns="4570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  <a:tabLst/>
                <a:defRPr/>
              </a:pPr>
              <a:endParaRPr kumimoji="0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바탕체" panose="02030609000101010101" pitchFamily="17" charset="-127"/>
                <a:cs typeface="Arial"/>
                <a:sym typeface="Arial"/>
              </a:endParaRPr>
            </a:p>
          </p:txBody>
        </p:sp>
        <p:sp>
          <p:nvSpPr>
            <p:cNvPr id="116" name="Google Shape;423;p35">
              <a:extLst>
                <a:ext uri="{FF2B5EF4-FFF2-40B4-BE49-F238E27FC236}">
                  <a16:creationId xmlns:a16="http://schemas.microsoft.com/office/drawing/2014/main" id="{B852F088-ED76-44C5-A70A-62C8E42C20AB}"/>
                </a:ext>
              </a:extLst>
            </p:cNvPr>
            <p:cNvSpPr/>
            <p:nvPr/>
          </p:nvSpPr>
          <p:spPr>
            <a:xfrm>
              <a:off x="2041396" y="1442250"/>
              <a:ext cx="189223" cy="245280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lIns="0" tIns="45700" rIns="0" bIns="45700" anchor="ctr"/>
            <a:lstStyle/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바탕체" panose="02030609000101010101" pitchFamily="17" charset="-127"/>
                  <a:cs typeface="Arial"/>
                  <a:sym typeface="Arial"/>
                </a:rPr>
                <a:t>17</a:t>
              </a:r>
              <a:endParaRPr kumimoji="0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바탕체" panose="02030609000101010101" pitchFamily="17" charset="-127"/>
                <a:cs typeface="Arial"/>
                <a:sym typeface="Arial"/>
              </a:endParaRPr>
            </a:p>
          </p:txBody>
        </p:sp>
      </p:grp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8AF7252B-8978-4DA1-8A42-336CFE1BBD1D}"/>
              </a:ext>
            </a:extLst>
          </p:cNvPr>
          <p:cNvSpPr/>
          <p:nvPr/>
        </p:nvSpPr>
        <p:spPr>
          <a:xfrm>
            <a:off x="8599923" y="5768136"/>
            <a:ext cx="3589337" cy="107215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ko-KR" dirty="0">
                <a:solidFill>
                  <a:sysClr val="windowText" lastClr="000000"/>
                </a:solidFill>
              </a:rPr>
              <a:t>&lt;</a:t>
            </a:r>
            <a:r>
              <a:rPr lang="ko-KR" altLang="en-US" dirty="0">
                <a:solidFill>
                  <a:sysClr val="windowText" lastClr="000000"/>
                </a:solidFill>
              </a:rPr>
              <a:t>추가 확인이 필요한 사항</a:t>
            </a:r>
            <a:r>
              <a:rPr lang="en-US" altLang="ko-KR" dirty="0">
                <a:solidFill>
                  <a:sysClr val="windowText" lastClr="000000"/>
                </a:solidFill>
              </a:rPr>
              <a:t>&gt;</a:t>
            </a:r>
          </a:p>
          <a:p>
            <a:pPr algn="just"/>
            <a:r>
              <a:rPr lang="en-US" altLang="ko-KR" dirty="0">
                <a:solidFill>
                  <a:sysClr val="windowText" lastClr="000000"/>
                </a:solidFill>
              </a:rPr>
              <a:t>- 14</a:t>
            </a:r>
            <a:r>
              <a:rPr lang="ko-KR" altLang="en-US" dirty="0">
                <a:solidFill>
                  <a:sysClr val="windowText" lastClr="000000"/>
                </a:solidFill>
              </a:rPr>
              <a:t>번 </a:t>
            </a:r>
            <a:r>
              <a:rPr lang="en-US" altLang="ko-KR" dirty="0">
                <a:solidFill>
                  <a:sysClr val="windowText" lastClr="000000"/>
                </a:solidFill>
              </a:rPr>
              <a:t>: </a:t>
            </a:r>
            <a:r>
              <a:rPr lang="ko-KR" altLang="en-US" dirty="0">
                <a:solidFill>
                  <a:sysClr val="windowText" lastClr="000000"/>
                </a:solidFill>
              </a:rPr>
              <a:t>운영서비스 관련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just"/>
            <a:r>
              <a:rPr lang="ko-KR" altLang="en-US" dirty="0">
                <a:solidFill>
                  <a:sysClr val="windowText" lastClr="000000"/>
                </a:solidFill>
              </a:rPr>
              <a:t>  </a:t>
            </a:r>
            <a:r>
              <a:rPr lang="en-US" altLang="ko-KR" dirty="0">
                <a:solidFill>
                  <a:sysClr val="windowText" lastClr="000000"/>
                </a:solidFill>
              </a:rPr>
              <a:t>- AS-IS</a:t>
            </a:r>
            <a:r>
              <a:rPr lang="ko-KR" altLang="en-US" dirty="0">
                <a:solidFill>
                  <a:sysClr val="windowText" lastClr="000000"/>
                </a:solidFill>
              </a:rPr>
              <a:t>에서는 해당 기능을 사용하지 않습니다</a:t>
            </a:r>
            <a:r>
              <a:rPr lang="en-US" altLang="ko-KR" dirty="0">
                <a:solidFill>
                  <a:sysClr val="windowText" lastClr="000000"/>
                </a:solidFill>
              </a:rPr>
              <a:t>.</a:t>
            </a:r>
          </a:p>
          <a:p>
            <a:pPr algn="just"/>
            <a:r>
              <a:rPr lang="en-US" altLang="ko-KR" dirty="0">
                <a:solidFill>
                  <a:sysClr val="windowText" lastClr="000000"/>
                </a:solidFill>
              </a:rPr>
              <a:t>  - TO-BE</a:t>
            </a:r>
            <a:r>
              <a:rPr lang="ko-KR" altLang="en-US" dirty="0">
                <a:solidFill>
                  <a:sysClr val="windowText" lastClr="000000"/>
                </a:solidFill>
              </a:rPr>
              <a:t>에서는 정보를 받아올 서비스 범위에 대한 확정이 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just"/>
            <a:r>
              <a:rPr lang="en-US" altLang="ko-KR" dirty="0">
                <a:solidFill>
                  <a:sysClr val="windowText" lastClr="000000"/>
                </a:solidFill>
              </a:rPr>
              <a:t>    </a:t>
            </a:r>
            <a:r>
              <a:rPr lang="ko-KR" altLang="en-US" dirty="0">
                <a:solidFill>
                  <a:sysClr val="windowText" lastClr="000000"/>
                </a:solidFill>
              </a:rPr>
              <a:t>필요합니다</a:t>
            </a:r>
            <a:r>
              <a:rPr lang="en-US" altLang="ko-KR" dirty="0">
                <a:solidFill>
                  <a:sysClr val="windowText" lastClr="000000"/>
                </a:solidFill>
              </a:rPr>
              <a:t>.</a:t>
            </a:r>
          </a:p>
        </p:txBody>
      </p:sp>
      <p:pic>
        <p:nvPicPr>
          <p:cNvPr id="51" name="그래픽 50">
            <a:extLst>
              <a:ext uri="{FF2B5EF4-FFF2-40B4-BE49-F238E27FC236}">
                <a16:creationId xmlns:a16="http://schemas.microsoft.com/office/drawing/2014/main" id="{FCF74353-EA0E-4414-BFCD-6D5A554D1E0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089600" y="6038919"/>
            <a:ext cx="3124200" cy="276225"/>
          </a:xfrm>
          <a:prstGeom prst="rect">
            <a:avLst/>
          </a:prstGeom>
        </p:spPr>
      </p:pic>
      <p:grpSp>
        <p:nvGrpSpPr>
          <p:cNvPr id="56" name="그룹 107">
            <a:extLst>
              <a:ext uri="{FF2B5EF4-FFF2-40B4-BE49-F238E27FC236}">
                <a16:creationId xmlns:a16="http://schemas.microsoft.com/office/drawing/2014/main" id="{F997CE55-1C8D-4C91-AB98-50E65D9F2A30}"/>
              </a:ext>
            </a:extLst>
          </p:cNvPr>
          <p:cNvGrpSpPr>
            <a:grpSpLocks/>
          </p:cNvGrpSpPr>
          <p:nvPr/>
        </p:nvGrpSpPr>
        <p:grpSpPr bwMode="auto">
          <a:xfrm>
            <a:off x="2909216" y="5936610"/>
            <a:ext cx="217487" cy="246063"/>
            <a:chOff x="2012774" y="1442250"/>
            <a:chExt cx="217845" cy="245280"/>
          </a:xfrm>
        </p:grpSpPr>
        <p:sp>
          <p:nvSpPr>
            <p:cNvPr id="57" name="Google Shape;2970;p125">
              <a:extLst>
                <a:ext uri="{FF2B5EF4-FFF2-40B4-BE49-F238E27FC236}">
                  <a16:creationId xmlns:a16="http://schemas.microsoft.com/office/drawing/2014/main" id="{4D5D83F6-14E3-45B4-973E-8C0B5FB38122}"/>
                </a:ext>
              </a:extLst>
            </p:cNvPr>
            <p:cNvSpPr/>
            <p:nvPr/>
          </p:nvSpPr>
          <p:spPr>
            <a:xfrm>
              <a:off x="2012774" y="1464404"/>
              <a:ext cx="200354" cy="19938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lIns="91425" tIns="45700" rIns="91425" bIns="4570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  <a:tabLst/>
                <a:defRPr/>
              </a:pPr>
              <a:endParaRPr kumimoji="0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바탕체" panose="02030609000101010101" pitchFamily="17" charset="-127"/>
                <a:cs typeface="Arial"/>
                <a:sym typeface="Arial"/>
              </a:endParaRPr>
            </a:p>
          </p:txBody>
        </p:sp>
        <p:sp>
          <p:nvSpPr>
            <p:cNvPr id="58" name="Google Shape;423;p35">
              <a:extLst>
                <a:ext uri="{FF2B5EF4-FFF2-40B4-BE49-F238E27FC236}">
                  <a16:creationId xmlns:a16="http://schemas.microsoft.com/office/drawing/2014/main" id="{77CA4300-2AD9-4FFE-97C2-BE460282B9D0}"/>
                </a:ext>
              </a:extLst>
            </p:cNvPr>
            <p:cNvSpPr/>
            <p:nvPr/>
          </p:nvSpPr>
          <p:spPr>
            <a:xfrm>
              <a:off x="2041396" y="1442250"/>
              <a:ext cx="189223" cy="245280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lIns="0" tIns="45700" rIns="0" bIns="45700" anchor="ctr"/>
            <a:lstStyle/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바탕체" panose="02030609000101010101" pitchFamily="17" charset="-127"/>
                  <a:cs typeface="Arial"/>
                  <a:sym typeface="Arial"/>
                </a:rPr>
                <a:t>18</a:t>
              </a:r>
              <a:endParaRPr kumimoji="0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바탕체" panose="02030609000101010101" pitchFamily="17" charset="-127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742697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0D751DBE-4BDC-4245-9C49-3001EE8675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6297"/>
          <a:stretch/>
        </p:blipFill>
        <p:spPr>
          <a:xfrm>
            <a:off x="4122" y="963752"/>
            <a:ext cx="8557251" cy="3826688"/>
          </a:xfrm>
          <a:prstGeom prst="rect">
            <a:avLst/>
          </a:prstGeom>
        </p:spPr>
      </p:pic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0FAC0A99-E8E7-433B-B38D-C8321AF73D9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ko-KR" altLang="en-US" dirty="0"/>
              <a:t>운영관리 </a:t>
            </a:r>
            <a:r>
              <a:rPr lang="en-US" altLang="ko-KR" dirty="0"/>
              <a:t>– </a:t>
            </a:r>
            <a:r>
              <a:rPr lang="ko-KR" altLang="en-US" dirty="0"/>
              <a:t>콘텐츠 오류 신고</a:t>
            </a:r>
            <a:r>
              <a:rPr lang="en-US" altLang="ko-KR" dirty="0"/>
              <a:t>(AS-IS</a:t>
            </a:r>
            <a:r>
              <a:rPr lang="ko-KR" altLang="en-US" dirty="0"/>
              <a:t>용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DB320AD-7FA7-42F0-810D-C6C68C11EF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45" name="표 44">
            <a:extLst>
              <a:ext uri="{FF2B5EF4-FFF2-40B4-BE49-F238E27FC236}">
                <a16:creationId xmlns:a16="http://schemas.microsoft.com/office/drawing/2014/main" id="{63204A66-1B90-459A-8C28-FBD729EADCF9}"/>
              </a:ext>
            </a:extLst>
          </p:cNvPr>
          <p:cNvGraphicFramePr>
            <a:graphicFrameLocks noGrp="1"/>
          </p:cNvGraphicFramePr>
          <p:nvPr/>
        </p:nvGraphicFramePr>
        <p:xfrm>
          <a:off x="8602663" y="361950"/>
          <a:ext cx="3589337" cy="11887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76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616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336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>
                          <a:solidFill>
                            <a:srgbClr val="4E5263"/>
                          </a:solidFill>
                          <a:latin typeface="+mn-ea"/>
                          <a:ea typeface="+mn-ea"/>
                          <a:sym typeface="맑은 고딕"/>
                        </a:rPr>
                        <a:t>Summery.</a:t>
                      </a:r>
                      <a:endParaRPr lang="en" altLang="ko-KR" sz="800" b="1" dirty="0">
                        <a:solidFill>
                          <a:srgbClr val="4E5263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" altLang="ko-KR" sz="900" b="1" dirty="0">
                        <a:solidFill>
                          <a:srgbClr val="4E5263"/>
                        </a:solidFill>
                        <a:latin typeface="SF Pro Text" pitchFamily="2" charset="0"/>
                        <a:ea typeface="SF Pro Text" pitchFamily="2" charset="0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360">
                <a:tc gridSpan="2">
                  <a:txBody>
                    <a:bodyPr/>
                    <a:lstStyle/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AS-IS CMS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페이지 내 모습입니다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.</a:t>
                      </a: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각 과목에 있는 콘텐츠 오류 신고 내용을 확인할 수 있는 페이지입니다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.</a:t>
                      </a:r>
                    </a:p>
                  </a:txBody>
                  <a:tcPr marL="91437" marR="91437" marT="45727" marB="45727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3360">
                <a:tc gridSpan="2"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800" b="1" dirty="0">
                          <a:solidFill>
                            <a:srgbClr val="4E5263"/>
                          </a:solidFill>
                          <a:latin typeface="+mn-ea"/>
                          <a:ea typeface="+mn-ea"/>
                          <a:sym typeface="맑은 고딕"/>
                        </a:rPr>
                        <a:t>RFP.</a:t>
                      </a:r>
                      <a:endParaRPr lang="en" altLang="ko-KR" sz="800" b="1" dirty="0">
                        <a:solidFill>
                          <a:srgbClr val="4E5263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2405544"/>
                  </a:ext>
                </a:extLst>
              </a:tr>
              <a:tr h="213360">
                <a:tc gridSpan="2">
                  <a:txBody>
                    <a:bodyPr/>
                    <a:lstStyle/>
                    <a:p>
                      <a:pPr algn="just" latinLnBrk="1"/>
                      <a:r>
                        <a:rPr lang="ko-KR" altLang="en-US" sz="800" dirty="0" err="1"/>
                        <a:t>ㆍ해당</a:t>
                      </a:r>
                      <a:r>
                        <a:rPr lang="ko-KR" altLang="en-US" sz="800" dirty="0"/>
                        <a:t> 없음</a:t>
                      </a:r>
                    </a:p>
                  </a:txBody>
                  <a:tcPr marL="91437" marR="91437" marT="45727" marB="45727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734976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0000"/>
                        </a:lnSpc>
                      </a:pP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A3980FC0-C825-4789-B52D-CE113AFE4298}"/>
              </a:ext>
            </a:extLst>
          </p:cNvPr>
          <p:cNvSpPr txBox="1">
            <a:spLocks/>
          </p:cNvSpPr>
          <p:nvPr/>
        </p:nvSpPr>
        <p:spPr>
          <a:xfrm>
            <a:off x="214736" y="502087"/>
            <a:ext cx="973343" cy="46166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marR="0" lvl="0" indent="0" algn="l" defTabSz="4572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AS-IS</a:t>
            </a:r>
            <a:endParaRPr kumimoji="1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480029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 Box 26">
            <a:extLst>
              <a:ext uri="{FF2B5EF4-FFF2-40B4-BE49-F238E27FC236}">
                <a16:creationId xmlns:a16="http://schemas.microsoft.com/office/drawing/2014/main" id="{E81718C7-FD44-41DB-B569-8FD319822D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95900" y="611188"/>
            <a:ext cx="16002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4" tIns="45711" rIns="91424" bIns="45711">
            <a:spAutoFit/>
          </a:bodyPr>
          <a:lstStyle>
            <a:lvl1pPr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1pPr>
            <a:lvl2pPr marL="742950" indent="-285750"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2pPr>
            <a:lvl3pPr marL="1143000" indent="-228600"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3pPr>
            <a:lvl4pPr marL="1600200" indent="-228600"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4pPr>
            <a:lvl5pPr marL="2057400" indent="-228600"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9pPr>
          </a:lstStyle>
          <a:p>
            <a:pPr algn="ctr"/>
            <a:r>
              <a:rPr kumimoji="0" lang="ko-KR" altLang="en-US" sz="1400" b="1" u="sng">
                <a:latin typeface="맑은 고딕" panose="020B0503020000020004" pitchFamily="50" charset="-127"/>
                <a:ea typeface="맑은 고딕" panose="020B0503020000020004" pitchFamily="50" charset="-127"/>
              </a:rPr>
              <a:t>개 정 이 력</a:t>
            </a:r>
          </a:p>
        </p:txBody>
      </p:sp>
      <p:graphicFrame>
        <p:nvGraphicFramePr>
          <p:cNvPr id="791694" name="Group 142">
            <a:extLst>
              <a:ext uri="{FF2B5EF4-FFF2-40B4-BE49-F238E27FC236}">
                <a16:creationId xmlns:a16="http://schemas.microsoft.com/office/drawing/2014/main" id="{F4E2870A-D192-42A0-9AFA-6C60718A7F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2103453"/>
              </p:ext>
            </p:extLst>
          </p:nvPr>
        </p:nvGraphicFramePr>
        <p:xfrm>
          <a:off x="1612900" y="1196975"/>
          <a:ext cx="8983663" cy="4966082"/>
        </p:xfrm>
        <a:graphic>
          <a:graphicData uri="http://schemas.openxmlformats.org/drawingml/2006/table">
            <a:tbl>
              <a:tblPr/>
              <a:tblGrid>
                <a:gridCol w="8827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976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93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1969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6207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216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0480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버전</a:t>
                      </a:r>
                    </a:p>
                  </a:txBody>
                  <a:tcPr marL="91443" marR="91443" marT="45721" marB="4572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작성일</a:t>
                      </a:r>
                    </a:p>
                  </a:txBody>
                  <a:tcPr marL="91443" marR="91443" marT="45721" marB="4572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변경사유</a:t>
                      </a:r>
                      <a:r>
                        <a:rPr kumimoji="1" lang="en-US" altLang="ko-KR" sz="1200" b="1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endParaRPr kumimoji="1" lang="ko-KR" altLang="en-US" sz="1200" b="1" i="0" u="none" strike="noStrike" cap="none" normalizeH="0" baseline="300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21" marB="4572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변경내용</a:t>
                      </a:r>
                      <a:r>
                        <a:rPr kumimoji="1" lang="en-US" altLang="ko-KR" sz="1200" b="1" i="0" u="none" strike="noStrike" cap="none" normalizeH="0" baseline="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1" lang="ko-KR" altLang="en-US" sz="1200" b="1" i="0" u="none" strike="noStrike" cap="none" normalizeH="0" baseline="300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21" marB="4572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작성자</a:t>
                      </a:r>
                    </a:p>
                  </a:txBody>
                  <a:tcPr marL="91443" marR="91443" marT="45721" marB="4572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승인자</a:t>
                      </a:r>
                    </a:p>
                  </a:txBody>
                  <a:tcPr marL="91443" marR="91443" marT="45721" marB="4572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32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1.0</a:t>
                      </a:r>
                    </a:p>
                  </a:txBody>
                  <a:tcPr marL="91443" marR="91443" marT="45721" marB="4572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2022.02.23</a:t>
                      </a:r>
                    </a:p>
                  </a:txBody>
                  <a:tcPr marL="91443" marR="91443" marT="45721" marB="4572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최초작성</a:t>
                      </a:r>
                      <a:endParaRPr kumimoji="1" lang="ko-KR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21" marB="4572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21" marB="4572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김광섭</a:t>
                      </a:r>
                      <a:endParaRPr kumimoji="1" lang="en-US" altLang="ko-K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이지영</a:t>
                      </a:r>
                      <a:endParaRPr kumimoji="1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21" marB="4572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21" marB="4572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064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21" marB="4572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21" marB="4572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21" marB="4572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21" marB="4572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21" marB="4572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21" marB="4572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064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21" marB="4572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21" marB="4572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21" marB="4572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21" marB="4572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21" marB="4572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21" marB="4572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432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21" marB="4572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21" marB="4572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21" marB="4572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21" marB="4572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21" marB="4572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21" marB="4572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432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21" marB="4572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21" marB="4572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21" marB="4572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21" marB="4572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21" marB="4572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21" marB="4572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432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21" marB="4572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21" marB="4572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21" marB="4572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21" marB="4572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21" marB="4572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21" marB="4572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432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21" marB="4572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21" marB="4572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21" marB="4572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21" marB="4572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21" marB="4572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21" marB="4572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432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21" marB="4572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21" marB="4572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21" marB="4572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21" marB="4572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21" marB="4572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21" marB="4572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7432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21" marB="4572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21" marB="4572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21" marB="4572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21" marB="4572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21" marB="4572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21" marB="4572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7432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21" marB="4572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21" marB="4572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21" marB="4572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21" marB="4572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21" marB="4572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21" marB="4572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7432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21" marB="4572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21" marB="4572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21" marB="4572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21" marB="4572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21" marB="4572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21" marB="4572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7432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21" marB="4572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21" marB="4572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21" marB="4572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21" marB="4572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21" marB="4572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21" marB="4572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7432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21" marB="4572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21" marB="4572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21" marB="4572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21" marB="4572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21" marB="4572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21" marB="4572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7432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21" marB="4572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21" marB="4572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21" marB="4572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21" marB="4572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21" marB="4572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21" marB="4572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7432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21" marB="4572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21" marB="4572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21" marB="4572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21" marB="4572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21" marB="4572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21" marB="4572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7432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21" marB="4572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21" marB="4572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21" marB="4572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21" marB="4572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21" marB="4572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1443" marR="91443" marT="45721" marB="4572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  <p:sp>
        <p:nvSpPr>
          <p:cNvPr id="8323" name="Text Box 1203">
            <a:extLst>
              <a:ext uri="{FF2B5EF4-FFF2-40B4-BE49-F238E27FC236}">
                <a16:creationId xmlns:a16="http://schemas.microsoft.com/office/drawing/2014/main" id="{5B7F4813-63F3-4207-9759-ED527105AA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76388" y="6075363"/>
            <a:ext cx="811688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1pPr>
            <a:lvl2pPr marL="742950" indent="-285750"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2pPr>
            <a:lvl3pPr marL="1143000" indent="-228600"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3pPr>
            <a:lvl4pPr marL="1600200" indent="-228600"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4pPr>
            <a:lvl5pPr marL="2057400" indent="-228600"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9pPr>
          </a:lstStyle>
          <a:p>
            <a:pPr eaLnBrk="1" hangingPunct="1"/>
            <a:r>
              <a:rPr lang="en-US" altLang="ko-KR" sz="900" baseline="3000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900">
                <a:latin typeface="맑은 고딕" panose="020B0503020000020004" pitchFamily="50" charset="-127"/>
                <a:ea typeface="맑은 고딕" panose="020B0503020000020004" pitchFamily="50" charset="-127"/>
              </a:rPr>
              <a:t>변경사유</a:t>
            </a:r>
            <a:r>
              <a:rPr lang="en-US" altLang="ko-KR" sz="90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900">
                <a:latin typeface="맑은 고딕" panose="020B0503020000020004" pitchFamily="50" charset="-127"/>
                <a:ea typeface="맑은 고딕" panose="020B0503020000020004" pitchFamily="50" charset="-127"/>
              </a:rPr>
              <a:t>변경 내용이 이전 문서에 대해 최초작성</a:t>
            </a:r>
            <a:r>
              <a:rPr lang="en-US" altLang="ko-KR" sz="90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900">
                <a:latin typeface="맑은 고딕" panose="020B0503020000020004" pitchFamily="50" charset="-127"/>
                <a:ea typeface="맑은 고딕" panose="020B0503020000020004" pitchFamily="50" charset="-127"/>
              </a:rPr>
              <a:t>승인</a:t>
            </a:r>
            <a:r>
              <a:rPr lang="en-US" altLang="ko-KR" sz="90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900">
                <a:latin typeface="맑은 고딕" panose="020B0503020000020004" pitchFamily="50" charset="-127"/>
                <a:ea typeface="맑은 고딕" panose="020B0503020000020004" pitchFamily="50" charset="-127"/>
              </a:rPr>
              <a:t>추가</a:t>
            </a:r>
            <a:r>
              <a:rPr lang="en-US" altLang="ko-KR" sz="90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900">
                <a:latin typeface="맑은 고딕" panose="020B0503020000020004" pitchFamily="50" charset="-127"/>
                <a:ea typeface="맑은 고딕" panose="020B0503020000020004" pitchFamily="50" charset="-127"/>
              </a:rPr>
              <a:t>수정</a:t>
            </a:r>
            <a:r>
              <a:rPr lang="en-US" altLang="ko-KR" sz="90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900">
                <a:latin typeface="맑은 고딕" panose="020B0503020000020004" pitchFamily="50" charset="-127"/>
                <a:ea typeface="맑은 고딕" panose="020B0503020000020004" pitchFamily="50" charset="-127"/>
              </a:rPr>
              <a:t>삭제 중 선택 기입</a:t>
            </a:r>
            <a:endParaRPr lang="en-US" altLang="ko-KR" sz="90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/>
            <a:r>
              <a:rPr lang="en-US" altLang="ko-KR" sz="900" baseline="3000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ko-KR" sz="900">
                <a:latin typeface="맑은 고딕" panose="020B0503020000020004" pitchFamily="50" charset="-127"/>
                <a:ea typeface="맑은 고딕" panose="020B0503020000020004" pitchFamily="50" charset="-127"/>
              </a:rPr>
              <a:t>변경내용</a:t>
            </a:r>
            <a:r>
              <a:rPr lang="en-US" altLang="ko-KR" sz="90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ko-KR" sz="900">
                <a:latin typeface="맑은 고딕" panose="020B0503020000020004" pitchFamily="50" charset="-127"/>
                <a:ea typeface="맑은 고딕" panose="020B0503020000020004" pitchFamily="50" charset="-127"/>
              </a:rPr>
              <a:t>변경이 발생되는 위치와 변경 내용을 자세히 기록</a:t>
            </a:r>
            <a:r>
              <a:rPr lang="en-US" altLang="ko-KR" sz="90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ko-KR" sz="900">
                <a:latin typeface="맑은 고딕" panose="020B0503020000020004" pitchFamily="50" charset="-127"/>
                <a:ea typeface="맑은 고딕" panose="020B0503020000020004" pitchFamily="50" charset="-127"/>
              </a:rPr>
              <a:t>장</a:t>
            </a:r>
            <a:r>
              <a:rPr lang="en-US" altLang="ko-KR" sz="90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ko-KR" altLang="ko-KR" sz="900">
                <a:latin typeface="맑은 고딕" panose="020B0503020000020004" pitchFamily="50" charset="-127"/>
                <a:ea typeface="맑은 고딕" panose="020B0503020000020004" pitchFamily="50" charset="-127"/>
              </a:rPr>
              <a:t>절과 변경 내용을 기술한다</a:t>
            </a:r>
            <a:r>
              <a:rPr lang="en-US" altLang="ko-KR" sz="900">
                <a:latin typeface="맑은 고딕" panose="020B0503020000020004" pitchFamily="50" charset="-127"/>
                <a:ea typeface="맑은 고딕" panose="020B0503020000020004" pitchFamily="50" charset="-127"/>
              </a:rPr>
              <a:t>.)</a:t>
            </a:r>
            <a:endParaRPr lang="en-US" altLang="ko-KR" sz="900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그룹 73">
            <a:extLst>
              <a:ext uri="{FF2B5EF4-FFF2-40B4-BE49-F238E27FC236}">
                <a16:creationId xmlns:a16="http://schemas.microsoft.com/office/drawing/2014/main" id="{4DF6F237-42B6-4B8A-AB8C-1D253F5563A6}"/>
              </a:ext>
            </a:extLst>
          </p:cNvPr>
          <p:cNvGrpSpPr/>
          <p:nvPr/>
        </p:nvGrpSpPr>
        <p:grpSpPr>
          <a:xfrm>
            <a:off x="5956903" y="465137"/>
            <a:ext cx="2352188" cy="290465"/>
            <a:chOff x="5956903" y="465137"/>
            <a:chExt cx="2352188" cy="290465"/>
          </a:xfrm>
        </p:grpSpPr>
        <p:pic>
          <p:nvPicPr>
            <p:cNvPr id="75" name="그래픽 2">
              <a:extLst>
                <a:ext uri="{FF2B5EF4-FFF2-40B4-BE49-F238E27FC236}">
                  <a16:creationId xmlns:a16="http://schemas.microsoft.com/office/drawing/2014/main" id="{76A6797C-9402-441B-9573-DD83C8B23E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781101" y="469852"/>
              <a:ext cx="695325" cy="285750"/>
            </a:xfrm>
            <a:prstGeom prst="rect">
              <a:avLst/>
            </a:prstGeom>
          </p:spPr>
        </p:pic>
        <p:pic>
          <p:nvPicPr>
            <p:cNvPr id="77" name="그래픽 27">
              <a:extLst>
                <a:ext uri="{FF2B5EF4-FFF2-40B4-BE49-F238E27FC236}">
                  <a16:creationId xmlns:a16="http://schemas.microsoft.com/office/drawing/2014/main" id="{5B4B5E19-C320-4438-B2B4-AF3C3907140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956903" y="468781"/>
              <a:ext cx="695325" cy="285750"/>
            </a:xfrm>
            <a:prstGeom prst="rect">
              <a:avLst/>
            </a:prstGeom>
          </p:spPr>
        </p:pic>
        <p:pic>
          <p:nvPicPr>
            <p:cNvPr id="86" name="그래픽 18">
              <a:extLst>
                <a:ext uri="{FF2B5EF4-FFF2-40B4-BE49-F238E27FC236}">
                  <a16:creationId xmlns:a16="http://schemas.microsoft.com/office/drawing/2014/main" id="{D8BCA213-B6BE-46B6-9A5E-7C55983F631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613766" y="465137"/>
              <a:ext cx="695325" cy="285750"/>
            </a:xfrm>
            <a:prstGeom prst="rect">
              <a:avLst/>
            </a:prstGeom>
          </p:spPr>
        </p:pic>
      </p:grp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0FAC0A99-E8E7-433B-B38D-C8321AF73D9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ko-KR" altLang="en-US" dirty="0"/>
              <a:t>운영관리 </a:t>
            </a:r>
            <a:r>
              <a:rPr lang="en-US" altLang="ko-KR" dirty="0"/>
              <a:t>– </a:t>
            </a:r>
            <a:r>
              <a:rPr lang="ko-KR" altLang="en-US" dirty="0"/>
              <a:t>콘텐츠 오류신고</a:t>
            </a:r>
            <a:r>
              <a:rPr lang="en-US" altLang="ko-KR" dirty="0"/>
              <a:t>(1/3)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DB320AD-7FA7-42F0-810D-C6C68C11EF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MANAGE-SUBJECT-REPORT</a:t>
            </a:r>
            <a:endParaRPr lang="ko-KR" altLang="en-US" dirty="0"/>
          </a:p>
        </p:txBody>
      </p:sp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6CB814B1-E595-4E40-AA1A-82A0ED66BFE3}"/>
              </a:ext>
            </a:extLst>
          </p:cNvPr>
          <p:cNvGraphicFramePr>
            <a:graphicFrameLocks noGrp="1"/>
          </p:cNvGraphicFramePr>
          <p:nvPr/>
        </p:nvGraphicFramePr>
        <p:xfrm>
          <a:off x="23072" y="2267356"/>
          <a:ext cx="8530683" cy="33477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0722">
                  <a:extLst>
                    <a:ext uri="{9D8B030D-6E8A-4147-A177-3AD203B41FA5}">
                      <a16:colId xmlns:a16="http://schemas.microsoft.com/office/drawing/2014/main" val="1972063533"/>
                    </a:ext>
                  </a:extLst>
                </a:gridCol>
                <a:gridCol w="4007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806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66496">
                  <a:extLst>
                    <a:ext uri="{9D8B030D-6E8A-4147-A177-3AD203B41FA5}">
                      <a16:colId xmlns:a16="http://schemas.microsoft.com/office/drawing/2014/main" val="2238313041"/>
                    </a:ext>
                  </a:extLst>
                </a:gridCol>
                <a:gridCol w="1260700">
                  <a:extLst>
                    <a:ext uri="{9D8B030D-6E8A-4147-A177-3AD203B41FA5}">
                      <a16:colId xmlns:a16="http://schemas.microsoft.com/office/drawing/2014/main" val="2035291869"/>
                    </a:ext>
                  </a:extLst>
                </a:gridCol>
                <a:gridCol w="1260700">
                  <a:extLst>
                    <a:ext uri="{9D8B030D-6E8A-4147-A177-3AD203B41FA5}">
                      <a16:colId xmlns:a16="http://schemas.microsoft.com/office/drawing/2014/main" val="2672433382"/>
                    </a:ext>
                  </a:extLst>
                </a:gridCol>
                <a:gridCol w="1260700">
                  <a:extLst>
                    <a:ext uri="{9D8B030D-6E8A-4147-A177-3AD203B41FA5}">
                      <a16:colId xmlns:a16="http://schemas.microsoft.com/office/drawing/2014/main" val="2458408862"/>
                    </a:ext>
                  </a:extLst>
                </a:gridCol>
              </a:tblGrid>
              <a:tr h="2981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>
                          <a:solidFill>
                            <a:schemeClr val="tx1"/>
                          </a:solidFill>
                        </a:rPr>
                        <a:t>ㅁ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2" marR="36002" marT="45741" marB="4574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번호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2" marR="36002" marT="45741" marB="4574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운영 서비스</a:t>
                      </a:r>
                    </a:p>
                  </a:txBody>
                  <a:tcPr marL="36002" marR="36002" marT="45741" marB="4574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제목</a:t>
                      </a:r>
                    </a:p>
                  </a:txBody>
                  <a:tcPr marL="36002" marR="36002" marT="45741" marB="4574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작성자</a:t>
                      </a:r>
                    </a:p>
                  </a:txBody>
                  <a:tcPr marL="36002" marR="36002" marT="45741" marB="4574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작성일</a:t>
                      </a:r>
                    </a:p>
                  </a:txBody>
                  <a:tcPr marL="36002" marR="36002" marT="45741" marB="4574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진행 상태</a:t>
                      </a:r>
                    </a:p>
                  </a:txBody>
                  <a:tcPr marL="36002" marR="36002" marT="45741" marB="4574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92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ㅁ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2" marR="36002" marT="45741" marB="4574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10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2" marR="36002" marT="45741" marB="4574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+mn-ea"/>
                          <a:ea typeface="+mn-ea"/>
                        </a:rPr>
                        <a:t>학부</a:t>
                      </a:r>
                    </a:p>
                  </a:txBody>
                  <a:tcPr marL="36002" marR="36002" marT="45741" marB="4574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latin typeface="+mn-ea"/>
                          <a:ea typeface="+mn-ea"/>
                        </a:rPr>
                        <a:t>영상이 나오지 않습니다</a:t>
                      </a:r>
                      <a:r>
                        <a:rPr lang="en-US" altLang="ko-KR" sz="800" b="0" dirty="0">
                          <a:latin typeface="+mn-ea"/>
                          <a:ea typeface="+mn-ea"/>
                        </a:rPr>
                        <a:t>.</a:t>
                      </a:r>
                      <a:endParaRPr lang="ko-KR" altLang="en-US" sz="800" b="0" dirty="0">
                        <a:latin typeface="+mn-ea"/>
                        <a:ea typeface="+mn-ea"/>
                      </a:endParaRPr>
                    </a:p>
                  </a:txBody>
                  <a:tcPr marL="36002" marR="36002" marT="45741" marB="4574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홍길동</a:t>
                      </a:r>
                    </a:p>
                  </a:txBody>
                  <a:tcPr marL="36000" marR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2022.01.01 00:00:00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u="none" dirty="0">
                          <a:latin typeface="+mn-ea"/>
                          <a:ea typeface="+mn-ea"/>
                        </a:rPr>
                        <a:t>CP</a:t>
                      </a:r>
                      <a:r>
                        <a:rPr lang="ko-KR" altLang="en-US" sz="800" b="0" u="none" dirty="0">
                          <a:latin typeface="+mn-ea"/>
                          <a:ea typeface="+mn-ea"/>
                        </a:rPr>
                        <a:t>사 이슈</a:t>
                      </a:r>
                    </a:p>
                  </a:txBody>
                  <a:tcPr marL="36000" marR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818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ㅁ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2" marR="36002" marT="45741" marB="4574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9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2" marR="36002" marT="45741" marB="4574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+mn-ea"/>
                          <a:ea typeface="+mn-ea"/>
                        </a:rPr>
                        <a:t>STEP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포털</a:t>
                      </a:r>
                    </a:p>
                  </a:txBody>
                  <a:tcPr marL="36002" marR="36002" marT="45741" marB="4574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latin typeface="+mn-ea"/>
                          <a:ea typeface="+mn-ea"/>
                        </a:rPr>
                        <a:t>영상이 나오지 않습니다</a:t>
                      </a:r>
                      <a:r>
                        <a:rPr lang="en-US" altLang="ko-KR" sz="800" b="0" dirty="0">
                          <a:latin typeface="+mn-ea"/>
                          <a:ea typeface="+mn-ea"/>
                        </a:rPr>
                        <a:t>.</a:t>
                      </a:r>
                      <a:endParaRPr lang="ko-KR" altLang="en-US" sz="800" b="0" dirty="0">
                        <a:latin typeface="+mn-ea"/>
                        <a:ea typeface="+mn-ea"/>
                      </a:endParaRPr>
                    </a:p>
                  </a:txBody>
                  <a:tcPr marL="36002" marR="36002" marT="45741" marB="4574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홍길동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2" marR="36002" marT="45741" marB="4574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2022.01.01 00:00:00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2" marR="36002" marT="45741" marB="4574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u="none" dirty="0" err="1">
                          <a:latin typeface="+mn-ea"/>
                          <a:ea typeface="+mn-ea"/>
                        </a:rPr>
                        <a:t>처리중</a:t>
                      </a:r>
                      <a:r>
                        <a:rPr lang="ko-KR" altLang="en-US" sz="800" b="0" u="none" dirty="0">
                          <a:latin typeface="+mn-ea"/>
                          <a:ea typeface="+mn-ea"/>
                        </a:rPr>
                        <a:t> </a:t>
                      </a:r>
                    </a:p>
                  </a:txBody>
                  <a:tcPr marL="36002" marR="36002" marT="45741" marB="4574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818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ㅁ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2" marR="36002" marT="45741" marB="4574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8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2" marR="36002" marT="45741" marB="4574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+mn-ea"/>
                          <a:ea typeface="+mn-ea"/>
                        </a:rPr>
                        <a:t>학부</a:t>
                      </a:r>
                    </a:p>
                  </a:txBody>
                  <a:tcPr marL="36002" marR="36002" marT="45741" marB="4574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latin typeface="+mn-ea"/>
                          <a:ea typeface="+mn-ea"/>
                        </a:rPr>
                        <a:t>영상이 나오지 않습니다</a:t>
                      </a:r>
                      <a:r>
                        <a:rPr lang="en-US" altLang="ko-KR" sz="800" b="0" dirty="0">
                          <a:latin typeface="+mn-ea"/>
                          <a:ea typeface="+mn-ea"/>
                        </a:rPr>
                        <a:t>.</a:t>
                      </a:r>
                      <a:endParaRPr lang="ko-KR" altLang="en-US" sz="800" b="0" dirty="0">
                        <a:latin typeface="+mn-ea"/>
                        <a:ea typeface="+mn-ea"/>
                      </a:endParaRPr>
                    </a:p>
                  </a:txBody>
                  <a:tcPr marL="36002" marR="36002" marT="45741" marB="4574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홍길동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2" marR="36002" marT="45741" marB="4574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2022.01.01 00:00:00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2" marR="36002" marT="45741" marB="4574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u="none" dirty="0">
                          <a:latin typeface="+mn-ea"/>
                          <a:ea typeface="+mn-ea"/>
                        </a:rPr>
                        <a:t>처리불가</a:t>
                      </a:r>
                    </a:p>
                  </a:txBody>
                  <a:tcPr marL="36002" marR="36002" marT="45741" marB="4574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7938496"/>
                  </a:ext>
                </a:extLst>
              </a:tr>
              <a:tr h="29818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ㅁ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2" marR="36002" marT="45741" marB="4574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7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2" marR="36002" marT="45741" marB="4574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+mn-ea"/>
                          <a:ea typeface="+mn-ea"/>
                        </a:rPr>
                        <a:t>STEP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포털</a:t>
                      </a:r>
                    </a:p>
                  </a:txBody>
                  <a:tcPr marL="36002" marR="36002" marT="45741" marB="4574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latin typeface="+mn-ea"/>
                          <a:ea typeface="+mn-ea"/>
                        </a:rPr>
                        <a:t>영상이 나오지 않습니다</a:t>
                      </a:r>
                      <a:r>
                        <a:rPr lang="en-US" altLang="ko-KR" sz="800" b="0" dirty="0">
                          <a:latin typeface="+mn-ea"/>
                          <a:ea typeface="+mn-ea"/>
                        </a:rPr>
                        <a:t>.</a:t>
                      </a:r>
                      <a:endParaRPr lang="ko-KR" altLang="en-US" sz="800" b="0" dirty="0">
                        <a:latin typeface="+mn-ea"/>
                        <a:ea typeface="+mn-ea"/>
                      </a:endParaRPr>
                    </a:p>
                  </a:txBody>
                  <a:tcPr marL="36002" marR="36002" marT="45741" marB="4574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홍길동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2" marR="36002" marT="45741" marB="4574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2022.01.01 00:00:00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2" marR="36002" marT="45741" marB="4574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u="none" dirty="0">
                          <a:latin typeface="+mn-ea"/>
                          <a:ea typeface="+mn-ea"/>
                        </a:rPr>
                        <a:t>처리 완료</a:t>
                      </a:r>
                    </a:p>
                  </a:txBody>
                  <a:tcPr marL="36002" marR="36002" marT="45741" marB="4574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9652686"/>
                  </a:ext>
                </a:extLst>
              </a:tr>
              <a:tr h="29818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ㅁ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2" marR="36002" marT="45741" marB="4574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6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2" marR="36002" marT="45741" marB="4574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+mn-ea"/>
                          <a:ea typeface="+mn-ea"/>
                        </a:rPr>
                        <a:t>학부</a:t>
                      </a:r>
                    </a:p>
                  </a:txBody>
                  <a:tcPr marL="36002" marR="36002" marT="45741" marB="4574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latin typeface="+mn-ea"/>
                          <a:ea typeface="+mn-ea"/>
                        </a:rPr>
                        <a:t>영상이 나오지 않습니다</a:t>
                      </a:r>
                      <a:r>
                        <a:rPr lang="en-US" altLang="ko-KR" sz="800" b="0" dirty="0">
                          <a:latin typeface="+mn-ea"/>
                          <a:ea typeface="+mn-ea"/>
                        </a:rPr>
                        <a:t>.</a:t>
                      </a:r>
                      <a:endParaRPr lang="ko-KR" altLang="en-US" sz="800" b="0" dirty="0">
                        <a:latin typeface="+mn-ea"/>
                        <a:ea typeface="+mn-ea"/>
                      </a:endParaRPr>
                    </a:p>
                  </a:txBody>
                  <a:tcPr marL="36002" marR="36002" marT="45741" marB="4574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홍길동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2" marR="36002" marT="45741" marB="4574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2022.01.01 00:00:00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2" marR="36002" marT="45741" marB="4574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u="none" dirty="0">
                          <a:latin typeface="+mn-ea"/>
                          <a:ea typeface="+mn-ea"/>
                        </a:rPr>
                        <a:t>CP</a:t>
                      </a:r>
                      <a:r>
                        <a:rPr lang="ko-KR" altLang="en-US" sz="800" b="0" u="none" dirty="0">
                          <a:latin typeface="+mn-ea"/>
                          <a:ea typeface="+mn-ea"/>
                        </a:rPr>
                        <a:t>사 이슈</a:t>
                      </a:r>
                    </a:p>
                  </a:txBody>
                  <a:tcPr marL="36000" marR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4767470"/>
                  </a:ext>
                </a:extLst>
              </a:tr>
              <a:tr h="29818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ㅁ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2" marR="36002" marT="45741" marB="4574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5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2" marR="36002" marT="45741" marB="4574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+mn-ea"/>
                          <a:ea typeface="+mn-ea"/>
                        </a:rPr>
                        <a:t>STEP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포털</a:t>
                      </a:r>
                    </a:p>
                  </a:txBody>
                  <a:tcPr marL="36002" marR="36002" marT="45741" marB="4574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latin typeface="+mn-ea"/>
                          <a:ea typeface="+mn-ea"/>
                        </a:rPr>
                        <a:t>영상이 나오지 않습니다</a:t>
                      </a:r>
                      <a:r>
                        <a:rPr lang="en-US" altLang="ko-KR" sz="800" b="0" dirty="0">
                          <a:latin typeface="+mn-ea"/>
                          <a:ea typeface="+mn-ea"/>
                        </a:rPr>
                        <a:t>.</a:t>
                      </a:r>
                      <a:endParaRPr lang="ko-KR" altLang="en-US" sz="800" b="0" dirty="0">
                        <a:latin typeface="+mn-ea"/>
                        <a:ea typeface="+mn-ea"/>
                      </a:endParaRPr>
                    </a:p>
                  </a:txBody>
                  <a:tcPr marL="36002" marR="36002" marT="45741" marB="4574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홍길동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2" marR="36002" marT="45741" marB="4574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2022.01.01 00:00:00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2" marR="36002" marT="45741" marB="4574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u="none" dirty="0" err="1">
                          <a:latin typeface="+mn-ea"/>
                          <a:ea typeface="+mn-ea"/>
                        </a:rPr>
                        <a:t>처리중</a:t>
                      </a:r>
                      <a:r>
                        <a:rPr lang="ko-KR" altLang="en-US" sz="800" b="0" u="none" dirty="0">
                          <a:latin typeface="+mn-ea"/>
                          <a:ea typeface="+mn-ea"/>
                        </a:rPr>
                        <a:t> </a:t>
                      </a:r>
                    </a:p>
                  </a:txBody>
                  <a:tcPr marL="36002" marR="36002" marT="45741" marB="4574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1926466"/>
                  </a:ext>
                </a:extLst>
              </a:tr>
              <a:tr h="29818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ㅁ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2" marR="36002" marT="45741" marB="4574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2" marR="36002" marT="45741" marB="4574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+mn-ea"/>
                          <a:ea typeface="+mn-ea"/>
                        </a:rPr>
                        <a:t>학부</a:t>
                      </a:r>
                    </a:p>
                  </a:txBody>
                  <a:tcPr marL="36002" marR="36002" marT="45741" marB="4574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latin typeface="+mn-ea"/>
                          <a:ea typeface="+mn-ea"/>
                        </a:rPr>
                        <a:t>영상이 나오지 않습니다</a:t>
                      </a:r>
                      <a:r>
                        <a:rPr lang="en-US" altLang="ko-KR" sz="800" b="0" dirty="0">
                          <a:latin typeface="+mn-ea"/>
                          <a:ea typeface="+mn-ea"/>
                        </a:rPr>
                        <a:t>.</a:t>
                      </a:r>
                      <a:endParaRPr lang="ko-KR" altLang="en-US" sz="800" b="0" dirty="0">
                        <a:latin typeface="+mn-ea"/>
                        <a:ea typeface="+mn-ea"/>
                      </a:endParaRPr>
                    </a:p>
                  </a:txBody>
                  <a:tcPr marL="36002" marR="36002" marT="45741" marB="4574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홍길동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2" marR="36002" marT="45741" marB="4574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2022.01.01 00:00:00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2" marR="36002" marT="45741" marB="4574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u="none" dirty="0">
                          <a:latin typeface="+mn-ea"/>
                          <a:ea typeface="+mn-ea"/>
                        </a:rPr>
                        <a:t>CP</a:t>
                      </a:r>
                      <a:r>
                        <a:rPr lang="ko-KR" altLang="en-US" sz="800" b="0" u="none" dirty="0">
                          <a:latin typeface="+mn-ea"/>
                          <a:ea typeface="+mn-ea"/>
                        </a:rPr>
                        <a:t>사 이슈</a:t>
                      </a:r>
                    </a:p>
                  </a:txBody>
                  <a:tcPr marL="36000" marR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4239030"/>
                  </a:ext>
                </a:extLst>
              </a:tr>
              <a:tr h="29818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ㅁ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2" marR="36002" marT="45741" marB="4574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2" marR="36002" marT="45741" marB="4574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+mn-ea"/>
                          <a:ea typeface="+mn-ea"/>
                        </a:rPr>
                        <a:t>STEP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포털</a:t>
                      </a:r>
                    </a:p>
                  </a:txBody>
                  <a:tcPr marL="36002" marR="36002" marT="45741" marB="4574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latin typeface="+mn-ea"/>
                          <a:ea typeface="+mn-ea"/>
                        </a:rPr>
                        <a:t>영상이 나오지 않습니다</a:t>
                      </a:r>
                      <a:r>
                        <a:rPr lang="en-US" altLang="ko-KR" sz="800" b="0" dirty="0">
                          <a:latin typeface="+mn-ea"/>
                          <a:ea typeface="+mn-ea"/>
                        </a:rPr>
                        <a:t>.</a:t>
                      </a:r>
                      <a:endParaRPr lang="ko-KR" altLang="en-US" sz="800" b="0" dirty="0">
                        <a:latin typeface="+mn-ea"/>
                        <a:ea typeface="+mn-ea"/>
                      </a:endParaRPr>
                    </a:p>
                  </a:txBody>
                  <a:tcPr marL="36002" marR="36002" marT="45741" marB="4574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홍길동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2" marR="36002" marT="45741" marB="4574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2022.01.01 00:00:00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2" marR="36002" marT="45741" marB="4574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u="none" dirty="0" err="1">
                          <a:latin typeface="+mn-ea"/>
                          <a:ea typeface="+mn-ea"/>
                        </a:rPr>
                        <a:t>처리중</a:t>
                      </a:r>
                      <a:r>
                        <a:rPr lang="ko-KR" altLang="en-US" sz="800" b="0" u="none" dirty="0">
                          <a:latin typeface="+mn-ea"/>
                          <a:ea typeface="+mn-ea"/>
                        </a:rPr>
                        <a:t> </a:t>
                      </a:r>
                    </a:p>
                  </a:txBody>
                  <a:tcPr marL="36002" marR="36002" marT="45741" marB="4574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1367106"/>
                  </a:ext>
                </a:extLst>
              </a:tr>
              <a:tr h="29818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ㅁ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2" marR="36002" marT="45741" marB="4574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2" marR="36002" marT="45741" marB="4574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+mn-ea"/>
                          <a:ea typeface="+mn-ea"/>
                        </a:rPr>
                        <a:t>학부</a:t>
                      </a:r>
                    </a:p>
                  </a:txBody>
                  <a:tcPr marL="36002" marR="36002" marT="45741" marB="4574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latin typeface="+mn-ea"/>
                          <a:ea typeface="+mn-ea"/>
                        </a:rPr>
                        <a:t>영상이 나오지 않습니다</a:t>
                      </a:r>
                      <a:r>
                        <a:rPr lang="en-US" altLang="ko-KR" sz="800" b="0" dirty="0">
                          <a:latin typeface="+mn-ea"/>
                          <a:ea typeface="+mn-ea"/>
                        </a:rPr>
                        <a:t>.</a:t>
                      </a:r>
                      <a:endParaRPr lang="ko-KR" altLang="en-US" sz="800" b="0" dirty="0">
                        <a:latin typeface="+mn-ea"/>
                        <a:ea typeface="+mn-ea"/>
                      </a:endParaRPr>
                    </a:p>
                  </a:txBody>
                  <a:tcPr marL="36002" marR="36002" marT="45741" marB="4574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홍길동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2" marR="36002" marT="45741" marB="4574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2022.01.01 00:00:00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2" marR="36002" marT="45741" marB="4574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u="none" dirty="0">
                          <a:latin typeface="+mn-ea"/>
                          <a:ea typeface="+mn-ea"/>
                        </a:rPr>
                        <a:t>처리불가</a:t>
                      </a:r>
                    </a:p>
                  </a:txBody>
                  <a:tcPr marL="36002" marR="36002" marT="45741" marB="4574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4452782"/>
                  </a:ext>
                </a:extLst>
              </a:tr>
              <a:tr h="29818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ㅁ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2" marR="36002" marT="45741" marB="4574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2" marR="36002" marT="45741" marB="4574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+mn-ea"/>
                          <a:ea typeface="+mn-ea"/>
                        </a:rPr>
                        <a:t>STEP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포털</a:t>
                      </a:r>
                    </a:p>
                  </a:txBody>
                  <a:tcPr marL="36002" marR="36002" marT="45741" marB="4574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latin typeface="+mn-ea"/>
                          <a:ea typeface="+mn-ea"/>
                        </a:rPr>
                        <a:t>영상이 나오지 않습니다</a:t>
                      </a:r>
                      <a:r>
                        <a:rPr lang="en-US" altLang="ko-KR" sz="800" b="0" dirty="0">
                          <a:latin typeface="+mn-ea"/>
                          <a:ea typeface="+mn-ea"/>
                        </a:rPr>
                        <a:t>.</a:t>
                      </a:r>
                      <a:endParaRPr lang="ko-KR" altLang="en-US" sz="800" b="0" dirty="0">
                        <a:latin typeface="+mn-ea"/>
                        <a:ea typeface="+mn-ea"/>
                      </a:endParaRPr>
                    </a:p>
                  </a:txBody>
                  <a:tcPr marL="36002" marR="36002" marT="45741" marB="4574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홍길동</a:t>
                      </a:r>
                    </a:p>
                  </a:txBody>
                  <a:tcPr marL="36002" marR="36002" marT="45741" marB="4574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2022.01.01 00:00:00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2" marR="36002" marT="45741" marB="4574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u="none" dirty="0">
                          <a:latin typeface="+mn-ea"/>
                          <a:ea typeface="+mn-ea"/>
                        </a:rPr>
                        <a:t>처리 완료</a:t>
                      </a:r>
                    </a:p>
                  </a:txBody>
                  <a:tcPr marL="36002" marR="36002" marT="45741" marB="4574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5610756"/>
                  </a:ext>
                </a:extLst>
              </a:tr>
            </a:tbl>
          </a:graphicData>
        </a:graphic>
      </p:graphicFrame>
      <p:graphicFrame>
        <p:nvGraphicFramePr>
          <p:cNvPr id="38" name="표 37">
            <a:extLst>
              <a:ext uri="{FF2B5EF4-FFF2-40B4-BE49-F238E27FC236}">
                <a16:creationId xmlns:a16="http://schemas.microsoft.com/office/drawing/2014/main" id="{3D1FD7B6-CE76-4E6A-8F4E-C246744FF7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8295706"/>
              </p:ext>
            </p:extLst>
          </p:nvPr>
        </p:nvGraphicFramePr>
        <p:xfrm>
          <a:off x="8602663" y="361950"/>
          <a:ext cx="3589337" cy="55476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76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616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336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>
                          <a:solidFill>
                            <a:srgbClr val="4E5263"/>
                          </a:solidFill>
                          <a:latin typeface="+mn-ea"/>
                          <a:ea typeface="+mn-ea"/>
                          <a:sym typeface="맑은 고딕"/>
                        </a:rPr>
                        <a:t>Summery.</a:t>
                      </a:r>
                      <a:endParaRPr lang="en" altLang="ko-KR" sz="800" b="1" dirty="0">
                        <a:solidFill>
                          <a:srgbClr val="4E5263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" altLang="ko-KR" sz="900" b="1" dirty="0">
                        <a:solidFill>
                          <a:srgbClr val="4E5263"/>
                        </a:solidFill>
                        <a:latin typeface="SF Pro Text" pitchFamily="2" charset="0"/>
                        <a:ea typeface="SF Pro Text" pitchFamily="2" charset="0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360">
                <a:tc gridSpan="2">
                  <a:txBody>
                    <a:bodyPr/>
                    <a:lstStyle/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운영중인 과목의 </a:t>
                      </a:r>
                      <a:r>
                        <a:rPr lang="ko-KR" altLang="en-US" sz="800" b="1" u="sng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콘텐츠 오류신고를 확인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하는 페이지입니다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.</a:t>
                      </a: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AS-IS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와 동일하나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,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화면 구조가 변경되었습니다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.</a:t>
                      </a:r>
                    </a:p>
                  </a:txBody>
                  <a:tcPr marL="91437" marR="91437" marT="45727" marB="45727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3360">
                <a:tc gridSpan="2"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800" b="1" dirty="0">
                          <a:solidFill>
                            <a:srgbClr val="4E5263"/>
                          </a:solidFill>
                          <a:latin typeface="+mn-ea"/>
                          <a:ea typeface="+mn-ea"/>
                          <a:sym typeface="맑은 고딕"/>
                        </a:rPr>
                        <a:t>RFP.</a:t>
                      </a:r>
                      <a:endParaRPr lang="en" altLang="ko-KR" sz="800" b="1" dirty="0">
                        <a:solidFill>
                          <a:srgbClr val="4E5263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2405544"/>
                  </a:ext>
                </a:extLst>
              </a:tr>
              <a:tr h="213360">
                <a:tc gridSpan="2">
                  <a:txBody>
                    <a:bodyPr/>
                    <a:lstStyle/>
                    <a:p>
                      <a:pPr algn="just" latinLnBrk="1"/>
                      <a:r>
                        <a:rPr lang="ko-KR" altLang="en-US" sz="800" dirty="0" err="1"/>
                        <a:t>ㆍ</a:t>
                      </a:r>
                      <a:r>
                        <a:rPr lang="en-US" altLang="ko-KR" sz="800" dirty="0"/>
                        <a:t>SFR-SCMS-007-01, SFR-SCMS-007-02 </a:t>
                      </a:r>
                    </a:p>
                    <a:p>
                      <a:pPr algn="just" latinLnBrk="1"/>
                      <a:r>
                        <a:rPr lang="en-US" altLang="ko-KR" sz="800" dirty="0"/>
                        <a:t>   - </a:t>
                      </a:r>
                      <a:r>
                        <a:rPr lang="ko-KR" altLang="en-US" sz="800" dirty="0"/>
                        <a:t>콘텐츠 오류신고 게시판에 대한 일반 관리 기능</a:t>
                      </a:r>
                    </a:p>
                    <a:p>
                      <a:pPr algn="just" latinLnBrk="1"/>
                      <a:r>
                        <a:rPr lang="ko-KR" altLang="en-US" sz="800" dirty="0" err="1"/>
                        <a:t>ㆍ</a:t>
                      </a:r>
                      <a:r>
                        <a:rPr lang="en-US" altLang="ko-KR" sz="800" dirty="0"/>
                        <a:t>SFR-SCMS-AD-02 : </a:t>
                      </a:r>
                      <a:r>
                        <a:rPr lang="ko-KR" altLang="en-US" sz="800" dirty="0"/>
                        <a:t>운영 중인 콘텐츠 조회 </a:t>
                      </a:r>
                    </a:p>
                  </a:txBody>
                  <a:tcPr marL="91437" marR="91437" marT="45727" marB="45727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734976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확인 </a:t>
                      </a: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kumimoji="1" lang="ko-KR" altLang="en-US" sz="8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클릭시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800" dirty="0"/>
                        <a:t>MANAGE-SUBJECT-MAIN</a:t>
                      </a: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이동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0000"/>
                        </a:lnSpc>
                      </a:pP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조회 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 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발생할 수 에러 메시지 </a:t>
                      </a: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lang="en-US" altLang="ko-KR" sz="800" dirty="0"/>
                        <a:t>MANAGE-ALERT</a:t>
                      </a: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페이지 참조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2312250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0000"/>
                        </a:lnSpc>
                      </a:pP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엑셀 다운로드 버튼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indent="0" algn="just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조회 조건 입력 또는 전체 </a:t>
                      </a:r>
                      <a:r>
                        <a:rPr kumimoji="1" lang="ko-KR" altLang="en-US" sz="8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선택시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전체 다운로드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indent="0" algn="just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 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조회 조건 입력 또는 일부분 </a:t>
                      </a:r>
                      <a:r>
                        <a:rPr kumimoji="1" lang="ko-KR" altLang="en-US" sz="8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선택시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해당 데이터만 다운로드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8005502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운영 서비스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5643597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5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오류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제목 또는 내용</a:t>
                      </a:r>
                    </a:p>
                  </a:txBody>
                  <a:tcPr marL="91437" marR="91437" marT="45727" marB="45727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99517019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6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작성기간 조회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9559409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7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진행상태 </a:t>
                      </a: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전체</a:t>
                      </a: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기본 값</a:t>
                      </a: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), CP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사 이슈</a:t>
                      </a: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kumimoji="1" lang="ko-KR" altLang="en-US" sz="8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처리중</a:t>
                      </a: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처리불가</a:t>
                      </a: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처리완료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1863465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8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작성자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3581007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9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0000"/>
                        </a:lnSpc>
                      </a:pP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현재 보여지는 정보의 총계 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5400422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10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한번에 보여지는 개수 설정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- 10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개</a:t>
                      </a: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기본값</a:t>
                      </a: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), 20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개</a:t>
                      </a: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 40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개</a:t>
                      </a: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60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개</a:t>
                      </a: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80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개</a:t>
                      </a: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100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개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83874573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11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체크박스</a:t>
                      </a: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: 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전체 또는 개별 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609548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12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순번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2094133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13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운영서비스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76350925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14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내용  </a:t>
                      </a: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kumimoji="1" lang="ko-KR" altLang="en-US" sz="8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클릭시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800" dirty="0"/>
                        <a:t>MANAGE-SUBJECT-REPORT-DETAIL</a:t>
                      </a:r>
                      <a:r>
                        <a:rPr kumimoji="0" lang="ko-KR" altLang="en-US" sz="800" b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</a:rPr>
                        <a:t> 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페이지 이동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15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작성자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16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작성일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47009891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17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진행 상태 </a:t>
                      </a: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CP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사 이슈</a:t>
                      </a: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kumimoji="1" lang="ko-KR" altLang="en-US" sz="8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처리중</a:t>
                      </a: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처리불가</a:t>
                      </a: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처리완료 중 하나 노출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2717746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18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페이지네이션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10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번에서 선택한 값보다 많을 때 생성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9224331"/>
                  </a:ext>
                </a:extLst>
              </a:tr>
            </a:tbl>
          </a:graphicData>
        </a:graphic>
      </p:graphicFrame>
      <p:grpSp>
        <p:nvGrpSpPr>
          <p:cNvPr id="45" name="그룹 107">
            <a:extLst>
              <a:ext uri="{FF2B5EF4-FFF2-40B4-BE49-F238E27FC236}">
                <a16:creationId xmlns:a16="http://schemas.microsoft.com/office/drawing/2014/main" id="{3D2C0925-2C79-4C5D-92DD-CE27031F83B5}"/>
              </a:ext>
            </a:extLst>
          </p:cNvPr>
          <p:cNvGrpSpPr>
            <a:grpSpLocks/>
          </p:cNvGrpSpPr>
          <p:nvPr/>
        </p:nvGrpSpPr>
        <p:grpSpPr bwMode="auto">
          <a:xfrm>
            <a:off x="1522" y="1852578"/>
            <a:ext cx="217487" cy="246063"/>
            <a:chOff x="2012774" y="1442250"/>
            <a:chExt cx="217845" cy="245280"/>
          </a:xfrm>
        </p:grpSpPr>
        <p:sp>
          <p:nvSpPr>
            <p:cNvPr id="46" name="Google Shape;2970;p125">
              <a:extLst>
                <a:ext uri="{FF2B5EF4-FFF2-40B4-BE49-F238E27FC236}">
                  <a16:creationId xmlns:a16="http://schemas.microsoft.com/office/drawing/2014/main" id="{9F977B31-3DF9-475E-BEAE-4587250EC3D3}"/>
                </a:ext>
              </a:extLst>
            </p:cNvPr>
            <p:cNvSpPr/>
            <p:nvPr/>
          </p:nvSpPr>
          <p:spPr>
            <a:xfrm>
              <a:off x="2012774" y="1464404"/>
              <a:ext cx="200354" cy="19938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lIns="91425" tIns="45700" rIns="91425" bIns="4570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  <a:tabLst/>
                <a:defRPr/>
              </a:pPr>
              <a:endParaRPr kumimoji="0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바탕체" panose="02030609000101010101" pitchFamily="17" charset="-127"/>
                <a:cs typeface="Arial"/>
                <a:sym typeface="Arial"/>
              </a:endParaRPr>
            </a:p>
          </p:txBody>
        </p:sp>
        <p:sp>
          <p:nvSpPr>
            <p:cNvPr id="47" name="Google Shape;423;p35">
              <a:extLst>
                <a:ext uri="{FF2B5EF4-FFF2-40B4-BE49-F238E27FC236}">
                  <a16:creationId xmlns:a16="http://schemas.microsoft.com/office/drawing/2014/main" id="{51AF3ECA-8CAB-4F7D-A9BF-FE205A7E7ED3}"/>
                </a:ext>
              </a:extLst>
            </p:cNvPr>
            <p:cNvSpPr/>
            <p:nvPr/>
          </p:nvSpPr>
          <p:spPr>
            <a:xfrm>
              <a:off x="2041396" y="1442250"/>
              <a:ext cx="189223" cy="245280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lIns="0" tIns="45700" rIns="0" bIns="45700" anchor="ctr"/>
            <a:lstStyle/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바탕체" panose="02030609000101010101" pitchFamily="17" charset="-127"/>
                  <a:cs typeface="Arial"/>
                  <a:sym typeface="Arial"/>
                </a:rPr>
                <a:t>9</a:t>
              </a:r>
              <a:endParaRPr kumimoji="0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바탕체" panose="02030609000101010101" pitchFamily="17" charset="-127"/>
                <a:cs typeface="Arial"/>
                <a:sym typeface="Arial"/>
              </a:endParaRPr>
            </a:p>
          </p:txBody>
        </p:sp>
      </p:grpSp>
      <p:grpSp>
        <p:nvGrpSpPr>
          <p:cNvPr id="48" name="그룹 107">
            <a:extLst>
              <a:ext uri="{FF2B5EF4-FFF2-40B4-BE49-F238E27FC236}">
                <a16:creationId xmlns:a16="http://schemas.microsoft.com/office/drawing/2014/main" id="{6ADCEFF7-9917-41CA-906C-AEF2B9DF4AF7}"/>
              </a:ext>
            </a:extLst>
          </p:cNvPr>
          <p:cNvGrpSpPr>
            <a:grpSpLocks/>
          </p:cNvGrpSpPr>
          <p:nvPr/>
        </p:nvGrpSpPr>
        <p:grpSpPr bwMode="auto">
          <a:xfrm>
            <a:off x="4916465" y="2214290"/>
            <a:ext cx="217487" cy="246063"/>
            <a:chOff x="2012774" y="1442250"/>
            <a:chExt cx="217845" cy="245280"/>
          </a:xfrm>
        </p:grpSpPr>
        <p:sp>
          <p:nvSpPr>
            <p:cNvPr id="49" name="Google Shape;2970;p125">
              <a:extLst>
                <a:ext uri="{FF2B5EF4-FFF2-40B4-BE49-F238E27FC236}">
                  <a16:creationId xmlns:a16="http://schemas.microsoft.com/office/drawing/2014/main" id="{D7F9C08D-7D54-497F-AED9-2C325CC1E029}"/>
                </a:ext>
              </a:extLst>
            </p:cNvPr>
            <p:cNvSpPr/>
            <p:nvPr/>
          </p:nvSpPr>
          <p:spPr>
            <a:xfrm>
              <a:off x="2012774" y="1464404"/>
              <a:ext cx="200354" cy="19938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lIns="91425" tIns="45700" rIns="91425" bIns="4570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  <a:tabLst/>
                <a:defRPr/>
              </a:pPr>
              <a:endParaRPr kumimoji="0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바탕체" panose="02030609000101010101" pitchFamily="17" charset="-127"/>
                <a:cs typeface="Arial"/>
                <a:sym typeface="Arial"/>
              </a:endParaRPr>
            </a:p>
          </p:txBody>
        </p:sp>
        <p:sp>
          <p:nvSpPr>
            <p:cNvPr id="50" name="Google Shape;423;p35">
              <a:extLst>
                <a:ext uri="{FF2B5EF4-FFF2-40B4-BE49-F238E27FC236}">
                  <a16:creationId xmlns:a16="http://schemas.microsoft.com/office/drawing/2014/main" id="{DF053460-5C48-4DC5-8842-B6E01F45ACE8}"/>
                </a:ext>
              </a:extLst>
            </p:cNvPr>
            <p:cNvSpPr/>
            <p:nvPr/>
          </p:nvSpPr>
          <p:spPr>
            <a:xfrm>
              <a:off x="2041396" y="1442250"/>
              <a:ext cx="189223" cy="245280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lIns="0" tIns="45700" rIns="0" bIns="45700" anchor="ctr"/>
            <a:lstStyle/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바탕체" panose="02030609000101010101" pitchFamily="17" charset="-127"/>
                  <a:cs typeface="Arial"/>
                  <a:sym typeface="Arial"/>
                </a:rPr>
                <a:t>15</a:t>
              </a:r>
              <a:endParaRPr kumimoji="0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바탕체" panose="02030609000101010101" pitchFamily="17" charset="-127"/>
                <a:cs typeface="Arial"/>
                <a:sym typeface="Arial"/>
              </a:endParaRPr>
            </a:p>
          </p:txBody>
        </p:sp>
      </p:grpSp>
      <p:grpSp>
        <p:nvGrpSpPr>
          <p:cNvPr id="51" name="그룹 107">
            <a:extLst>
              <a:ext uri="{FF2B5EF4-FFF2-40B4-BE49-F238E27FC236}">
                <a16:creationId xmlns:a16="http://schemas.microsoft.com/office/drawing/2014/main" id="{34807BB1-52CC-4E66-8FD5-A351B7CC2197}"/>
              </a:ext>
            </a:extLst>
          </p:cNvPr>
          <p:cNvGrpSpPr>
            <a:grpSpLocks/>
          </p:cNvGrpSpPr>
          <p:nvPr/>
        </p:nvGrpSpPr>
        <p:grpSpPr bwMode="auto">
          <a:xfrm>
            <a:off x="2872113" y="2214290"/>
            <a:ext cx="217487" cy="246063"/>
            <a:chOff x="2012774" y="1442250"/>
            <a:chExt cx="217845" cy="245280"/>
          </a:xfrm>
        </p:grpSpPr>
        <p:sp>
          <p:nvSpPr>
            <p:cNvPr id="61" name="Google Shape;2970;p125">
              <a:extLst>
                <a:ext uri="{FF2B5EF4-FFF2-40B4-BE49-F238E27FC236}">
                  <a16:creationId xmlns:a16="http://schemas.microsoft.com/office/drawing/2014/main" id="{D29FB61F-3E54-4E76-8755-C1338917BF99}"/>
                </a:ext>
              </a:extLst>
            </p:cNvPr>
            <p:cNvSpPr/>
            <p:nvPr/>
          </p:nvSpPr>
          <p:spPr>
            <a:xfrm>
              <a:off x="2012774" y="1464404"/>
              <a:ext cx="200354" cy="19938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lIns="91425" tIns="45700" rIns="91425" bIns="4570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  <a:tabLst/>
                <a:defRPr/>
              </a:pPr>
              <a:endParaRPr kumimoji="0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바탕체" panose="02030609000101010101" pitchFamily="17" charset="-127"/>
                <a:cs typeface="Arial"/>
                <a:sym typeface="Arial"/>
              </a:endParaRPr>
            </a:p>
          </p:txBody>
        </p:sp>
        <p:sp>
          <p:nvSpPr>
            <p:cNvPr id="62" name="Google Shape;423;p35">
              <a:extLst>
                <a:ext uri="{FF2B5EF4-FFF2-40B4-BE49-F238E27FC236}">
                  <a16:creationId xmlns:a16="http://schemas.microsoft.com/office/drawing/2014/main" id="{6EEB9088-80EB-4611-8B80-C9DA6913BB44}"/>
                </a:ext>
              </a:extLst>
            </p:cNvPr>
            <p:cNvSpPr/>
            <p:nvPr/>
          </p:nvSpPr>
          <p:spPr>
            <a:xfrm>
              <a:off x="2041396" y="1442250"/>
              <a:ext cx="189223" cy="245280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lIns="0" tIns="45700" rIns="0" bIns="45700" anchor="ctr"/>
            <a:lstStyle/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바탕체" panose="02030609000101010101" pitchFamily="17" charset="-127"/>
                  <a:cs typeface="Arial"/>
                  <a:sym typeface="Arial"/>
                </a:rPr>
                <a:t>14</a:t>
              </a:r>
              <a:endParaRPr kumimoji="0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바탕체" panose="02030609000101010101" pitchFamily="17" charset="-127"/>
                <a:cs typeface="Arial"/>
                <a:sym typeface="Arial"/>
              </a:endParaRPr>
            </a:p>
          </p:txBody>
        </p:sp>
      </p:grpSp>
      <p:grpSp>
        <p:nvGrpSpPr>
          <p:cNvPr id="66" name="그룹 107">
            <a:extLst>
              <a:ext uri="{FF2B5EF4-FFF2-40B4-BE49-F238E27FC236}">
                <a16:creationId xmlns:a16="http://schemas.microsoft.com/office/drawing/2014/main" id="{7060B2FE-01C2-4D6D-AF9D-1DF577B25C6C}"/>
              </a:ext>
            </a:extLst>
          </p:cNvPr>
          <p:cNvGrpSpPr>
            <a:grpSpLocks/>
          </p:cNvGrpSpPr>
          <p:nvPr/>
        </p:nvGrpSpPr>
        <p:grpSpPr bwMode="auto">
          <a:xfrm>
            <a:off x="827761" y="2214290"/>
            <a:ext cx="217487" cy="246063"/>
            <a:chOff x="2012774" y="1442250"/>
            <a:chExt cx="217845" cy="245280"/>
          </a:xfrm>
        </p:grpSpPr>
        <p:sp>
          <p:nvSpPr>
            <p:cNvPr id="67" name="Google Shape;2970;p125">
              <a:extLst>
                <a:ext uri="{FF2B5EF4-FFF2-40B4-BE49-F238E27FC236}">
                  <a16:creationId xmlns:a16="http://schemas.microsoft.com/office/drawing/2014/main" id="{174F6AF4-0039-4EE4-804A-DC583B8A72F4}"/>
                </a:ext>
              </a:extLst>
            </p:cNvPr>
            <p:cNvSpPr/>
            <p:nvPr/>
          </p:nvSpPr>
          <p:spPr>
            <a:xfrm>
              <a:off x="2012774" y="1464404"/>
              <a:ext cx="200354" cy="19938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lIns="91425" tIns="45700" rIns="91425" bIns="4570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  <a:tabLst/>
                <a:defRPr/>
              </a:pPr>
              <a:endParaRPr kumimoji="0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바탕체" panose="02030609000101010101" pitchFamily="17" charset="-127"/>
                <a:cs typeface="Arial"/>
                <a:sym typeface="Arial"/>
              </a:endParaRPr>
            </a:p>
          </p:txBody>
        </p:sp>
        <p:sp>
          <p:nvSpPr>
            <p:cNvPr id="68" name="Google Shape;423;p35">
              <a:extLst>
                <a:ext uri="{FF2B5EF4-FFF2-40B4-BE49-F238E27FC236}">
                  <a16:creationId xmlns:a16="http://schemas.microsoft.com/office/drawing/2014/main" id="{ED8006FF-19D8-4F60-A30D-93827CA00BF6}"/>
                </a:ext>
              </a:extLst>
            </p:cNvPr>
            <p:cNvSpPr/>
            <p:nvPr/>
          </p:nvSpPr>
          <p:spPr>
            <a:xfrm>
              <a:off x="2041396" y="1442250"/>
              <a:ext cx="189223" cy="245280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lIns="0" tIns="45700" rIns="0" bIns="45700" anchor="ctr"/>
            <a:lstStyle/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바탕체" panose="02030609000101010101" pitchFamily="17" charset="-127"/>
                  <a:cs typeface="Arial"/>
                  <a:sym typeface="Arial"/>
                </a:rPr>
                <a:t>13</a:t>
              </a:r>
              <a:endParaRPr kumimoji="0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바탕체" panose="02030609000101010101" pitchFamily="17" charset="-127"/>
                <a:cs typeface="Arial"/>
                <a:sym typeface="Arial"/>
              </a:endParaRPr>
            </a:p>
          </p:txBody>
        </p:sp>
      </p:grpSp>
      <p:grpSp>
        <p:nvGrpSpPr>
          <p:cNvPr id="69" name="그룹 107">
            <a:extLst>
              <a:ext uri="{FF2B5EF4-FFF2-40B4-BE49-F238E27FC236}">
                <a16:creationId xmlns:a16="http://schemas.microsoft.com/office/drawing/2014/main" id="{CD6D9A8C-FA0E-4660-8835-BFAEBBE2EB15}"/>
              </a:ext>
            </a:extLst>
          </p:cNvPr>
          <p:cNvGrpSpPr>
            <a:grpSpLocks/>
          </p:cNvGrpSpPr>
          <p:nvPr/>
        </p:nvGrpSpPr>
        <p:grpSpPr bwMode="auto">
          <a:xfrm>
            <a:off x="323712" y="2214290"/>
            <a:ext cx="217487" cy="246063"/>
            <a:chOff x="2012774" y="1442250"/>
            <a:chExt cx="217845" cy="245280"/>
          </a:xfrm>
        </p:grpSpPr>
        <p:sp>
          <p:nvSpPr>
            <p:cNvPr id="70" name="Google Shape;2970;p125">
              <a:extLst>
                <a:ext uri="{FF2B5EF4-FFF2-40B4-BE49-F238E27FC236}">
                  <a16:creationId xmlns:a16="http://schemas.microsoft.com/office/drawing/2014/main" id="{DE5F15E4-58EA-488D-B6DB-6BB19B0A44CC}"/>
                </a:ext>
              </a:extLst>
            </p:cNvPr>
            <p:cNvSpPr/>
            <p:nvPr/>
          </p:nvSpPr>
          <p:spPr>
            <a:xfrm>
              <a:off x="2012774" y="1464404"/>
              <a:ext cx="200354" cy="19938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lIns="91425" tIns="45700" rIns="91425" bIns="4570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  <a:tabLst/>
                <a:defRPr/>
              </a:pPr>
              <a:endParaRPr kumimoji="0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바탕체" panose="02030609000101010101" pitchFamily="17" charset="-127"/>
                <a:cs typeface="Arial"/>
                <a:sym typeface="Arial"/>
              </a:endParaRPr>
            </a:p>
          </p:txBody>
        </p:sp>
        <p:sp>
          <p:nvSpPr>
            <p:cNvPr id="71" name="Google Shape;423;p35">
              <a:extLst>
                <a:ext uri="{FF2B5EF4-FFF2-40B4-BE49-F238E27FC236}">
                  <a16:creationId xmlns:a16="http://schemas.microsoft.com/office/drawing/2014/main" id="{2A66D7D7-A6DB-4047-82CB-BD564C94169C}"/>
                </a:ext>
              </a:extLst>
            </p:cNvPr>
            <p:cNvSpPr/>
            <p:nvPr/>
          </p:nvSpPr>
          <p:spPr>
            <a:xfrm>
              <a:off x="2041396" y="1442250"/>
              <a:ext cx="189223" cy="245280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lIns="0" tIns="45700" rIns="0" bIns="45700" anchor="ctr"/>
            <a:lstStyle/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바탕체" panose="02030609000101010101" pitchFamily="17" charset="-127"/>
                  <a:cs typeface="Arial"/>
                  <a:sym typeface="Arial"/>
                </a:rPr>
                <a:t>12</a:t>
              </a:r>
              <a:endParaRPr kumimoji="0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바탕체" panose="02030609000101010101" pitchFamily="17" charset="-127"/>
                <a:cs typeface="Arial"/>
                <a:sym typeface="Arial"/>
              </a:endParaRPr>
            </a:p>
          </p:txBody>
        </p:sp>
      </p:grpSp>
      <p:grpSp>
        <p:nvGrpSpPr>
          <p:cNvPr id="72" name="그룹 107">
            <a:extLst>
              <a:ext uri="{FF2B5EF4-FFF2-40B4-BE49-F238E27FC236}">
                <a16:creationId xmlns:a16="http://schemas.microsoft.com/office/drawing/2014/main" id="{BCACAE60-C456-4FF3-ADA2-58A014E75E1A}"/>
              </a:ext>
            </a:extLst>
          </p:cNvPr>
          <p:cNvGrpSpPr>
            <a:grpSpLocks/>
          </p:cNvGrpSpPr>
          <p:nvPr/>
        </p:nvGrpSpPr>
        <p:grpSpPr bwMode="auto">
          <a:xfrm>
            <a:off x="1522" y="2214290"/>
            <a:ext cx="217487" cy="246063"/>
            <a:chOff x="2012774" y="1442250"/>
            <a:chExt cx="217845" cy="245280"/>
          </a:xfrm>
        </p:grpSpPr>
        <p:sp>
          <p:nvSpPr>
            <p:cNvPr id="73" name="Google Shape;2970;p125">
              <a:extLst>
                <a:ext uri="{FF2B5EF4-FFF2-40B4-BE49-F238E27FC236}">
                  <a16:creationId xmlns:a16="http://schemas.microsoft.com/office/drawing/2014/main" id="{F9608E14-0F1F-4C85-953E-57F58745D0B8}"/>
                </a:ext>
              </a:extLst>
            </p:cNvPr>
            <p:cNvSpPr/>
            <p:nvPr/>
          </p:nvSpPr>
          <p:spPr>
            <a:xfrm>
              <a:off x="2012774" y="1464404"/>
              <a:ext cx="200354" cy="19938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lIns="91425" tIns="45700" rIns="91425" bIns="4570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  <a:tabLst/>
                <a:defRPr/>
              </a:pPr>
              <a:endParaRPr kumimoji="0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바탕체" panose="02030609000101010101" pitchFamily="17" charset="-127"/>
                <a:cs typeface="Arial"/>
                <a:sym typeface="Arial"/>
              </a:endParaRPr>
            </a:p>
          </p:txBody>
        </p:sp>
        <p:sp>
          <p:nvSpPr>
            <p:cNvPr id="76" name="Google Shape;423;p35">
              <a:extLst>
                <a:ext uri="{FF2B5EF4-FFF2-40B4-BE49-F238E27FC236}">
                  <a16:creationId xmlns:a16="http://schemas.microsoft.com/office/drawing/2014/main" id="{0FD238C4-6DEE-49E1-8B8E-BE787D764CA4}"/>
                </a:ext>
              </a:extLst>
            </p:cNvPr>
            <p:cNvSpPr/>
            <p:nvPr/>
          </p:nvSpPr>
          <p:spPr>
            <a:xfrm>
              <a:off x="2041396" y="1442250"/>
              <a:ext cx="189223" cy="245280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lIns="0" tIns="45700" rIns="0" bIns="45700" anchor="ctr"/>
            <a:lstStyle/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바탕체" panose="02030609000101010101" pitchFamily="17" charset="-127"/>
                  <a:cs typeface="Arial"/>
                  <a:sym typeface="Arial"/>
                </a:rPr>
                <a:t>11</a:t>
              </a:r>
              <a:endParaRPr kumimoji="0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바탕체" panose="02030609000101010101" pitchFamily="17" charset="-127"/>
                <a:cs typeface="Arial"/>
                <a:sym typeface="Arial"/>
              </a:endParaRPr>
            </a:p>
          </p:txBody>
        </p:sp>
      </p:grpSp>
      <p:grpSp>
        <p:nvGrpSpPr>
          <p:cNvPr id="78" name="그룹 107">
            <a:extLst>
              <a:ext uri="{FF2B5EF4-FFF2-40B4-BE49-F238E27FC236}">
                <a16:creationId xmlns:a16="http://schemas.microsoft.com/office/drawing/2014/main" id="{6EDC2C6E-E46D-463B-9A9F-CFE4369AD4B9}"/>
              </a:ext>
            </a:extLst>
          </p:cNvPr>
          <p:cNvGrpSpPr>
            <a:grpSpLocks/>
          </p:cNvGrpSpPr>
          <p:nvPr/>
        </p:nvGrpSpPr>
        <p:grpSpPr bwMode="auto">
          <a:xfrm>
            <a:off x="679759" y="1852578"/>
            <a:ext cx="217487" cy="246063"/>
            <a:chOff x="2012774" y="1442250"/>
            <a:chExt cx="217845" cy="245280"/>
          </a:xfrm>
        </p:grpSpPr>
        <p:sp>
          <p:nvSpPr>
            <p:cNvPr id="79" name="Google Shape;2970;p125">
              <a:extLst>
                <a:ext uri="{FF2B5EF4-FFF2-40B4-BE49-F238E27FC236}">
                  <a16:creationId xmlns:a16="http://schemas.microsoft.com/office/drawing/2014/main" id="{1AEA80D6-8BB4-4FCE-9717-081BAC380EE1}"/>
                </a:ext>
              </a:extLst>
            </p:cNvPr>
            <p:cNvSpPr/>
            <p:nvPr/>
          </p:nvSpPr>
          <p:spPr>
            <a:xfrm>
              <a:off x="2012774" y="1464404"/>
              <a:ext cx="200354" cy="19938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lIns="91425" tIns="45700" rIns="91425" bIns="4570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  <a:tabLst/>
                <a:defRPr/>
              </a:pPr>
              <a:endParaRPr kumimoji="0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바탕체" panose="02030609000101010101" pitchFamily="17" charset="-127"/>
                <a:cs typeface="Arial"/>
                <a:sym typeface="Arial"/>
              </a:endParaRPr>
            </a:p>
          </p:txBody>
        </p:sp>
        <p:sp>
          <p:nvSpPr>
            <p:cNvPr id="80" name="Google Shape;423;p35">
              <a:extLst>
                <a:ext uri="{FF2B5EF4-FFF2-40B4-BE49-F238E27FC236}">
                  <a16:creationId xmlns:a16="http://schemas.microsoft.com/office/drawing/2014/main" id="{C235D756-7A50-4A5F-8BFC-39DA8F951A0B}"/>
                </a:ext>
              </a:extLst>
            </p:cNvPr>
            <p:cNvSpPr/>
            <p:nvPr/>
          </p:nvSpPr>
          <p:spPr>
            <a:xfrm>
              <a:off x="2041396" y="1442250"/>
              <a:ext cx="189223" cy="245280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lIns="0" tIns="45700" rIns="0" bIns="45700" anchor="ctr"/>
            <a:lstStyle/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바탕체" panose="02030609000101010101" pitchFamily="17" charset="-127"/>
                  <a:cs typeface="Arial"/>
                  <a:sym typeface="Arial"/>
                </a:rPr>
                <a:t>10</a:t>
              </a:r>
              <a:endParaRPr kumimoji="0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바탕체" panose="02030609000101010101" pitchFamily="17" charset="-127"/>
                <a:cs typeface="Arial"/>
                <a:sym typeface="Arial"/>
              </a:endParaRPr>
            </a:p>
          </p:txBody>
        </p:sp>
      </p:grpSp>
      <p:graphicFrame>
        <p:nvGraphicFramePr>
          <p:cNvPr id="84" name="표 83">
            <a:extLst>
              <a:ext uri="{FF2B5EF4-FFF2-40B4-BE49-F238E27FC236}">
                <a16:creationId xmlns:a16="http://schemas.microsoft.com/office/drawing/2014/main" id="{77364A4E-D89C-4373-8DE6-2D5635F23A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1809524"/>
              </p:ext>
            </p:extLst>
          </p:nvPr>
        </p:nvGraphicFramePr>
        <p:xfrm>
          <a:off x="23072" y="793294"/>
          <a:ext cx="8530682" cy="9134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8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805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015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7472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044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운영 서비스</a:t>
                      </a:r>
                    </a:p>
                  </a:txBody>
                  <a:tcPr marL="62452" marR="62452" marT="45719" marB="45719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8197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2452" marR="62452" marT="45719" marB="45719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제목 또는 내용</a:t>
                      </a:r>
                    </a:p>
                  </a:txBody>
                  <a:tcPr marL="62452" marR="62452" marT="45719" marB="45719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8197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2452" marR="62452" marT="45719" marB="45719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44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작성기간 조회</a:t>
                      </a:r>
                    </a:p>
                  </a:txBody>
                  <a:tcPr marL="62452" marR="62452" marT="45719" marB="45719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l" defTabSz="98197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                                                                                      ∼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3123" marR="83123" marT="45719" marB="45719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8197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44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진행 상태</a:t>
                      </a:r>
                    </a:p>
                  </a:txBody>
                  <a:tcPr marL="62452" marR="62452" marT="45719" marB="45719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2452" marR="62452" marT="45719" marB="45719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8197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작성자</a:t>
                      </a:r>
                    </a:p>
                  </a:txBody>
                  <a:tcPr marL="62452" marR="62452" marT="45719" marB="45719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2452" marR="62452" marT="45719" marB="45719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85" name="직사각형 84">
            <a:extLst>
              <a:ext uri="{FF2B5EF4-FFF2-40B4-BE49-F238E27FC236}">
                <a16:creationId xmlns:a16="http://schemas.microsoft.com/office/drawing/2014/main" id="{546FB70D-D1A7-4CA1-B08C-4FA0ECB3126D}"/>
              </a:ext>
            </a:extLst>
          </p:cNvPr>
          <p:cNvSpPr/>
          <p:nvPr/>
        </p:nvSpPr>
        <p:spPr>
          <a:xfrm>
            <a:off x="1397117" y="845681"/>
            <a:ext cx="3007680" cy="21590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9BB74DE5-4767-4614-9B6F-36C314FBAF11}"/>
              </a:ext>
            </a:extLst>
          </p:cNvPr>
          <p:cNvSpPr/>
          <p:nvPr/>
        </p:nvSpPr>
        <p:spPr>
          <a:xfrm>
            <a:off x="1397116" y="1448931"/>
            <a:ext cx="3007678" cy="21590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전체                                                                     ▼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932BA286-FE66-4B99-82EA-1D0FE4C1E964}"/>
              </a:ext>
            </a:extLst>
          </p:cNvPr>
          <p:cNvSpPr/>
          <p:nvPr/>
        </p:nvSpPr>
        <p:spPr>
          <a:xfrm>
            <a:off x="5765876" y="847269"/>
            <a:ext cx="2737247" cy="21590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0" name="Google Shape;2970;p125">
            <a:extLst>
              <a:ext uri="{FF2B5EF4-FFF2-40B4-BE49-F238E27FC236}">
                <a16:creationId xmlns:a16="http://schemas.microsoft.com/office/drawing/2014/main" id="{8EA76197-32B2-43A0-9DC1-E61AF03A9A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377" y="855244"/>
            <a:ext cx="200025" cy="20002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800"/>
              <a:buFont typeface="Arial" panose="020B0604020202020204" pitchFamily="34" charset="0"/>
              <a:buNone/>
              <a:tabLst/>
              <a:defRPr/>
            </a:pPr>
            <a:r>
              <a:rPr kumimoji="1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바탕체" panose="02030609000101010101" pitchFamily="17" charset="-127"/>
                <a:cs typeface="Arial" panose="020B0604020202020204" pitchFamily="34" charset="0"/>
                <a:sym typeface="Arial" panose="020B0604020202020204" pitchFamily="34" charset="0"/>
              </a:rPr>
              <a:t>4</a:t>
            </a:r>
            <a:endParaRPr kumimoji="1" lang="ko-KR" altLang="ko-KR" sz="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바탕체" panose="02030609000101010101" pitchFamily="17" charset="-127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01" name="Google Shape;2970;p125">
            <a:extLst>
              <a:ext uri="{FF2B5EF4-FFF2-40B4-BE49-F238E27FC236}">
                <a16:creationId xmlns:a16="http://schemas.microsoft.com/office/drawing/2014/main" id="{42160850-6040-4E49-BA61-05B46C10A6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46200" y="855244"/>
            <a:ext cx="200025" cy="20002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800"/>
              <a:buFont typeface="Arial" panose="020B0604020202020204" pitchFamily="34" charset="0"/>
              <a:buNone/>
              <a:tabLst/>
              <a:defRPr/>
            </a:pPr>
            <a:r>
              <a:rPr kumimoji="1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바탕체" panose="02030609000101010101" pitchFamily="17" charset="-127"/>
                <a:cs typeface="Arial" panose="020B0604020202020204" pitchFamily="34" charset="0"/>
                <a:sym typeface="Arial" panose="020B0604020202020204" pitchFamily="34" charset="0"/>
              </a:rPr>
              <a:t>5</a:t>
            </a:r>
            <a:endParaRPr kumimoji="1" lang="ko-KR" altLang="ko-KR" sz="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바탕체" panose="02030609000101010101" pitchFamily="17" charset="-127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02" name="Google Shape;2970;p125">
            <a:extLst>
              <a:ext uri="{FF2B5EF4-FFF2-40B4-BE49-F238E27FC236}">
                <a16:creationId xmlns:a16="http://schemas.microsoft.com/office/drawing/2014/main" id="{E11C1756-EB9D-42F8-A301-E823AECBED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377" y="1470120"/>
            <a:ext cx="200025" cy="20002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800"/>
              <a:buFont typeface="Arial" panose="020B0604020202020204" pitchFamily="34" charset="0"/>
              <a:buNone/>
              <a:tabLst/>
              <a:defRPr/>
            </a:pPr>
            <a:r>
              <a:rPr kumimoji="1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바탕체" panose="02030609000101010101" pitchFamily="17" charset="-127"/>
                <a:cs typeface="Arial" panose="020B0604020202020204" pitchFamily="34" charset="0"/>
                <a:sym typeface="Arial" panose="020B0604020202020204" pitchFamily="34" charset="0"/>
              </a:rPr>
              <a:t>7</a:t>
            </a:r>
            <a:endParaRPr kumimoji="1" lang="ko-KR" altLang="ko-KR" sz="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바탕체" panose="02030609000101010101" pitchFamily="17" charset="-127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03" name="Google Shape;2970;p125">
            <a:extLst>
              <a:ext uri="{FF2B5EF4-FFF2-40B4-BE49-F238E27FC236}">
                <a16:creationId xmlns:a16="http://schemas.microsoft.com/office/drawing/2014/main" id="{D730C8FD-A714-4122-8016-E70D51FFED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377" y="1162682"/>
            <a:ext cx="200025" cy="20002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800"/>
              <a:buFont typeface="Arial" panose="020B0604020202020204" pitchFamily="34" charset="0"/>
              <a:buNone/>
              <a:tabLst/>
              <a:defRPr/>
            </a:pPr>
            <a:r>
              <a:rPr kumimoji="1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바탕체" panose="02030609000101010101" pitchFamily="17" charset="-127"/>
                <a:cs typeface="Arial" panose="020B0604020202020204" pitchFamily="34" charset="0"/>
                <a:sym typeface="Arial" panose="020B0604020202020204" pitchFamily="34" charset="0"/>
              </a:rPr>
              <a:t>6</a:t>
            </a:r>
            <a:endParaRPr kumimoji="1" lang="ko-KR" altLang="ko-KR" sz="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바탕체" panose="02030609000101010101" pitchFamily="17" charset="-127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06" name="Google Shape;2970;p125">
            <a:extLst>
              <a:ext uri="{FF2B5EF4-FFF2-40B4-BE49-F238E27FC236}">
                <a16:creationId xmlns:a16="http://schemas.microsoft.com/office/drawing/2014/main" id="{8896B8B6-821D-4780-A6FF-9CE95533FF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69973" y="361950"/>
            <a:ext cx="200025" cy="20002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800"/>
              <a:buFont typeface="Arial" panose="020B0604020202020204" pitchFamily="34" charset="0"/>
              <a:buNone/>
              <a:tabLst/>
              <a:defRPr/>
            </a:pPr>
            <a:r>
              <a:rPr kumimoji="1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바탕체" panose="02030609000101010101" pitchFamily="17" charset="-127"/>
                <a:cs typeface="Arial" panose="020B0604020202020204" pitchFamily="34" charset="0"/>
                <a:sym typeface="Arial" panose="020B0604020202020204" pitchFamily="34" charset="0"/>
              </a:rPr>
              <a:t>3</a:t>
            </a:r>
            <a:endParaRPr kumimoji="1" lang="ko-KR" altLang="ko-KR" sz="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바탕체" panose="02030609000101010101" pitchFamily="17" charset="-127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08" name="Google Shape;2970;p125">
            <a:extLst>
              <a:ext uri="{FF2B5EF4-FFF2-40B4-BE49-F238E27FC236}">
                <a16:creationId xmlns:a16="http://schemas.microsoft.com/office/drawing/2014/main" id="{7E1A8750-254D-43CE-A461-D286169C81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28139" y="361950"/>
            <a:ext cx="200025" cy="20002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800"/>
              <a:buFont typeface="Arial" panose="020B0604020202020204" pitchFamily="34" charset="0"/>
              <a:buNone/>
              <a:tabLst/>
              <a:defRPr/>
            </a:pPr>
            <a:r>
              <a:rPr kumimoji="1" lang="ko-KR" altLang="ko-KR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바탕체" panose="02030609000101010101" pitchFamily="17" charset="-127"/>
                <a:cs typeface="Arial" panose="020B0604020202020204" pitchFamily="34" charset="0"/>
                <a:sym typeface="Arial" panose="020B0604020202020204" pitchFamily="34" charset="0"/>
              </a:rPr>
              <a:t>1</a:t>
            </a:r>
          </a:p>
        </p:txBody>
      </p:sp>
      <p:sp>
        <p:nvSpPr>
          <p:cNvPr id="109" name="Google Shape;2970;p125">
            <a:extLst>
              <a:ext uri="{FF2B5EF4-FFF2-40B4-BE49-F238E27FC236}">
                <a16:creationId xmlns:a16="http://schemas.microsoft.com/office/drawing/2014/main" id="{DB2D2C2C-FA20-41F8-9DFB-01A217E28A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64240" y="361950"/>
            <a:ext cx="200025" cy="20002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800"/>
              <a:buFont typeface="Arial" panose="020B0604020202020204" pitchFamily="34" charset="0"/>
              <a:buNone/>
              <a:tabLst/>
              <a:defRPr/>
            </a:pPr>
            <a:r>
              <a:rPr kumimoji="1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바탕체" panose="02030609000101010101" pitchFamily="17" charset="-127"/>
                <a:cs typeface="Arial" panose="020B0604020202020204" pitchFamily="34" charset="0"/>
                <a:sym typeface="Arial" panose="020B0604020202020204" pitchFamily="34" charset="0"/>
              </a:rPr>
              <a:t>2</a:t>
            </a:r>
            <a:endParaRPr kumimoji="1" lang="ko-KR" altLang="ko-KR" sz="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바탕체" panose="02030609000101010101" pitchFamily="17" charset="-127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C728A9A4-8B2C-4E6F-A4E7-E773E040A990}"/>
              </a:ext>
            </a:extLst>
          </p:cNvPr>
          <p:cNvSpPr/>
          <p:nvPr/>
        </p:nvSpPr>
        <p:spPr>
          <a:xfrm>
            <a:off x="5765876" y="1437341"/>
            <a:ext cx="2737247" cy="21590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12" name="그룹 107">
            <a:extLst>
              <a:ext uri="{FF2B5EF4-FFF2-40B4-BE49-F238E27FC236}">
                <a16:creationId xmlns:a16="http://schemas.microsoft.com/office/drawing/2014/main" id="{E6E09060-2FE3-49DF-8883-B2C9E819127E}"/>
              </a:ext>
            </a:extLst>
          </p:cNvPr>
          <p:cNvGrpSpPr>
            <a:grpSpLocks/>
          </p:cNvGrpSpPr>
          <p:nvPr/>
        </p:nvGrpSpPr>
        <p:grpSpPr bwMode="auto">
          <a:xfrm>
            <a:off x="4532467" y="1448931"/>
            <a:ext cx="217487" cy="246063"/>
            <a:chOff x="2012774" y="1442250"/>
            <a:chExt cx="217845" cy="245280"/>
          </a:xfrm>
        </p:grpSpPr>
        <p:sp>
          <p:nvSpPr>
            <p:cNvPr id="113" name="Google Shape;2970;p125">
              <a:extLst>
                <a:ext uri="{FF2B5EF4-FFF2-40B4-BE49-F238E27FC236}">
                  <a16:creationId xmlns:a16="http://schemas.microsoft.com/office/drawing/2014/main" id="{BEA21697-684C-4B1E-9265-AE2DAE64073C}"/>
                </a:ext>
              </a:extLst>
            </p:cNvPr>
            <p:cNvSpPr/>
            <p:nvPr/>
          </p:nvSpPr>
          <p:spPr>
            <a:xfrm>
              <a:off x="2012774" y="1464404"/>
              <a:ext cx="200354" cy="19938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lIns="91425" tIns="45700" rIns="91425" bIns="4570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  <a:tabLst/>
                <a:defRPr/>
              </a:pPr>
              <a:endParaRPr kumimoji="0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바탕체" panose="02030609000101010101" pitchFamily="17" charset="-127"/>
                <a:cs typeface="Arial"/>
                <a:sym typeface="Arial"/>
              </a:endParaRPr>
            </a:p>
          </p:txBody>
        </p:sp>
        <p:sp>
          <p:nvSpPr>
            <p:cNvPr id="114" name="Google Shape;423;p35">
              <a:extLst>
                <a:ext uri="{FF2B5EF4-FFF2-40B4-BE49-F238E27FC236}">
                  <a16:creationId xmlns:a16="http://schemas.microsoft.com/office/drawing/2014/main" id="{5FDDCBB1-6E4C-46C5-BBA5-7A219269478B}"/>
                </a:ext>
              </a:extLst>
            </p:cNvPr>
            <p:cNvSpPr/>
            <p:nvPr/>
          </p:nvSpPr>
          <p:spPr>
            <a:xfrm>
              <a:off x="2041396" y="1442250"/>
              <a:ext cx="189223" cy="245280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lIns="0" tIns="45700" rIns="0" bIns="45700" anchor="ctr"/>
            <a:lstStyle/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바탕체" panose="02030609000101010101" pitchFamily="17" charset="-127"/>
                  <a:cs typeface="Arial"/>
                  <a:sym typeface="Arial"/>
                </a:rPr>
                <a:t>8</a:t>
              </a:r>
              <a:endParaRPr kumimoji="0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바탕체" panose="02030609000101010101" pitchFamily="17" charset="-127"/>
                <a:cs typeface="Arial"/>
                <a:sym typeface="Arial"/>
              </a:endParaRPr>
            </a:p>
          </p:txBody>
        </p:sp>
      </p:grpSp>
      <p:grpSp>
        <p:nvGrpSpPr>
          <p:cNvPr id="115" name="그룹 107">
            <a:extLst>
              <a:ext uri="{FF2B5EF4-FFF2-40B4-BE49-F238E27FC236}">
                <a16:creationId xmlns:a16="http://schemas.microsoft.com/office/drawing/2014/main" id="{9C184BD5-3982-4162-B779-9D0D34D4F5B8}"/>
              </a:ext>
            </a:extLst>
          </p:cNvPr>
          <p:cNvGrpSpPr>
            <a:grpSpLocks/>
          </p:cNvGrpSpPr>
          <p:nvPr/>
        </p:nvGrpSpPr>
        <p:grpSpPr bwMode="auto">
          <a:xfrm>
            <a:off x="6206934" y="2214290"/>
            <a:ext cx="217487" cy="246063"/>
            <a:chOff x="2012774" y="1442250"/>
            <a:chExt cx="217845" cy="245280"/>
          </a:xfrm>
        </p:grpSpPr>
        <p:sp>
          <p:nvSpPr>
            <p:cNvPr id="116" name="Google Shape;2970;p125">
              <a:extLst>
                <a:ext uri="{FF2B5EF4-FFF2-40B4-BE49-F238E27FC236}">
                  <a16:creationId xmlns:a16="http://schemas.microsoft.com/office/drawing/2014/main" id="{2AB15739-171F-48C5-998C-748599F8FC18}"/>
                </a:ext>
              </a:extLst>
            </p:cNvPr>
            <p:cNvSpPr/>
            <p:nvPr/>
          </p:nvSpPr>
          <p:spPr>
            <a:xfrm>
              <a:off x="2012774" y="1464404"/>
              <a:ext cx="200354" cy="19938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lIns="91425" tIns="45700" rIns="91425" bIns="4570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  <a:tabLst/>
                <a:defRPr/>
              </a:pPr>
              <a:endParaRPr kumimoji="0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바탕체" panose="02030609000101010101" pitchFamily="17" charset="-127"/>
                <a:cs typeface="Arial"/>
                <a:sym typeface="Arial"/>
              </a:endParaRPr>
            </a:p>
          </p:txBody>
        </p:sp>
        <p:sp>
          <p:nvSpPr>
            <p:cNvPr id="117" name="Google Shape;423;p35">
              <a:extLst>
                <a:ext uri="{FF2B5EF4-FFF2-40B4-BE49-F238E27FC236}">
                  <a16:creationId xmlns:a16="http://schemas.microsoft.com/office/drawing/2014/main" id="{F581D0C6-0C36-4F10-B2EF-34B99D7981A0}"/>
                </a:ext>
              </a:extLst>
            </p:cNvPr>
            <p:cNvSpPr/>
            <p:nvPr/>
          </p:nvSpPr>
          <p:spPr>
            <a:xfrm>
              <a:off x="2041396" y="1442250"/>
              <a:ext cx="189223" cy="245280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lIns="0" tIns="45700" rIns="0" bIns="45700" anchor="ctr"/>
            <a:lstStyle/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바탕체" panose="02030609000101010101" pitchFamily="17" charset="-127"/>
                  <a:cs typeface="Arial"/>
                  <a:sym typeface="Arial"/>
                </a:rPr>
                <a:t>16</a:t>
              </a:r>
              <a:endParaRPr kumimoji="0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바탕체" panose="02030609000101010101" pitchFamily="17" charset="-127"/>
                <a:cs typeface="Arial"/>
                <a:sym typeface="Arial"/>
              </a:endParaRPr>
            </a:p>
          </p:txBody>
        </p:sp>
      </p:grpSp>
      <p:grpSp>
        <p:nvGrpSpPr>
          <p:cNvPr id="118" name="그룹 107">
            <a:extLst>
              <a:ext uri="{FF2B5EF4-FFF2-40B4-BE49-F238E27FC236}">
                <a16:creationId xmlns:a16="http://schemas.microsoft.com/office/drawing/2014/main" id="{5B03500F-00CD-4CC5-80B1-1B5B07410859}"/>
              </a:ext>
            </a:extLst>
          </p:cNvPr>
          <p:cNvGrpSpPr>
            <a:grpSpLocks/>
          </p:cNvGrpSpPr>
          <p:nvPr/>
        </p:nvGrpSpPr>
        <p:grpSpPr bwMode="auto">
          <a:xfrm>
            <a:off x="7441841" y="2214290"/>
            <a:ext cx="217487" cy="246063"/>
            <a:chOff x="2012774" y="1442250"/>
            <a:chExt cx="217845" cy="245280"/>
          </a:xfrm>
        </p:grpSpPr>
        <p:sp>
          <p:nvSpPr>
            <p:cNvPr id="119" name="Google Shape;2970;p125">
              <a:extLst>
                <a:ext uri="{FF2B5EF4-FFF2-40B4-BE49-F238E27FC236}">
                  <a16:creationId xmlns:a16="http://schemas.microsoft.com/office/drawing/2014/main" id="{A78BAE50-66AF-4E41-AC51-CEC5CE7B6A6F}"/>
                </a:ext>
              </a:extLst>
            </p:cNvPr>
            <p:cNvSpPr/>
            <p:nvPr/>
          </p:nvSpPr>
          <p:spPr>
            <a:xfrm>
              <a:off x="2012774" y="1464404"/>
              <a:ext cx="200354" cy="19938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lIns="91425" tIns="45700" rIns="91425" bIns="4570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  <a:tabLst/>
                <a:defRPr/>
              </a:pPr>
              <a:endParaRPr kumimoji="0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바탕체" panose="02030609000101010101" pitchFamily="17" charset="-127"/>
                <a:cs typeface="Arial"/>
                <a:sym typeface="Arial"/>
              </a:endParaRPr>
            </a:p>
          </p:txBody>
        </p:sp>
        <p:sp>
          <p:nvSpPr>
            <p:cNvPr id="120" name="Google Shape;423;p35">
              <a:extLst>
                <a:ext uri="{FF2B5EF4-FFF2-40B4-BE49-F238E27FC236}">
                  <a16:creationId xmlns:a16="http://schemas.microsoft.com/office/drawing/2014/main" id="{FCBA165A-23AB-4977-AE9D-0ACA3BCAC117}"/>
                </a:ext>
              </a:extLst>
            </p:cNvPr>
            <p:cNvSpPr/>
            <p:nvPr/>
          </p:nvSpPr>
          <p:spPr>
            <a:xfrm>
              <a:off x="2041396" y="1442250"/>
              <a:ext cx="189223" cy="245280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lIns="0" tIns="45700" rIns="0" bIns="45700" anchor="ctr"/>
            <a:lstStyle/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바탕체" panose="02030609000101010101" pitchFamily="17" charset="-127"/>
                  <a:cs typeface="Arial"/>
                  <a:sym typeface="Arial"/>
                </a:rPr>
                <a:t>17</a:t>
              </a:r>
              <a:endParaRPr kumimoji="0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바탕체" panose="02030609000101010101" pitchFamily="17" charset="-127"/>
                <a:cs typeface="Arial"/>
                <a:sym typeface="Arial"/>
              </a:endParaRPr>
            </a:p>
          </p:txBody>
        </p:sp>
      </p:grp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36E5BA2C-B791-4F97-A9AC-A869D0BFDF22}"/>
              </a:ext>
            </a:extLst>
          </p:cNvPr>
          <p:cNvSpPr/>
          <p:nvPr/>
        </p:nvSpPr>
        <p:spPr>
          <a:xfrm>
            <a:off x="8599923" y="5936114"/>
            <a:ext cx="3589337" cy="9218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ko-KR" dirty="0">
                <a:solidFill>
                  <a:sysClr val="windowText" lastClr="000000"/>
                </a:solidFill>
              </a:rPr>
              <a:t>&lt;</a:t>
            </a:r>
            <a:r>
              <a:rPr lang="ko-KR" altLang="en-US" dirty="0">
                <a:solidFill>
                  <a:sysClr val="windowText" lastClr="000000"/>
                </a:solidFill>
              </a:rPr>
              <a:t>추가 확인이 필요한 사항</a:t>
            </a:r>
            <a:r>
              <a:rPr lang="en-US" altLang="ko-KR" dirty="0">
                <a:solidFill>
                  <a:sysClr val="windowText" lastClr="000000"/>
                </a:solidFill>
              </a:rPr>
              <a:t>&gt;</a:t>
            </a:r>
          </a:p>
          <a:p>
            <a:pPr algn="just"/>
            <a:r>
              <a:rPr lang="en-US" altLang="ko-KR" dirty="0">
                <a:solidFill>
                  <a:sysClr val="windowText" lastClr="000000"/>
                </a:solidFill>
              </a:rPr>
              <a:t>- 4, 13</a:t>
            </a:r>
            <a:r>
              <a:rPr lang="ko-KR" altLang="en-US" dirty="0">
                <a:solidFill>
                  <a:sysClr val="windowText" lastClr="000000"/>
                </a:solidFill>
              </a:rPr>
              <a:t>번 </a:t>
            </a:r>
            <a:r>
              <a:rPr lang="en-US" altLang="ko-KR" dirty="0">
                <a:solidFill>
                  <a:sysClr val="windowText" lastClr="000000"/>
                </a:solidFill>
              </a:rPr>
              <a:t>: </a:t>
            </a:r>
            <a:r>
              <a:rPr lang="ko-KR" altLang="en-US" dirty="0">
                <a:solidFill>
                  <a:sysClr val="windowText" lastClr="000000"/>
                </a:solidFill>
              </a:rPr>
              <a:t>운영서비스 관련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just"/>
            <a:r>
              <a:rPr lang="ko-KR" altLang="en-US" dirty="0">
                <a:solidFill>
                  <a:sysClr val="windowText" lastClr="000000"/>
                </a:solidFill>
              </a:rPr>
              <a:t>  </a:t>
            </a:r>
            <a:r>
              <a:rPr lang="en-US" altLang="ko-KR" dirty="0">
                <a:solidFill>
                  <a:sysClr val="windowText" lastClr="000000"/>
                </a:solidFill>
              </a:rPr>
              <a:t>- AS-IS</a:t>
            </a:r>
            <a:r>
              <a:rPr lang="ko-KR" altLang="en-US" dirty="0">
                <a:solidFill>
                  <a:sysClr val="windowText" lastClr="000000"/>
                </a:solidFill>
              </a:rPr>
              <a:t>에서는 어디 서비스에서 문제가 발생이 되었는지 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just"/>
            <a:r>
              <a:rPr lang="en-US" altLang="ko-KR" dirty="0">
                <a:solidFill>
                  <a:sysClr val="windowText" lastClr="000000"/>
                </a:solidFill>
              </a:rPr>
              <a:t>    </a:t>
            </a:r>
            <a:r>
              <a:rPr lang="ko-KR" altLang="en-US" dirty="0">
                <a:solidFill>
                  <a:sysClr val="windowText" lastClr="000000"/>
                </a:solidFill>
              </a:rPr>
              <a:t>확인을 할 수 없습니다</a:t>
            </a:r>
            <a:r>
              <a:rPr lang="en-US" altLang="ko-KR" dirty="0">
                <a:solidFill>
                  <a:sysClr val="windowText" lastClr="000000"/>
                </a:solidFill>
              </a:rPr>
              <a:t>.</a:t>
            </a:r>
          </a:p>
          <a:p>
            <a:pPr algn="just"/>
            <a:r>
              <a:rPr lang="en-US" altLang="ko-KR" dirty="0">
                <a:solidFill>
                  <a:sysClr val="windowText" lastClr="000000"/>
                </a:solidFill>
              </a:rPr>
              <a:t>  - TO-BE</a:t>
            </a:r>
            <a:r>
              <a:rPr lang="ko-KR" altLang="en-US" dirty="0">
                <a:solidFill>
                  <a:sysClr val="windowText" lastClr="000000"/>
                </a:solidFill>
              </a:rPr>
              <a:t>에서도 동일하게 할 것인지</a:t>
            </a:r>
            <a:r>
              <a:rPr lang="en-US" altLang="ko-KR" dirty="0">
                <a:solidFill>
                  <a:sysClr val="windowText" lastClr="000000"/>
                </a:solidFill>
              </a:rPr>
              <a:t>, </a:t>
            </a:r>
            <a:r>
              <a:rPr lang="ko-KR" altLang="en-US" dirty="0">
                <a:solidFill>
                  <a:sysClr val="windowText" lastClr="000000"/>
                </a:solidFill>
              </a:rPr>
              <a:t>아니면 해당 부분을      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just"/>
            <a:r>
              <a:rPr lang="en-US" altLang="ko-KR" dirty="0">
                <a:solidFill>
                  <a:sysClr val="windowText" lastClr="000000"/>
                </a:solidFill>
              </a:rPr>
              <a:t>    </a:t>
            </a:r>
            <a:r>
              <a:rPr lang="ko-KR" altLang="en-US" dirty="0">
                <a:solidFill>
                  <a:sysClr val="windowText" lastClr="000000"/>
                </a:solidFill>
              </a:rPr>
              <a:t>노출시킬</a:t>
            </a:r>
            <a:r>
              <a:rPr lang="en-US" altLang="ko-KR" dirty="0">
                <a:solidFill>
                  <a:sysClr val="windowText" lastClr="000000"/>
                </a:solidFill>
              </a:rPr>
              <a:t> </a:t>
            </a:r>
            <a:r>
              <a:rPr lang="ko-KR" altLang="en-US" dirty="0">
                <a:solidFill>
                  <a:sysClr val="windowText" lastClr="000000"/>
                </a:solidFill>
              </a:rPr>
              <a:t>것인지에 대한 확인이 필요합니다</a:t>
            </a:r>
            <a:r>
              <a:rPr lang="en-US" altLang="ko-KR" dirty="0">
                <a:solidFill>
                  <a:sysClr val="windowText" lastClr="000000"/>
                </a:solidFill>
              </a:rPr>
              <a:t>. </a:t>
            </a:r>
          </a:p>
        </p:txBody>
      </p:sp>
      <p:pic>
        <p:nvPicPr>
          <p:cNvPr id="93" name="그래픽 92">
            <a:extLst>
              <a:ext uri="{FF2B5EF4-FFF2-40B4-BE49-F238E27FC236}">
                <a16:creationId xmlns:a16="http://schemas.microsoft.com/office/drawing/2014/main" id="{DD493F21-68BE-416A-BEB7-F5623CD5B83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089600" y="5816173"/>
            <a:ext cx="3124200" cy="276225"/>
          </a:xfrm>
          <a:prstGeom prst="rect">
            <a:avLst/>
          </a:prstGeom>
        </p:spPr>
      </p:pic>
      <p:grpSp>
        <p:nvGrpSpPr>
          <p:cNvPr id="104" name="그룹 107">
            <a:extLst>
              <a:ext uri="{FF2B5EF4-FFF2-40B4-BE49-F238E27FC236}">
                <a16:creationId xmlns:a16="http://schemas.microsoft.com/office/drawing/2014/main" id="{F671686E-B411-42DF-B427-284446EA963C}"/>
              </a:ext>
            </a:extLst>
          </p:cNvPr>
          <p:cNvGrpSpPr>
            <a:grpSpLocks/>
          </p:cNvGrpSpPr>
          <p:nvPr/>
        </p:nvGrpSpPr>
        <p:grpSpPr bwMode="auto">
          <a:xfrm>
            <a:off x="2909216" y="5713864"/>
            <a:ext cx="217487" cy="246063"/>
            <a:chOff x="2012774" y="1442250"/>
            <a:chExt cx="217845" cy="245280"/>
          </a:xfrm>
        </p:grpSpPr>
        <p:sp>
          <p:nvSpPr>
            <p:cNvPr id="105" name="Google Shape;2970;p125">
              <a:extLst>
                <a:ext uri="{FF2B5EF4-FFF2-40B4-BE49-F238E27FC236}">
                  <a16:creationId xmlns:a16="http://schemas.microsoft.com/office/drawing/2014/main" id="{67B0B539-AEBD-45EC-A269-43F6B249A3A9}"/>
                </a:ext>
              </a:extLst>
            </p:cNvPr>
            <p:cNvSpPr/>
            <p:nvPr/>
          </p:nvSpPr>
          <p:spPr>
            <a:xfrm>
              <a:off x="2012774" y="1464404"/>
              <a:ext cx="200354" cy="19938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lIns="91425" tIns="45700" rIns="91425" bIns="4570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  <a:tabLst/>
                <a:defRPr/>
              </a:pPr>
              <a:endParaRPr kumimoji="0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바탕체" panose="02030609000101010101" pitchFamily="17" charset="-127"/>
                <a:cs typeface="Arial"/>
                <a:sym typeface="Arial"/>
              </a:endParaRPr>
            </a:p>
          </p:txBody>
        </p:sp>
        <p:sp>
          <p:nvSpPr>
            <p:cNvPr id="107" name="Google Shape;423;p35">
              <a:extLst>
                <a:ext uri="{FF2B5EF4-FFF2-40B4-BE49-F238E27FC236}">
                  <a16:creationId xmlns:a16="http://schemas.microsoft.com/office/drawing/2014/main" id="{4088E715-38C1-43B8-8879-4E52C7110EE1}"/>
                </a:ext>
              </a:extLst>
            </p:cNvPr>
            <p:cNvSpPr/>
            <p:nvPr/>
          </p:nvSpPr>
          <p:spPr>
            <a:xfrm>
              <a:off x="2041396" y="1442250"/>
              <a:ext cx="189223" cy="245280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lIns="0" tIns="45700" rIns="0" bIns="45700" anchor="ctr"/>
            <a:lstStyle/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바탕체" panose="02030609000101010101" pitchFamily="17" charset="-127"/>
                  <a:cs typeface="Arial"/>
                  <a:sym typeface="Arial"/>
                </a:rPr>
                <a:t>18</a:t>
              </a:r>
              <a:endParaRPr kumimoji="0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바탕체" panose="02030609000101010101" pitchFamily="17" charset="-127"/>
                <a:cs typeface="Arial"/>
                <a:sym typeface="Arial"/>
              </a:endParaRPr>
            </a:p>
          </p:txBody>
        </p:sp>
      </p:grpSp>
      <p:grpSp>
        <p:nvGrpSpPr>
          <p:cNvPr id="111" name="그룹 110">
            <a:extLst>
              <a:ext uri="{FF2B5EF4-FFF2-40B4-BE49-F238E27FC236}">
                <a16:creationId xmlns:a16="http://schemas.microsoft.com/office/drawing/2014/main" id="{EEDE4126-DBF3-4596-AA7C-2CFC6E2EF685}"/>
              </a:ext>
            </a:extLst>
          </p:cNvPr>
          <p:cNvGrpSpPr/>
          <p:nvPr/>
        </p:nvGrpSpPr>
        <p:grpSpPr>
          <a:xfrm>
            <a:off x="1420338" y="1115561"/>
            <a:ext cx="6118734" cy="285750"/>
            <a:chOff x="1420338" y="1115561"/>
            <a:chExt cx="6118734" cy="285750"/>
          </a:xfrm>
        </p:grpSpPr>
        <p:grpSp>
          <p:nvGrpSpPr>
            <p:cNvPr id="121" name="그룹 120">
              <a:extLst>
                <a:ext uri="{FF2B5EF4-FFF2-40B4-BE49-F238E27FC236}">
                  <a16:creationId xmlns:a16="http://schemas.microsoft.com/office/drawing/2014/main" id="{280028F7-6764-485C-9239-AA550B1656EE}"/>
                </a:ext>
              </a:extLst>
            </p:cNvPr>
            <p:cNvGrpSpPr/>
            <p:nvPr/>
          </p:nvGrpSpPr>
          <p:grpSpPr>
            <a:xfrm>
              <a:off x="1420338" y="1115561"/>
              <a:ext cx="1752600" cy="285750"/>
              <a:chOff x="517524" y="2382813"/>
              <a:chExt cx="1752600" cy="285750"/>
            </a:xfrm>
          </p:grpSpPr>
          <p:pic>
            <p:nvPicPr>
              <p:cNvPr id="125" name="그래픽 124">
                <a:extLst>
                  <a:ext uri="{FF2B5EF4-FFF2-40B4-BE49-F238E27FC236}">
                    <a16:creationId xmlns:a16="http://schemas.microsoft.com/office/drawing/2014/main" id="{6FBBD601-01CF-4AF6-A595-4A306DBA18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517524" y="2382813"/>
                <a:ext cx="1752600" cy="285750"/>
              </a:xfrm>
              <a:prstGeom prst="rect">
                <a:avLst/>
              </a:prstGeom>
            </p:spPr>
          </p:pic>
          <p:pic>
            <p:nvPicPr>
              <p:cNvPr id="126" name="그래픽 125">
                <a:extLst>
                  <a:ext uri="{FF2B5EF4-FFF2-40B4-BE49-F238E27FC236}">
                    <a16:creationId xmlns:a16="http://schemas.microsoft.com/office/drawing/2014/main" id="{DD07060F-C0ED-4819-A04F-9BE32606D2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2053030" y="2439963"/>
                <a:ext cx="161925" cy="171450"/>
              </a:xfrm>
              <a:prstGeom prst="rect">
                <a:avLst/>
              </a:prstGeom>
            </p:spPr>
          </p:pic>
        </p:grpSp>
        <p:grpSp>
          <p:nvGrpSpPr>
            <p:cNvPr id="122" name="그룹 121">
              <a:extLst>
                <a:ext uri="{FF2B5EF4-FFF2-40B4-BE49-F238E27FC236}">
                  <a16:creationId xmlns:a16="http://schemas.microsoft.com/office/drawing/2014/main" id="{F88FA3E9-4CC3-4CA6-BA02-9ED74CA19707}"/>
                </a:ext>
              </a:extLst>
            </p:cNvPr>
            <p:cNvGrpSpPr/>
            <p:nvPr/>
          </p:nvGrpSpPr>
          <p:grpSpPr>
            <a:xfrm>
              <a:off x="5786472" y="1115561"/>
              <a:ext cx="1752600" cy="285750"/>
              <a:chOff x="517524" y="2382813"/>
              <a:chExt cx="1752600" cy="285750"/>
            </a:xfrm>
          </p:grpSpPr>
          <p:pic>
            <p:nvPicPr>
              <p:cNvPr id="123" name="그래픽 122">
                <a:extLst>
                  <a:ext uri="{FF2B5EF4-FFF2-40B4-BE49-F238E27FC236}">
                    <a16:creationId xmlns:a16="http://schemas.microsoft.com/office/drawing/2014/main" id="{9D621BF7-3EC0-4CFB-9D64-32277CFB83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517524" y="2382813"/>
                <a:ext cx="1752600" cy="285750"/>
              </a:xfrm>
              <a:prstGeom prst="rect">
                <a:avLst/>
              </a:prstGeom>
            </p:spPr>
          </p:pic>
          <p:pic>
            <p:nvPicPr>
              <p:cNvPr id="124" name="그래픽 123">
                <a:extLst>
                  <a:ext uri="{FF2B5EF4-FFF2-40B4-BE49-F238E27FC236}">
                    <a16:creationId xmlns:a16="http://schemas.microsoft.com/office/drawing/2014/main" id="{70CBE02A-B745-4A53-8800-E103AF5006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2053030" y="2439963"/>
                <a:ext cx="161925" cy="171450"/>
              </a:xfrm>
              <a:prstGeom prst="rect">
                <a:avLst/>
              </a:prstGeom>
            </p:spPr>
          </p:pic>
        </p:grpSp>
      </p:grpSp>
      <p:grpSp>
        <p:nvGrpSpPr>
          <p:cNvPr id="127" name="그룹 126">
            <a:extLst>
              <a:ext uri="{FF2B5EF4-FFF2-40B4-BE49-F238E27FC236}">
                <a16:creationId xmlns:a16="http://schemas.microsoft.com/office/drawing/2014/main" id="{0E8D9169-9446-49DE-B314-96A39B204F29}"/>
              </a:ext>
            </a:extLst>
          </p:cNvPr>
          <p:cNvGrpSpPr/>
          <p:nvPr/>
        </p:nvGrpSpPr>
        <p:grpSpPr>
          <a:xfrm>
            <a:off x="34184" y="2060065"/>
            <a:ext cx="1724861" cy="187945"/>
            <a:chOff x="34184" y="2449144"/>
            <a:chExt cx="1724861" cy="187945"/>
          </a:xfrm>
        </p:grpSpPr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94F46FD6-81FC-43AF-830D-45E3016CB2AA}"/>
                </a:ext>
              </a:extLst>
            </p:cNvPr>
            <p:cNvSpPr/>
            <p:nvPr/>
          </p:nvSpPr>
          <p:spPr>
            <a:xfrm>
              <a:off x="34184" y="2474109"/>
              <a:ext cx="654025" cy="138499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Total : </a:t>
              </a:r>
              <a:r>
                <a:rPr kumimoji="1" lang="en-US" altLang="ko-KR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10</a:t>
              </a:r>
              <a:r>
                <a:rPr kumimoji="1" lang="en-US" altLang="ko-KR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 </a:t>
              </a:r>
              <a:r>
                <a:rPr kumimoji="1" lang="ko-KR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건</a:t>
              </a:r>
            </a:p>
          </p:txBody>
        </p:sp>
        <p:grpSp>
          <p:nvGrpSpPr>
            <p:cNvPr id="129" name="그룹 128">
              <a:extLst>
                <a:ext uri="{FF2B5EF4-FFF2-40B4-BE49-F238E27FC236}">
                  <a16:creationId xmlns:a16="http://schemas.microsoft.com/office/drawing/2014/main" id="{18668F5A-B06F-4F94-A359-DFE6610CE440}"/>
                </a:ext>
              </a:extLst>
            </p:cNvPr>
            <p:cNvGrpSpPr/>
            <p:nvPr/>
          </p:nvGrpSpPr>
          <p:grpSpPr>
            <a:xfrm>
              <a:off x="752632" y="2449144"/>
              <a:ext cx="1006413" cy="187945"/>
              <a:chOff x="2523884" y="2409267"/>
              <a:chExt cx="1107054" cy="206739"/>
            </a:xfrm>
          </p:grpSpPr>
          <p:pic>
            <p:nvPicPr>
              <p:cNvPr id="131" name="그래픽 130">
                <a:extLst>
                  <a:ext uri="{FF2B5EF4-FFF2-40B4-BE49-F238E27FC236}">
                    <a16:creationId xmlns:a16="http://schemas.microsoft.com/office/drawing/2014/main" id="{5209832C-2813-45B2-B84A-B1A4F8528D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2523884" y="2409267"/>
                <a:ext cx="1107054" cy="206739"/>
              </a:xfrm>
              <a:prstGeom prst="rect">
                <a:avLst/>
              </a:prstGeom>
            </p:spPr>
          </p:pic>
          <p:pic>
            <p:nvPicPr>
              <p:cNvPr id="132" name="그래픽 131">
                <a:extLst>
                  <a:ext uri="{FF2B5EF4-FFF2-40B4-BE49-F238E27FC236}">
                    <a16:creationId xmlns:a16="http://schemas.microsoft.com/office/drawing/2014/main" id="{935ED975-C688-4596-8146-7F2E41EE34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>
                <a:off x="3466086" y="2466952"/>
                <a:ext cx="114300" cy="85725"/>
              </a:xfrm>
              <a:prstGeom prst="rect">
                <a:avLst/>
              </a:prstGeom>
            </p:spPr>
          </p:pic>
        </p:grp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CF1992E6-A60A-4EF6-A246-73BC009DF1AA}"/>
                </a:ext>
              </a:extLst>
            </p:cNvPr>
            <p:cNvSpPr/>
            <p:nvPr/>
          </p:nvSpPr>
          <p:spPr>
            <a:xfrm>
              <a:off x="783436" y="2481238"/>
              <a:ext cx="559449" cy="12311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tIns="0" rIns="0" bIns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10</a:t>
              </a:r>
              <a:r>
                <a:rPr kumimoji="1" lang="ko-KR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개씩 보기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406028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그래픽 22">
            <a:extLst>
              <a:ext uri="{FF2B5EF4-FFF2-40B4-BE49-F238E27FC236}">
                <a16:creationId xmlns:a16="http://schemas.microsoft.com/office/drawing/2014/main" id="{B6FCFBE2-2E30-48C1-8E6A-9B2DB9711F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79209" y="5954376"/>
            <a:ext cx="962025" cy="285750"/>
          </a:xfrm>
          <a:prstGeom prst="rect">
            <a:avLst/>
          </a:prstGeom>
        </p:spPr>
      </p:pic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0FAC0A99-E8E7-433B-B38D-C8321AF73D9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ko-KR" altLang="en-US" dirty="0"/>
              <a:t>운영관리 </a:t>
            </a:r>
            <a:r>
              <a:rPr lang="en-US" altLang="ko-KR" dirty="0"/>
              <a:t>– </a:t>
            </a:r>
            <a:r>
              <a:rPr lang="ko-KR" altLang="en-US" dirty="0"/>
              <a:t>콘텐츠 오류신고</a:t>
            </a:r>
            <a:r>
              <a:rPr lang="en-US" altLang="ko-KR" dirty="0"/>
              <a:t>(2/3)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DB320AD-7FA7-42F0-810D-C6C68C11EF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MANAGE-SUBJECT-REPORT-DETAIL</a:t>
            </a:r>
            <a:endParaRPr lang="ko-KR" altLang="en-US" dirty="0"/>
          </a:p>
        </p:txBody>
      </p:sp>
      <p:graphicFrame>
        <p:nvGraphicFramePr>
          <p:cNvPr id="38" name="표 37">
            <a:extLst>
              <a:ext uri="{FF2B5EF4-FFF2-40B4-BE49-F238E27FC236}">
                <a16:creationId xmlns:a16="http://schemas.microsoft.com/office/drawing/2014/main" id="{3D1FD7B6-CE76-4E6A-8F4E-C246744FF7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4350592"/>
              </p:ext>
            </p:extLst>
          </p:nvPr>
        </p:nvGraphicFramePr>
        <p:xfrm>
          <a:off x="8602663" y="361950"/>
          <a:ext cx="3589337" cy="50904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76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616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336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>
                          <a:solidFill>
                            <a:srgbClr val="4E5263"/>
                          </a:solidFill>
                          <a:latin typeface="+mn-ea"/>
                          <a:ea typeface="+mn-ea"/>
                          <a:sym typeface="맑은 고딕"/>
                        </a:rPr>
                        <a:t>Summery.</a:t>
                      </a:r>
                      <a:endParaRPr lang="en" altLang="ko-KR" sz="800" b="1" dirty="0">
                        <a:solidFill>
                          <a:srgbClr val="4E5263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" altLang="ko-KR" sz="900" b="1" dirty="0">
                        <a:solidFill>
                          <a:srgbClr val="4E5263"/>
                        </a:solidFill>
                        <a:latin typeface="SF Pro Text" pitchFamily="2" charset="0"/>
                        <a:ea typeface="SF Pro Text" pitchFamily="2" charset="0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360">
                <a:tc gridSpan="2">
                  <a:txBody>
                    <a:bodyPr/>
                    <a:lstStyle/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운영중인 과목의 </a:t>
                      </a:r>
                      <a:r>
                        <a:rPr lang="ko-KR" altLang="en-US" sz="800" b="1" u="sng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콘텐츠 오류신고에 대한 답변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 페이지입니다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.</a:t>
                      </a: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AS-IS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와 동일하나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,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화면 구조가 변경되었습니다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.</a:t>
                      </a: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00" b="1" u="sng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별도 탭으로 노출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 됩니다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.</a:t>
                      </a:r>
                    </a:p>
                  </a:txBody>
                  <a:tcPr marL="91437" marR="91437" marT="45727" marB="45727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3360">
                <a:tc gridSpan="2"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800" b="1" dirty="0">
                          <a:solidFill>
                            <a:srgbClr val="4E5263"/>
                          </a:solidFill>
                          <a:latin typeface="+mn-ea"/>
                          <a:ea typeface="+mn-ea"/>
                          <a:sym typeface="맑은 고딕"/>
                        </a:rPr>
                        <a:t>RFP.</a:t>
                      </a:r>
                      <a:endParaRPr lang="en" altLang="ko-KR" sz="800" b="1" dirty="0">
                        <a:solidFill>
                          <a:srgbClr val="4E5263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2405544"/>
                  </a:ext>
                </a:extLst>
              </a:tr>
              <a:tr h="213360">
                <a:tc gridSpan="2">
                  <a:txBody>
                    <a:bodyPr/>
                    <a:lstStyle/>
                    <a:p>
                      <a:pPr algn="just" latinLnBrk="1"/>
                      <a:r>
                        <a:rPr lang="ko-KR" altLang="en-US" sz="800" dirty="0" err="1"/>
                        <a:t>ㆍ</a:t>
                      </a:r>
                      <a:r>
                        <a:rPr lang="en-US" altLang="ko-KR" sz="800" dirty="0"/>
                        <a:t>SFR-SCMS-007-01, SFR-SCMS-007-02 </a:t>
                      </a:r>
                    </a:p>
                    <a:p>
                      <a:pPr algn="just" latinLnBrk="1"/>
                      <a:r>
                        <a:rPr lang="en-US" altLang="ko-KR" sz="800" dirty="0"/>
                        <a:t>   - </a:t>
                      </a:r>
                      <a:r>
                        <a:rPr lang="ko-KR" altLang="en-US" sz="800" dirty="0"/>
                        <a:t>콘텐츠 오류신고 게시판에 대한 일반 관리 기능</a:t>
                      </a:r>
                    </a:p>
                    <a:p>
                      <a:pPr algn="just" latinLnBrk="1"/>
                      <a:r>
                        <a:rPr lang="ko-KR" altLang="en-US" sz="800" dirty="0" err="1"/>
                        <a:t>ㆍ</a:t>
                      </a:r>
                      <a:r>
                        <a:rPr lang="en-US" altLang="ko-KR" sz="800" dirty="0"/>
                        <a:t>SFR-SCMS-AD-02 : </a:t>
                      </a:r>
                      <a:r>
                        <a:rPr lang="ko-KR" altLang="en-US" sz="800" dirty="0"/>
                        <a:t>운영 중인 콘텐츠 조회 </a:t>
                      </a:r>
                    </a:p>
                  </a:txBody>
                  <a:tcPr marL="91437" marR="91437" marT="45727" marB="45727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734976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확인 버튼 </a:t>
                      </a: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kumimoji="1" lang="ko-KR" altLang="en-US" sz="8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클릭시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800" dirty="0"/>
                        <a:t>MANAGE-SUBJECT-REPORT</a:t>
                      </a:r>
                      <a:r>
                        <a:rPr kumimoji="0" lang="ko-KR" altLang="en-US" sz="800" b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</a:rPr>
                        <a:t> 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페이지로 이동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0000"/>
                        </a:lnSpc>
                      </a:pP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과목명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2312250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0000"/>
                        </a:lnSpc>
                      </a:pP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과목코드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8005502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온평원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콘텐츠 개발담당자 이름 및 등록된 연락처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5643597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5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오류 내용에 대한 </a:t>
                      </a:r>
                      <a:r>
                        <a:rPr kumimoji="1" lang="ko-KR" altLang="en-US" sz="8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회차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정보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99517019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6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오류 내용에 대한 클립 정보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52828266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7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제목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9559409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8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상세내용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1863465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9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작성자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3581007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10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0000"/>
                        </a:lnSpc>
                      </a:pP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작성일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5400422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11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답변 내용 입력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83874573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12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첨부파일 등록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609548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13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작성자에게 문자 또는 이메일 알림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2094133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13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상태변경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76350925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14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상태변경 가능 값 </a:t>
                      </a: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CP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사 이슈</a:t>
                      </a: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kumimoji="1" lang="ko-KR" altLang="en-US" sz="8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처리중</a:t>
                      </a: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처리불가</a:t>
                      </a: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처리완료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15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상태변경 완료 버튼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16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오류 사항에 대한 답변 완료 버튼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 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발생할 수 에러 메시지 </a:t>
                      </a: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lang="en-US" altLang="ko-KR" sz="800" dirty="0"/>
                        <a:t>MANAGE-ALERT</a:t>
                      </a: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페이지 참조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89729375"/>
                  </a:ext>
                </a:extLst>
              </a:tr>
            </a:tbl>
          </a:graphicData>
        </a:graphic>
      </p:graphicFrame>
      <p:graphicFrame>
        <p:nvGraphicFramePr>
          <p:cNvPr id="122" name="표 121">
            <a:extLst>
              <a:ext uri="{FF2B5EF4-FFF2-40B4-BE49-F238E27FC236}">
                <a16:creationId xmlns:a16="http://schemas.microsoft.com/office/drawing/2014/main" id="{8CDFDB2B-66FC-44B4-9DB0-AD186A5801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6391813"/>
              </p:ext>
            </p:extLst>
          </p:nvPr>
        </p:nvGraphicFramePr>
        <p:xfrm>
          <a:off x="30692" y="801639"/>
          <a:ext cx="8530682" cy="18268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8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805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015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7472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044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과목명</a:t>
                      </a:r>
                    </a:p>
                  </a:txBody>
                  <a:tcPr marL="62452" marR="62452" marT="45719" marB="45719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8197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AI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를 활용한 차량 인식 이론</a:t>
                      </a:r>
                    </a:p>
                  </a:txBody>
                  <a:tcPr marL="83123" marR="83123" marT="45719" marB="45719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7770480"/>
                  </a:ext>
                </a:extLst>
              </a:tr>
              <a:tr h="3044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과목코드</a:t>
                      </a:r>
                    </a:p>
                  </a:txBody>
                  <a:tcPr marL="62452" marR="62452" marT="45719" marB="45719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8197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A202life_15110139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2452" marR="62452" marT="45719" marB="45719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latin typeface="+mn-ea"/>
                          <a:ea typeface="+mn-ea"/>
                        </a:rPr>
                        <a:t>담당자</a:t>
                      </a:r>
                    </a:p>
                  </a:txBody>
                  <a:tcPr marL="62452" marR="62452" marT="45719" marB="45719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8197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담당자명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/ 000-0000-0000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2452" marR="62452" marT="45719" marB="45719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350499"/>
                  </a:ext>
                </a:extLst>
              </a:tr>
              <a:tr h="3044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회차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2452" marR="62452" marT="45719" marB="45719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8197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AI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2452" marR="62452" marT="45719" marB="45719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latin typeface="+mn-ea"/>
                          <a:ea typeface="+mn-ea"/>
                        </a:rPr>
                        <a:t>클립</a:t>
                      </a:r>
                    </a:p>
                  </a:txBody>
                  <a:tcPr marL="62452" marR="62452" marT="45719" marB="45719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8197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AI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활용방법</a:t>
                      </a:r>
                    </a:p>
                  </a:txBody>
                  <a:tcPr marL="62452" marR="62452" marT="45719" marB="45719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5180678"/>
                  </a:ext>
                </a:extLst>
              </a:tr>
              <a:tr h="3044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제목</a:t>
                      </a:r>
                    </a:p>
                  </a:txBody>
                  <a:tcPr marL="62452" marR="62452" marT="45719" marB="45719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just" defTabSz="98197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영상이 나오지 않습니다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2452" marR="62452" marT="45719" marB="45719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8772974"/>
                  </a:ext>
                </a:extLst>
              </a:tr>
              <a:tr h="3044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상세 내용</a:t>
                      </a:r>
                    </a:p>
                  </a:txBody>
                  <a:tcPr marL="62452" marR="62452" marT="45719" marB="45719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just" defTabSz="98197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영상이 나오지 않습니다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2452" marR="62452" marT="45719" marB="45719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3562410"/>
                  </a:ext>
                </a:extLst>
              </a:tr>
              <a:tr h="3044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작성자</a:t>
                      </a:r>
                    </a:p>
                  </a:txBody>
                  <a:tcPr marL="62452" marR="62452" marT="45719" marB="45719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8197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홍길동</a:t>
                      </a:r>
                    </a:p>
                  </a:txBody>
                  <a:tcPr marL="62452" marR="62452" marT="45719" marB="45719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latin typeface="+mn-ea"/>
                          <a:ea typeface="+mn-ea"/>
                        </a:rPr>
                        <a:t>작성일</a:t>
                      </a:r>
                    </a:p>
                  </a:txBody>
                  <a:tcPr marL="62452" marR="62452" marT="45719" marB="45719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8197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u="none" dirty="0">
                          <a:latin typeface="+mn-ea"/>
                          <a:ea typeface="+mn-ea"/>
                        </a:rPr>
                        <a:t>CP</a:t>
                      </a:r>
                      <a:r>
                        <a:rPr lang="ko-KR" altLang="en-US" sz="800" b="0" u="none" dirty="0">
                          <a:latin typeface="+mn-ea"/>
                          <a:ea typeface="+mn-ea"/>
                        </a:rPr>
                        <a:t>사 이슈</a:t>
                      </a:r>
                    </a:p>
                  </a:txBody>
                  <a:tcPr marL="62452" marR="62452" marT="45719" marB="45719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4654251"/>
                  </a:ext>
                </a:extLst>
              </a:tr>
            </a:tbl>
          </a:graphicData>
        </a:graphic>
      </p:graphicFrame>
      <p:sp>
        <p:nvSpPr>
          <p:cNvPr id="127" name="Google Shape;2970;p125">
            <a:extLst>
              <a:ext uri="{FF2B5EF4-FFF2-40B4-BE49-F238E27FC236}">
                <a16:creationId xmlns:a16="http://schemas.microsoft.com/office/drawing/2014/main" id="{2A3F04F8-9F72-42FB-B466-6975202AB5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48" y="843496"/>
            <a:ext cx="200025" cy="20002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800"/>
              <a:buFont typeface="Arial" panose="020B0604020202020204" pitchFamily="34" charset="0"/>
              <a:buNone/>
              <a:tabLst/>
              <a:defRPr/>
            </a:pPr>
            <a:r>
              <a:rPr kumimoji="1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바탕체" panose="02030609000101010101" pitchFamily="17" charset="-127"/>
                <a:cs typeface="Arial" panose="020B0604020202020204" pitchFamily="34" charset="0"/>
                <a:sym typeface="Arial" panose="020B0604020202020204" pitchFamily="34" charset="0"/>
              </a:rPr>
              <a:t>2</a:t>
            </a:r>
            <a:endParaRPr kumimoji="1" lang="ko-KR" altLang="ko-KR" sz="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바탕체" panose="02030609000101010101" pitchFamily="17" charset="-127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28" name="Google Shape;2970;p125">
            <a:extLst>
              <a:ext uri="{FF2B5EF4-FFF2-40B4-BE49-F238E27FC236}">
                <a16:creationId xmlns:a16="http://schemas.microsoft.com/office/drawing/2014/main" id="{67D16DEF-1A33-4743-AA37-A5032669DA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789" y="1184623"/>
            <a:ext cx="200025" cy="20002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800"/>
              <a:buFont typeface="Arial" panose="020B0604020202020204" pitchFamily="34" charset="0"/>
              <a:buNone/>
              <a:tabLst/>
              <a:defRPr/>
            </a:pPr>
            <a:r>
              <a:rPr kumimoji="1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바탕체" panose="02030609000101010101" pitchFamily="17" charset="-127"/>
                <a:cs typeface="Arial" panose="020B0604020202020204" pitchFamily="34" charset="0"/>
                <a:sym typeface="Arial" panose="020B0604020202020204" pitchFamily="34" charset="0"/>
              </a:rPr>
              <a:t>3</a:t>
            </a:r>
            <a:endParaRPr kumimoji="1" lang="ko-KR" altLang="ko-KR" sz="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바탕체" panose="02030609000101010101" pitchFamily="17" charset="-127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29" name="Google Shape;2970;p125">
            <a:extLst>
              <a:ext uri="{FF2B5EF4-FFF2-40B4-BE49-F238E27FC236}">
                <a16:creationId xmlns:a16="http://schemas.microsoft.com/office/drawing/2014/main" id="{8EF32EEF-3BB1-4F56-B04D-2D093A58BD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12416" y="1156836"/>
            <a:ext cx="200025" cy="20002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800"/>
              <a:buFont typeface="Arial" panose="020B0604020202020204" pitchFamily="34" charset="0"/>
              <a:buNone/>
              <a:tabLst/>
              <a:defRPr/>
            </a:pPr>
            <a:r>
              <a:rPr kumimoji="1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바탕체" panose="02030609000101010101" pitchFamily="17" charset="-127"/>
                <a:cs typeface="Arial" panose="020B0604020202020204" pitchFamily="34" charset="0"/>
                <a:sym typeface="Arial" panose="020B0604020202020204" pitchFamily="34" charset="0"/>
              </a:rPr>
              <a:t>4</a:t>
            </a:r>
            <a:endParaRPr kumimoji="1" lang="ko-KR" altLang="ko-KR" sz="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바탕체" panose="02030609000101010101" pitchFamily="17" charset="-127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30" name="Google Shape;2970;p125">
            <a:extLst>
              <a:ext uri="{FF2B5EF4-FFF2-40B4-BE49-F238E27FC236}">
                <a16:creationId xmlns:a16="http://schemas.microsoft.com/office/drawing/2014/main" id="{BBACB1DE-E604-480D-AC64-6DEE870876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789" y="1488532"/>
            <a:ext cx="200025" cy="20002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800"/>
              <a:buFont typeface="Arial" panose="020B0604020202020204" pitchFamily="34" charset="0"/>
              <a:buNone/>
              <a:tabLst/>
              <a:defRPr/>
            </a:pPr>
            <a:r>
              <a:rPr kumimoji="1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바탕체" panose="02030609000101010101" pitchFamily="17" charset="-127"/>
                <a:cs typeface="Arial" panose="020B0604020202020204" pitchFamily="34" charset="0"/>
                <a:sym typeface="Arial" panose="020B0604020202020204" pitchFamily="34" charset="0"/>
              </a:rPr>
              <a:t>5</a:t>
            </a:r>
            <a:endParaRPr kumimoji="1" lang="ko-KR" altLang="ko-KR" sz="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바탕체" panose="02030609000101010101" pitchFamily="17" charset="-127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32" name="Google Shape;2970;p125">
            <a:extLst>
              <a:ext uri="{FF2B5EF4-FFF2-40B4-BE49-F238E27FC236}">
                <a16:creationId xmlns:a16="http://schemas.microsoft.com/office/drawing/2014/main" id="{7073CF00-2170-4DB0-8DB0-2A3EAC880D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789" y="1795223"/>
            <a:ext cx="200025" cy="20002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800"/>
              <a:buFont typeface="Arial" panose="020B0604020202020204" pitchFamily="34" charset="0"/>
              <a:buNone/>
              <a:tabLst/>
              <a:defRPr/>
            </a:pPr>
            <a:r>
              <a:rPr kumimoji="1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바탕체" panose="02030609000101010101" pitchFamily="17" charset="-127"/>
                <a:cs typeface="Arial" panose="020B0604020202020204" pitchFamily="34" charset="0"/>
                <a:sym typeface="Arial" panose="020B0604020202020204" pitchFamily="34" charset="0"/>
              </a:rPr>
              <a:t>7</a:t>
            </a:r>
            <a:endParaRPr kumimoji="1" lang="ko-KR" altLang="ko-KR" sz="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바탕체" panose="02030609000101010101" pitchFamily="17" charset="-127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5FFEBE2D-4DFC-4D31-A8F5-7A044D570F70}"/>
              </a:ext>
            </a:extLst>
          </p:cNvPr>
          <p:cNvSpPr/>
          <p:nvPr/>
        </p:nvSpPr>
        <p:spPr>
          <a:xfrm>
            <a:off x="76063" y="2917855"/>
            <a:ext cx="307777" cy="184666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답변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9C4DC751-A886-4F7D-A81B-1E98908DF9FF}"/>
              </a:ext>
            </a:extLst>
          </p:cNvPr>
          <p:cNvGrpSpPr/>
          <p:nvPr/>
        </p:nvGrpSpPr>
        <p:grpSpPr>
          <a:xfrm>
            <a:off x="1323160" y="4878873"/>
            <a:ext cx="4906946" cy="252000"/>
            <a:chOff x="1323160" y="4599177"/>
            <a:chExt cx="4906946" cy="252000"/>
          </a:xfrm>
        </p:grpSpPr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873A5AD0-8CB7-407B-8682-06A54260220C}"/>
                </a:ext>
              </a:extLst>
            </p:cNvPr>
            <p:cNvSpPr/>
            <p:nvPr/>
          </p:nvSpPr>
          <p:spPr>
            <a:xfrm>
              <a:off x="1323160" y="4599177"/>
              <a:ext cx="3960000" cy="252000"/>
            </a:xfrm>
            <a:prstGeom prst="rect">
              <a:avLst/>
            </a:prstGeom>
            <a:noFill/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2060699C-22E6-49E2-951E-44D7E1D7B3F4}"/>
                </a:ext>
              </a:extLst>
            </p:cNvPr>
            <p:cNvSpPr/>
            <p:nvPr/>
          </p:nvSpPr>
          <p:spPr>
            <a:xfrm>
              <a:off x="5283160" y="4599177"/>
              <a:ext cx="946946" cy="252000"/>
            </a:xfrm>
            <a:prstGeom prst="rect">
              <a:avLst/>
            </a:prstGeom>
            <a:noFill/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36000" rtlCol="0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       첨부파일</a:t>
              </a:r>
            </a:p>
          </p:txBody>
        </p:sp>
        <p:pic>
          <p:nvPicPr>
            <p:cNvPr id="138" name="그림 137">
              <a:extLst>
                <a:ext uri="{FF2B5EF4-FFF2-40B4-BE49-F238E27FC236}">
                  <a16:creationId xmlns:a16="http://schemas.microsoft.com/office/drawing/2014/main" id="{411E34EF-7AE2-42DF-9C04-EE598F4C831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96608" y="4677346"/>
              <a:ext cx="133350" cy="123825"/>
            </a:xfrm>
            <a:prstGeom prst="rect">
              <a:avLst/>
            </a:prstGeom>
          </p:spPr>
        </p:pic>
      </p:grpSp>
      <p:graphicFrame>
        <p:nvGraphicFramePr>
          <p:cNvPr id="139" name="표 138">
            <a:extLst>
              <a:ext uri="{FF2B5EF4-FFF2-40B4-BE49-F238E27FC236}">
                <a16:creationId xmlns:a16="http://schemas.microsoft.com/office/drawing/2014/main" id="{0569C2AB-A47A-425A-A690-43CE078963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4216014"/>
              </p:ext>
            </p:extLst>
          </p:nvPr>
        </p:nvGraphicFramePr>
        <p:xfrm>
          <a:off x="59285" y="3165598"/>
          <a:ext cx="8499586" cy="26521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15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780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6463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내용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 dirty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endParaRPr lang="en-US" altLang="ko-KR" sz="800" dirty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endParaRPr lang="en-US" altLang="ko-KR" sz="800" dirty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endParaRPr lang="en-US" altLang="ko-KR" sz="800" dirty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endParaRPr lang="en-US" altLang="ko-KR" sz="800" dirty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endParaRPr lang="en-US" altLang="ko-KR" sz="800" dirty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endParaRPr lang="en-US" altLang="ko-KR" sz="800" dirty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endParaRPr lang="en-US" altLang="ko-KR" sz="800" dirty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endParaRPr lang="en-US" altLang="ko-KR" sz="800" dirty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첨부파일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 dirty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53753387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알림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dirty="0">
                          <a:latin typeface="+mn-ea"/>
                          <a:ea typeface="+mn-ea"/>
                        </a:rPr>
                        <a:t>                                                        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※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문자 알림 또는 이메일 알림을 선택하면 </a:t>
                      </a:r>
                      <a:r>
                        <a:rPr lang="ko-KR" altLang="en-US" sz="800" dirty="0" err="1">
                          <a:latin typeface="+mn-ea"/>
                          <a:ea typeface="+mn-ea"/>
                        </a:rPr>
                        <a:t>원글의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 작성자에게 답변 내용이 전달됩니다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291966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상태 변경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>
                          <a:latin typeface="+mn-ea"/>
                          <a:ea typeface="+mn-ea"/>
                        </a:rPr>
                        <a:t>CP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사 이슈     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&gt;&gt;&gt;&gt;&gt;&gt;&gt;&gt;&gt;&gt;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9641476"/>
                  </a:ext>
                </a:extLst>
              </a:tr>
            </a:tbl>
          </a:graphicData>
        </a:graphic>
      </p:graphicFrame>
      <p:pic>
        <p:nvPicPr>
          <p:cNvPr id="140" name="Picture 3">
            <a:extLst>
              <a:ext uri="{FF2B5EF4-FFF2-40B4-BE49-F238E27FC236}">
                <a16:creationId xmlns:a16="http://schemas.microsoft.com/office/drawing/2014/main" id="{D87A08DB-586D-4E67-97C9-46B5E6D3C1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1082" y="3171581"/>
            <a:ext cx="7240185" cy="3856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DC971100-6A1B-497D-AC72-661D749A98E4}"/>
              </a:ext>
            </a:extLst>
          </p:cNvPr>
          <p:cNvGrpSpPr/>
          <p:nvPr/>
        </p:nvGrpSpPr>
        <p:grpSpPr>
          <a:xfrm>
            <a:off x="1365336" y="5234254"/>
            <a:ext cx="1822390" cy="192731"/>
            <a:chOff x="1365336" y="5234254"/>
            <a:chExt cx="1822390" cy="192731"/>
          </a:xfrm>
        </p:grpSpPr>
        <p:pic>
          <p:nvPicPr>
            <p:cNvPr id="141" name="그림 140">
              <a:extLst>
                <a:ext uri="{FF2B5EF4-FFF2-40B4-BE49-F238E27FC236}">
                  <a16:creationId xmlns:a16="http://schemas.microsoft.com/office/drawing/2014/main" id="{12A99E8C-7112-4AA9-80C8-F87ABCC704E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365336" y="5234254"/>
              <a:ext cx="190500" cy="190500"/>
            </a:xfrm>
            <a:prstGeom prst="rect">
              <a:avLst/>
            </a:prstGeom>
          </p:spPr>
        </p:pic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798346D0-C7D5-4D62-9567-DCB7291D52E9}"/>
                </a:ext>
              </a:extLst>
            </p:cNvPr>
            <p:cNvSpPr/>
            <p:nvPr/>
          </p:nvSpPr>
          <p:spPr>
            <a:xfrm>
              <a:off x="1621535" y="5252558"/>
              <a:ext cx="447238" cy="123111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문자 알림</a:t>
              </a:r>
            </a:p>
          </p:txBody>
        </p:sp>
        <p:pic>
          <p:nvPicPr>
            <p:cNvPr id="143" name="그림 142">
              <a:extLst>
                <a:ext uri="{FF2B5EF4-FFF2-40B4-BE49-F238E27FC236}">
                  <a16:creationId xmlns:a16="http://schemas.microsoft.com/office/drawing/2014/main" id="{3D9A4737-2E2A-40E2-8071-F332BFB3529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381696" y="5236485"/>
              <a:ext cx="190500" cy="190500"/>
            </a:xfrm>
            <a:prstGeom prst="rect">
              <a:avLst/>
            </a:prstGeom>
          </p:spPr>
        </p:pic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627F8691-F3A1-4D35-9BCF-E97CE93CDF1D}"/>
                </a:ext>
              </a:extLst>
            </p:cNvPr>
            <p:cNvSpPr/>
            <p:nvPr/>
          </p:nvSpPr>
          <p:spPr>
            <a:xfrm>
              <a:off x="2637895" y="5254789"/>
              <a:ext cx="549831" cy="123111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이메일 알림</a:t>
              </a:r>
            </a:p>
          </p:txBody>
        </p:sp>
      </p:grpSp>
      <p:sp>
        <p:nvSpPr>
          <p:cNvPr id="149" name="Google Shape;2970;p125">
            <a:extLst>
              <a:ext uri="{FF2B5EF4-FFF2-40B4-BE49-F238E27FC236}">
                <a16:creationId xmlns:a16="http://schemas.microsoft.com/office/drawing/2014/main" id="{A82DAFA5-7B43-4BC0-B5F4-6153D6A63C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789" y="2415930"/>
            <a:ext cx="200025" cy="20002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800"/>
              <a:buFont typeface="Arial" panose="020B0604020202020204" pitchFamily="34" charset="0"/>
              <a:buNone/>
              <a:tabLst/>
              <a:defRPr/>
            </a:pPr>
            <a:r>
              <a:rPr lang="en-US" altLang="ko-KR" sz="800" dirty="0">
                <a:solidFill>
                  <a:srgbClr val="FFFFFF"/>
                </a:solidFill>
                <a:latin typeface="Arial" panose="020B0604020202020204" pitchFamily="34" charset="0"/>
                <a:ea typeface="바탕체" panose="02030609000101010101" pitchFamily="17" charset="-127"/>
                <a:cs typeface="Arial" panose="020B0604020202020204" pitchFamily="34" charset="0"/>
                <a:sym typeface="Arial" panose="020B0604020202020204" pitchFamily="34" charset="0"/>
              </a:rPr>
              <a:t>9</a:t>
            </a:r>
            <a:endParaRPr kumimoji="1" lang="ko-KR" altLang="ko-KR" sz="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바탕체" panose="02030609000101010101" pitchFamily="17" charset="-127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grpSp>
        <p:nvGrpSpPr>
          <p:cNvPr id="151" name="그룹 107">
            <a:extLst>
              <a:ext uri="{FF2B5EF4-FFF2-40B4-BE49-F238E27FC236}">
                <a16:creationId xmlns:a16="http://schemas.microsoft.com/office/drawing/2014/main" id="{C0D5B658-9759-421E-AB14-B0E7B48DD571}"/>
              </a:ext>
            </a:extLst>
          </p:cNvPr>
          <p:cNvGrpSpPr>
            <a:grpSpLocks/>
          </p:cNvGrpSpPr>
          <p:nvPr/>
        </p:nvGrpSpPr>
        <p:grpSpPr bwMode="auto">
          <a:xfrm>
            <a:off x="221928" y="3904473"/>
            <a:ext cx="217487" cy="246063"/>
            <a:chOff x="2012774" y="1442250"/>
            <a:chExt cx="217845" cy="245280"/>
          </a:xfrm>
        </p:grpSpPr>
        <p:sp>
          <p:nvSpPr>
            <p:cNvPr id="152" name="Google Shape;2970;p125">
              <a:extLst>
                <a:ext uri="{FF2B5EF4-FFF2-40B4-BE49-F238E27FC236}">
                  <a16:creationId xmlns:a16="http://schemas.microsoft.com/office/drawing/2014/main" id="{7D15984F-FDFC-4F0A-84FE-E06FB688BE59}"/>
                </a:ext>
              </a:extLst>
            </p:cNvPr>
            <p:cNvSpPr/>
            <p:nvPr/>
          </p:nvSpPr>
          <p:spPr>
            <a:xfrm>
              <a:off x="2012774" y="1464404"/>
              <a:ext cx="200354" cy="19938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lIns="91425" tIns="45700" rIns="91425" bIns="4570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  <a:tabLst/>
                <a:defRPr/>
              </a:pPr>
              <a:endParaRPr kumimoji="0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바탕체" panose="02030609000101010101" pitchFamily="17" charset="-127"/>
                <a:cs typeface="Arial"/>
                <a:sym typeface="Arial"/>
              </a:endParaRPr>
            </a:p>
          </p:txBody>
        </p:sp>
        <p:sp>
          <p:nvSpPr>
            <p:cNvPr id="153" name="Google Shape;423;p35">
              <a:extLst>
                <a:ext uri="{FF2B5EF4-FFF2-40B4-BE49-F238E27FC236}">
                  <a16:creationId xmlns:a16="http://schemas.microsoft.com/office/drawing/2014/main" id="{9CB8D115-3D85-4215-8CF4-0F460F0B6C43}"/>
                </a:ext>
              </a:extLst>
            </p:cNvPr>
            <p:cNvSpPr/>
            <p:nvPr/>
          </p:nvSpPr>
          <p:spPr>
            <a:xfrm>
              <a:off x="2041396" y="1442250"/>
              <a:ext cx="189223" cy="245280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lIns="0" tIns="45700" rIns="0" bIns="45700" anchor="ctr"/>
            <a:lstStyle/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바탕체" panose="02030609000101010101" pitchFamily="17" charset="-127"/>
                  <a:cs typeface="Arial"/>
                  <a:sym typeface="Arial"/>
                </a:rPr>
                <a:t>11</a:t>
              </a:r>
              <a:endParaRPr kumimoji="0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바탕체" panose="02030609000101010101" pitchFamily="17" charset="-127"/>
                <a:cs typeface="Arial"/>
                <a:sym typeface="Arial"/>
              </a:endParaRPr>
            </a:p>
          </p:txBody>
        </p:sp>
      </p:grpSp>
      <p:grpSp>
        <p:nvGrpSpPr>
          <p:cNvPr id="154" name="그룹 107">
            <a:extLst>
              <a:ext uri="{FF2B5EF4-FFF2-40B4-BE49-F238E27FC236}">
                <a16:creationId xmlns:a16="http://schemas.microsoft.com/office/drawing/2014/main" id="{C23AEE25-EFEF-40D8-AB48-9268C12996C9}"/>
              </a:ext>
            </a:extLst>
          </p:cNvPr>
          <p:cNvGrpSpPr>
            <a:grpSpLocks/>
          </p:cNvGrpSpPr>
          <p:nvPr/>
        </p:nvGrpSpPr>
        <p:grpSpPr bwMode="auto">
          <a:xfrm>
            <a:off x="221928" y="4872072"/>
            <a:ext cx="217487" cy="246063"/>
            <a:chOff x="2012774" y="1442250"/>
            <a:chExt cx="217845" cy="245280"/>
          </a:xfrm>
        </p:grpSpPr>
        <p:sp>
          <p:nvSpPr>
            <p:cNvPr id="155" name="Google Shape;2970;p125">
              <a:extLst>
                <a:ext uri="{FF2B5EF4-FFF2-40B4-BE49-F238E27FC236}">
                  <a16:creationId xmlns:a16="http://schemas.microsoft.com/office/drawing/2014/main" id="{3B5AAA11-035A-4F41-B9E2-91D2195BAB8B}"/>
                </a:ext>
              </a:extLst>
            </p:cNvPr>
            <p:cNvSpPr/>
            <p:nvPr/>
          </p:nvSpPr>
          <p:spPr>
            <a:xfrm>
              <a:off x="2012774" y="1464404"/>
              <a:ext cx="200354" cy="19938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lIns="91425" tIns="45700" rIns="91425" bIns="4570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  <a:tabLst/>
                <a:defRPr/>
              </a:pPr>
              <a:endParaRPr kumimoji="0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바탕체" panose="02030609000101010101" pitchFamily="17" charset="-127"/>
                <a:cs typeface="Arial"/>
                <a:sym typeface="Arial"/>
              </a:endParaRPr>
            </a:p>
          </p:txBody>
        </p:sp>
        <p:sp>
          <p:nvSpPr>
            <p:cNvPr id="156" name="Google Shape;423;p35">
              <a:extLst>
                <a:ext uri="{FF2B5EF4-FFF2-40B4-BE49-F238E27FC236}">
                  <a16:creationId xmlns:a16="http://schemas.microsoft.com/office/drawing/2014/main" id="{F4402B29-4CC2-4E3C-A343-1A4901B2BB1F}"/>
                </a:ext>
              </a:extLst>
            </p:cNvPr>
            <p:cNvSpPr/>
            <p:nvPr/>
          </p:nvSpPr>
          <p:spPr>
            <a:xfrm>
              <a:off x="2041396" y="1442250"/>
              <a:ext cx="189223" cy="245280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lIns="0" tIns="45700" rIns="0" bIns="45700" anchor="ctr"/>
            <a:lstStyle/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바탕체" panose="02030609000101010101" pitchFamily="17" charset="-127"/>
                  <a:cs typeface="Arial"/>
                  <a:sym typeface="Arial"/>
                </a:rPr>
                <a:t>12</a:t>
              </a:r>
              <a:endParaRPr kumimoji="0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바탕체" panose="02030609000101010101" pitchFamily="17" charset="-127"/>
                <a:cs typeface="Arial"/>
                <a:sym typeface="Arial"/>
              </a:endParaRPr>
            </a:p>
          </p:txBody>
        </p:sp>
      </p:grpSp>
      <p:grpSp>
        <p:nvGrpSpPr>
          <p:cNvPr id="157" name="그룹 107">
            <a:extLst>
              <a:ext uri="{FF2B5EF4-FFF2-40B4-BE49-F238E27FC236}">
                <a16:creationId xmlns:a16="http://schemas.microsoft.com/office/drawing/2014/main" id="{59530D01-2A98-4710-BD2E-81918E93A61A}"/>
              </a:ext>
            </a:extLst>
          </p:cNvPr>
          <p:cNvGrpSpPr>
            <a:grpSpLocks/>
          </p:cNvGrpSpPr>
          <p:nvPr/>
        </p:nvGrpSpPr>
        <p:grpSpPr bwMode="auto">
          <a:xfrm>
            <a:off x="7418816" y="5996932"/>
            <a:ext cx="217487" cy="246063"/>
            <a:chOff x="2012774" y="1442250"/>
            <a:chExt cx="217845" cy="245280"/>
          </a:xfrm>
        </p:grpSpPr>
        <p:sp>
          <p:nvSpPr>
            <p:cNvPr id="158" name="Google Shape;2970;p125">
              <a:extLst>
                <a:ext uri="{FF2B5EF4-FFF2-40B4-BE49-F238E27FC236}">
                  <a16:creationId xmlns:a16="http://schemas.microsoft.com/office/drawing/2014/main" id="{51F6B58A-E492-429F-A3CB-F7914A27A263}"/>
                </a:ext>
              </a:extLst>
            </p:cNvPr>
            <p:cNvSpPr/>
            <p:nvPr/>
          </p:nvSpPr>
          <p:spPr>
            <a:xfrm>
              <a:off x="2012774" y="1464404"/>
              <a:ext cx="200354" cy="19938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lIns="91425" tIns="45700" rIns="91425" bIns="4570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  <a:tabLst/>
                <a:defRPr/>
              </a:pPr>
              <a:endParaRPr kumimoji="0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바탕체" panose="02030609000101010101" pitchFamily="17" charset="-127"/>
                <a:cs typeface="Arial"/>
                <a:sym typeface="Arial"/>
              </a:endParaRPr>
            </a:p>
          </p:txBody>
        </p:sp>
        <p:sp>
          <p:nvSpPr>
            <p:cNvPr id="159" name="Google Shape;423;p35">
              <a:extLst>
                <a:ext uri="{FF2B5EF4-FFF2-40B4-BE49-F238E27FC236}">
                  <a16:creationId xmlns:a16="http://schemas.microsoft.com/office/drawing/2014/main" id="{801C7FB8-6B3F-4191-A94E-0DCD54EF7728}"/>
                </a:ext>
              </a:extLst>
            </p:cNvPr>
            <p:cNvSpPr/>
            <p:nvPr/>
          </p:nvSpPr>
          <p:spPr>
            <a:xfrm>
              <a:off x="2041396" y="1442250"/>
              <a:ext cx="189223" cy="245280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lIns="0" tIns="45700" rIns="0" bIns="45700" anchor="ctr"/>
            <a:lstStyle/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바탕체" panose="02030609000101010101" pitchFamily="17" charset="-127"/>
                  <a:cs typeface="Arial"/>
                  <a:sym typeface="Arial"/>
                </a:rPr>
                <a:t>16</a:t>
              </a:r>
              <a:endParaRPr kumimoji="0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바탕체" panose="02030609000101010101" pitchFamily="17" charset="-127"/>
                <a:cs typeface="Arial"/>
                <a:sym typeface="Arial"/>
              </a:endParaRPr>
            </a:p>
          </p:txBody>
        </p:sp>
      </p:grpSp>
      <p:grpSp>
        <p:nvGrpSpPr>
          <p:cNvPr id="160" name="그룹 107">
            <a:extLst>
              <a:ext uri="{FF2B5EF4-FFF2-40B4-BE49-F238E27FC236}">
                <a16:creationId xmlns:a16="http://schemas.microsoft.com/office/drawing/2014/main" id="{184016DC-B726-4A06-924D-E054A81A584C}"/>
              </a:ext>
            </a:extLst>
          </p:cNvPr>
          <p:cNvGrpSpPr>
            <a:grpSpLocks/>
          </p:cNvGrpSpPr>
          <p:nvPr/>
        </p:nvGrpSpPr>
        <p:grpSpPr bwMode="auto">
          <a:xfrm>
            <a:off x="221928" y="5200420"/>
            <a:ext cx="217487" cy="246063"/>
            <a:chOff x="2012774" y="1442250"/>
            <a:chExt cx="217845" cy="245280"/>
          </a:xfrm>
        </p:grpSpPr>
        <p:sp>
          <p:nvSpPr>
            <p:cNvPr id="161" name="Google Shape;2970;p125">
              <a:extLst>
                <a:ext uri="{FF2B5EF4-FFF2-40B4-BE49-F238E27FC236}">
                  <a16:creationId xmlns:a16="http://schemas.microsoft.com/office/drawing/2014/main" id="{21B8A3BB-DFBF-47C4-BDB2-A3166CA2E467}"/>
                </a:ext>
              </a:extLst>
            </p:cNvPr>
            <p:cNvSpPr/>
            <p:nvPr/>
          </p:nvSpPr>
          <p:spPr>
            <a:xfrm>
              <a:off x="2012774" y="1464404"/>
              <a:ext cx="200354" cy="19938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lIns="91425" tIns="45700" rIns="91425" bIns="4570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  <a:tabLst/>
                <a:defRPr/>
              </a:pPr>
              <a:endParaRPr kumimoji="0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바탕체" panose="02030609000101010101" pitchFamily="17" charset="-127"/>
                <a:cs typeface="Arial"/>
                <a:sym typeface="Arial"/>
              </a:endParaRPr>
            </a:p>
          </p:txBody>
        </p:sp>
        <p:sp>
          <p:nvSpPr>
            <p:cNvPr id="162" name="Google Shape;423;p35">
              <a:extLst>
                <a:ext uri="{FF2B5EF4-FFF2-40B4-BE49-F238E27FC236}">
                  <a16:creationId xmlns:a16="http://schemas.microsoft.com/office/drawing/2014/main" id="{FA6F27BE-F331-4583-9E6D-1D39B0B710A0}"/>
                </a:ext>
              </a:extLst>
            </p:cNvPr>
            <p:cNvSpPr/>
            <p:nvPr/>
          </p:nvSpPr>
          <p:spPr>
            <a:xfrm>
              <a:off x="2041396" y="1442250"/>
              <a:ext cx="189223" cy="245280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lIns="0" tIns="45700" rIns="0" bIns="45700" anchor="ctr"/>
            <a:lstStyle/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바탕체" panose="02030609000101010101" pitchFamily="17" charset="-127"/>
                  <a:cs typeface="Arial"/>
                  <a:sym typeface="Arial"/>
                </a:rPr>
                <a:t>13</a:t>
              </a:r>
              <a:endParaRPr kumimoji="0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바탕체" panose="02030609000101010101" pitchFamily="17" charset="-127"/>
                <a:cs typeface="Arial"/>
                <a:sym typeface="Arial"/>
              </a:endParaRPr>
            </a:p>
          </p:txBody>
        </p:sp>
      </p:grpSp>
      <p:sp>
        <p:nvSpPr>
          <p:cNvPr id="163" name="Google Shape;2970;p125">
            <a:extLst>
              <a:ext uri="{FF2B5EF4-FFF2-40B4-BE49-F238E27FC236}">
                <a16:creationId xmlns:a16="http://schemas.microsoft.com/office/drawing/2014/main" id="{17119669-6F33-44FC-BB82-7B1CF8649E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789" y="2081284"/>
            <a:ext cx="200025" cy="20002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800"/>
              <a:buFont typeface="Arial" panose="020B0604020202020204" pitchFamily="34" charset="0"/>
              <a:buNone/>
              <a:tabLst/>
              <a:defRPr/>
            </a:pPr>
            <a:r>
              <a:rPr kumimoji="1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바탕체" panose="02030609000101010101" pitchFamily="17" charset="-127"/>
                <a:cs typeface="Arial" panose="020B0604020202020204" pitchFamily="34" charset="0"/>
                <a:sym typeface="Arial" panose="020B0604020202020204" pitchFamily="34" charset="0"/>
              </a:rPr>
              <a:t>8</a:t>
            </a:r>
            <a:endParaRPr kumimoji="1" lang="ko-KR" altLang="ko-KR" sz="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바탕체" panose="02030609000101010101" pitchFamily="17" charset="-127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7243DA30-7A7B-4605-B310-BEAF57294D48}"/>
              </a:ext>
            </a:extLst>
          </p:cNvPr>
          <p:cNvSpPr/>
          <p:nvPr/>
        </p:nvSpPr>
        <p:spPr>
          <a:xfrm>
            <a:off x="2909216" y="5537072"/>
            <a:ext cx="2560040" cy="216000"/>
          </a:xfrm>
          <a:prstGeom prst="rect">
            <a:avLst/>
          </a:prstGeom>
          <a:noFill/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변경하려는 상태를 선택해 주십시오   ▼</a:t>
            </a:r>
          </a:p>
        </p:txBody>
      </p:sp>
      <p:sp>
        <p:nvSpPr>
          <p:cNvPr id="169" name="사각형: 둥근 모서리 168">
            <a:extLst>
              <a:ext uri="{FF2B5EF4-FFF2-40B4-BE49-F238E27FC236}">
                <a16:creationId xmlns:a16="http://schemas.microsoft.com/office/drawing/2014/main" id="{0388F938-758F-44D6-B7B1-E79541DB008A}"/>
              </a:ext>
            </a:extLst>
          </p:cNvPr>
          <p:cNvSpPr/>
          <p:nvPr/>
        </p:nvSpPr>
        <p:spPr>
          <a:xfrm>
            <a:off x="5576952" y="5513811"/>
            <a:ext cx="767773" cy="254000"/>
          </a:xfrm>
          <a:prstGeom prst="roundRect">
            <a:avLst/>
          </a:prstGeom>
          <a:solidFill>
            <a:schemeClr val="bg1"/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상태 변경</a:t>
            </a:r>
          </a:p>
        </p:txBody>
      </p:sp>
      <p:grpSp>
        <p:nvGrpSpPr>
          <p:cNvPr id="170" name="그룹 107">
            <a:extLst>
              <a:ext uri="{FF2B5EF4-FFF2-40B4-BE49-F238E27FC236}">
                <a16:creationId xmlns:a16="http://schemas.microsoft.com/office/drawing/2014/main" id="{9E208CB1-9C62-4688-983E-3F42034EBCF0}"/>
              </a:ext>
            </a:extLst>
          </p:cNvPr>
          <p:cNvGrpSpPr>
            <a:grpSpLocks/>
          </p:cNvGrpSpPr>
          <p:nvPr/>
        </p:nvGrpSpPr>
        <p:grpSpPr bwMode="auto">
          <a:xfrm>
            <a:off x="221928" y="5538192"/>
            <a:ext cx="217487" cy="246063"/>
            <a:chOff x="2012774" y="1442250"/>
            <a:chExt cx="217845" cy="245280"/>
          </a:xfrm>
        </p:grpSpPr>
        <p:sp>
          <p:nvSpPr>
            <p:cNvPr id="171" name="Google Shape;2970;p125">
              <a:extLst>
                <a:ext uri="{FF2B5EF4-FFF2-40B4-BE49-F238E27FC236}">
                  <a16:creationId xmlns:a16="http://schemas.microsoft.com/office/drawing/2014/main" id="{92556A91-11FF-44A3-B05A-8208ED51FC7F}"/>
                </a:ext>
              </a:extLst>
            </p:cNvPr>
            <p:cNvSpPr/>
            <p:nvPr/>
          </p:nvSpPr>
          <p:spPr>
            <a:xfrm>
              <a:off x="2012774" y="1464404"/>
              <a:ext cx="200354" cy="19938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lIns="91425" tIns="45700" rIns="91425" bIns="4570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  <a:tabLst/>
                <a:defRPr/>
              </a:pPr>
              <a:endParaRPr kumimoji="0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바탕체" panose="02030609000101010101" pitchFamily="17" charset="-127"/>
                <a:cs typeface="Arial"/>
                <a:sym typeface="Arial"/>
              </a:endParaRPr>
            </a:p>
          </p:txBody>
        </p:sp>
        <p:sp>
          <p:nvSpPr>
            <p:cNvPr id="172" name="Google Shape;423;p35">
              <a:extLst>
                <a:ext uri="{FF2B5EF4-FFF2-40B4-BE49-F238E27FC236}">
                  <a16:creationId xmlns:a16="http://schemas.microsoft.com/office/drawing/2014/main" id="{1465DD2B-6150-40E6-B950-0F59DC6C2837}"/>
                </a:ext>
              </a:extLst>
            </p:cNvPr>
            <p:cNvSpPr/>
            <p:nvPr/>
          </p:nvSpPr>
          <p:spPr>
            <a:xfrm>
              <a:off x="2041396" y="1442250"/>
              <a:ext cx="189223" cy="245280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lIns="0" tIns="45700" rIns="0" bIns="45700" anchor="ctr"/>
            <a:lstStyle/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바탕체" panose="02030609000101010101" pitchFamily="17" charset="-127"/>
                  <a:cs typeface="Arial"/>
                  <a:sym typeface="Arial"/>
                </a:rPr>
                <a:t>14</a:t>
              </a:r>
              <a:endParaRPr kumimoji="0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바탕체" panose="02030609000101010101" pitchFamily="17" charset="-127"/>
                <a:cs typeface="Arial"/>
                <a:sym typeface="Arial"/>
              </a:endParaRPr>
            </a:p>
          </p:txBody>
        </p:sp>
      </p:grpSp>
      <p:pic>
        <p:nvPicPr>
          <p:cNvPr id="52" name="그래픽 27">
            <a:extLst>
              <a:ext uri="{FF2B5EF4-FFF2-40B4-BE49-F238E27FC236}">
                <a16:creationId xmlns:a16="http://schemas.microsoft.com/office/drawing/2014/main" id="{47494DC5-C43C-4138-B8B3-9AC3CD69538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719456" y="468781"/>
            <a:ext cx="695325" cy="285750"/>
          </a:xfrm>
          <a:prstGeom prst="rect">
            <a:avLst/>
          </a:prstGeom>
        </p:spPr>
      </p:pic>
      <p:sp>
        <p:nvSpPr>
          <p:cNvPr id="126" name="Google Shape;2970;p125">
            <a:extLst>
              <a:ext uri="{FF2B5EF4-FFF2-40B4-BE49-F238E27FC236}">
                <a16:creationId xmlns:a16="http://schemas.microsoft.com/office/drawing/2014/main" id="{66F45932-05C5-4C67-9745-B77A10C9C3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69973" y="361950"/>
            <a:ext cx="200025" cy="20002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800"/>
              <a:buFont typeface="Arial" panose="020B0604020202020204" pitchFamily="34" charset="0"/>
              <a:buNone/>
              <a:tabLst/>
              <a:defRPr/>
            </a:pPr>
            <a:r>
              <a:rPr kumimoji="1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바탕체" panose="02030609000101010101" pitchFamily="17" charset="-127"/>
                <a:cs typeface="Arial" panose="020B0604020202020204" pitchFamily="34" charset="0"/>
                <a:sym typeface="Arial" panose="020B0604020202020204" pitchFamily="34" charset="0"/>
              </a:rPr>
              <a:t>1</a:t>
            </a:r>
            <a:endParaRPr kumimoji="1" lang="ko-KR" altLang="ko-KR" sz="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바탕체" panose="02030609000101010101" pitchFamily="17" charset="-127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53" name="Google Shape;2970;p125">
            <a:extLst>
              <a:ext uri="{FF2B5EF4-FFF2-40B4-BE49-F238E27FC236}">
                <a16:creationId xmlns:a16="http://schemas.microsoft.com/office/drawing/2014/main" id="{453F6132-A4E4-4944-8C50-990C80B2BD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12416" y="1496512"/>
            <a:ext cx="200025" cy="20002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800"/>
              <a:buFont typeface="Arial" panose="020B0604020202020204" pitchFamily="34" charset="0"/>
              <a:buNone/>
              <a:tabLst/>
              <a:defRPr/>
            </a:pPr>
            <a:r>
              <a:rPr kumimoji="1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바탕체" panose="02030609000101010101" pitchFamily="17" charset="-127"/>
                <a:cs typeface="Arial" panose="020B0604020202020204" pitchFamily="34" charset="0"/>
                <a:sym typeface="Arial" panose="020B0604020202020204" pitchFamily="34" charset="0"/>
              </a:rPr>
              <a:t>6</a:t>
            </a:r>
            <a:endParaRPr kumimoji="1" lang="ko-KR" altLang="ko-KR" sz="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바탕체" panose="02030609000101010101" pitchFamily="17" charset="-127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grpSp>
        <p:nvGrpSpPr>
          <p:cNvPr id="54" name="그룹 107">
            <a:extLst>
              <a:ext uri="{FF2B5EF4-FFF2-40B4-BE49-F238E27FC236}">
                <a16:creationId xmlns:a16="http://schemas.microsoft.com/office/drawing/2014/main" id="{2D00FFE7-FBF8-4EEF-9E29-293364B0F23F}"/>
              </a:ext>
            </a:extLst>
          </p:cNvPr>
          <p:cNvGrpSpPr>
            <a:grpSpLocks/>
          </p:cNvGrpSpPr>
          <p:nvPr/>
        </p:nvGrpSpPr>
        <p:grpSpPr bwMode="auto">
          <a:xfrm>
            <a:off x="4412416" y="2349074"/>
            <a:ext cx="217487" cy="246063"/>
            <a:chOff x="2012774" y="1442250"/>
            <a:chExt cx="217845" cy="245280"/>
          </a:xfrm>
        </p:grpSpPr>
        <p:sp>
          <p:nvSpPr>
            <p:cNvPr id="55" name="Google Shape;2970;p125">
              <a:extLst>
                <a:ext uri="{FF2B5EF4-FFF2-40B4-BE49-F238E27FC236}">
                  <a16:creationId xmlns:a16="http://schemas.microsoft.com/office/drawing/2014/main" id="{73D2837C-10BF-4C98-AEE5-6278FB626DC4}"/>
                </a:ext>
              </a:extLst>
            </p:cNvPr>
            <p:cNvSpPr/>
            <p:nvPr/>
          </p:nvSpPr>
          <p:spPr>
            <a:xfrm>
              <a:off x="2012774" y="1464404"/>
              <a:ext cx="200354" cy="19938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lIns="91425" tIns="45700" rIns="91425" bIns="4570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  <a:tabLst/>
                <a:defRPr/>
              </a:pPr>
              <a:endParaRPr kumimoji="0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바탕체" panose="02030609000101010101" pitchFamily="17" charset="-127"/>
                <a:cs typeface="Arial"/>
                <a:sym typeface="Arial"/>
              </a:endParaRPr>
            </a:p>
          </p:txBody>
        </p:sp>
        <p:sp>
          <p:nvSpPr>
            <p:cNvPr id="56" name="Google Shape;423;p35">
              <a:extLst>
                <a:ext uri="{FF2B5EF4-FFF2-40B4-BE49-F238E27FC236}">
                  <a16:creationId xmlns:a16="http://schemas.microsoft.com/office/drawing/2014/main" id="{5FE290D1-8AFE-499F-A078-A8FAEC313878}"/>
                </a:ext>
              </a:extLst>
            </p:cNvPr>
            <p:cNvSpPr/>
            <p:nvPr/>
          </p:nvSpPr>
          <p:spPr>
            <a:xfrm>
              <a:off x="2041396" y="1442250"/>
              <a:ext cx="189223" cy="245280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lIns="0" tIns="45700" rIns="0" bIns="45700" anchor="ctr"/>
            <a:lstStyle/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바탕체" panose="02030609000101010101" pitchFamily="17" charset="-127"/>
                  <a:cs typeface="Arial"/>
                  <a:sym typeface="Arial"/>
                </a:rPr>
                <a:t>10</a:t>
              </a:r>
              <a:endParaRPr kumimoji="0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바탕체" panose="02030609000101010101" pitchFamily="17" charset="-127"/>
                <a:cs typeface="Arial"/>
                <a:sym typeface="Arial"/>
              </a:endParaRPr>
            </a:p>
          </p:txBody>
        </p:sp>
      </p:grpSp>
      <p:grpSp>
        <p:nvGrpSpPr>
          <p:cNvPr id="58" name="그룹 107">
            <a:extLst>
              <a:ext uri="{FF2B5EF4-FFF2-40B4-BE49-F238E27FC236}">
                <a16:creationId xmlns:a16="http://schemas.microsoft.com/office/drawing/2014/main" id="{5BE61266-D3EC-48CD-B3DE-1519644F6C1E}"/>
              </a:ext>
            </a:extLst>
          </p:cNvPr>
          <p:cNvGrpSpPr>
            <a:grpSpLocks/>
          </p:cNvGrpSpPr>
          <p:nvPr/>
        </p:nvGrpSpPr>
        <p:grpSpPr bwMode="auto">
          <a:xfrm>
            <a:off x="3029472" y="5527929"/>
            <a:ext cx="217487" cy="246063"/>
            <a:chOff x="2012774" y="1442250"/>
            <a:chExt cx="217845" cy="245280"/>
          </a:xfrm>
        </p:grpSpPr>
        <p:sp>
          <p:nvSpPr>
            <p:cNvPr id="59" name="Google Shape;2970;p125">
              <a:extLst>
                <a:ext uri="{FF2B5EF4-FFF2-40B4-BE49-F238E27FC236}">
                  <a16:creationId xmlns:a16="http://schemas.microsoft.com/office/drawing/2014/main" id="{3EF8BEFB-11B7-40A3-8DDC-423E3DFB91E3}"/>
                </a:ext>
              </a:extLst>
            </p:cNvPr>
            <p:cNvSpPr/>
            <p:nvPr/>
          </p:nvSpPr>
          <p:spPr>
            <a:xfrm>
              <a:off x="2012774" y="1464404"/>
              <a:ext cx="200354" cy="19938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lIns="91425" tIns="45700" rIns="91425" bIns="4570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  <a:tabLst/>
                <a:defRPr/>
              </a:pPr>
              <a:endParaRPr kumimoji="0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바탕체" panose="02030609000101010101" pitchFamily="17" charset="-127"/>
                <a:cs typeface="Arial"/>
                <a:sym typeface="Arial"/>
              </a:endParaRPr>
            </a:p>
          </p:txBody>
        </p:sp>
        <p:sp>
          <p:nvSpPr>
            <p:cNvPr id="60" name="Google Shape;423;p35">
              <a:extLst>
                <a:ext uri="{FF2B5EF4-FFF2-40B4-BE49-F238E27FC236}">
                  <a16:creationId xmlns:a16="http://schemas.microsoft.com/office/drawing/2014/main" id="{E9B83E34-3AAB-4281-AA3D-99238E68000B}"/>
                </a:ext>
              </a:extLst>
            </p:cNvPr>
            <p:cNvSpPr/>
            <p:nvPr/>
          </p:nvSpPr>
          <p:spPr>
            <a:xfrm>
              <a:off x="2041396" y="1442250"/>
              <a:ext cx="189223" cy="245280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lIns="0" tIns="45700" rIns="0" bIns="45700" anchor="ctr"/>
            <a:lstStyle/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바탕체" panose="02030609000101010101" pitchFamily="17" charset="-127"/>
                  <a:cs typeface="Arial"/>
                  <a:sym typeface="Arial"/>
                </a:rPr>
                <a:t>15</a:t>
              </a:r>
              <a:endParaRPr kumimoji="0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바탕체" panose="02030609000101010101" pitchFamily="17" charset="-127"/>
                <a:cs typeface="Arial"/>
                <a:sym typeface="Arial"/>
              </a:endParaRPr>
            </a:p>
          </p:txBody>
        </p:sp>
      </p:grpSp>
      <p:grpSp>
        <p:nvGrpSpPr>
          <p:cNvPr id="61" name="그룹 107">
            <a:extLst>
              <a:ext uri="{FF2B5EF4-FFF2-40B4-BE49-F238E27FC236}">
                <a16:creationId xmlns:a16="http://schemas.microsoft.com/office/drawing/2014/main" id="{B7774A98-14F8-4123-AD3B-A68105A29E43}"/>
              </a:ext>
            </a:extLst>
          </p:cNvPr>
          <p:cNvGrpSpPr>
            <a:grpSpLocks/>
          </p:cNvGrpSpPr>
          <p:nvPr/>
        </p:nvGrpSpPr>
        <p:grpSpPr bwMode="auto">
          <a:xfrm>
            <a:off x="5475500" y="5527929"/>
            <a:ext cx="217487" cy="246063"/>
            <a:chOff x="2012774" y="1442250"/>
            <a:chExt cx="217845" cy="245280"/>
          </a:xfrm>
        </p:grpSpPr>
        <p:sp>
          <p:nvSpPr>
            <p:cNvPr id="62" name="Google Shape;2970;p125">
              <a:extLst>
                <a:ext uri="{FF2B5EF4-FFF2-40B4-BE49-F238E27FC236}">
                  <a16:creationId xmlns:a16="http://schemas.microsoft.com/office/drawing/2014/main" id="{F6F02D1A-6479-4901-988E-F2E34E46C8C0}"/>
                </a:ext>
              </a:extLst>
            </p:cNvPr>
            <p:cNvSpPr/>
            <p:nvPr/>
          </p:nvSpPr>
          <p:spPr>
            <a:xfrm>
              <a:off x="2012774" y="1464404"/>
              <a:ext cx="200354" cy="19938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lIns="91425" tIns="45700" rIns="91425" bIns="4570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  <a:tabLst/>
                <a:defRPr/>
              </a:pPr>
              <a:endParaRPr kumimoji="0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바탕체" panose="02030609000101010101" pitchFamily="17" charset="-127"/>
                <a:cs typeface="Arial"/>
                <a:sym typeface="Arial"/>
              </a:endParaRPr>
            </a:p>
          </p:txBody>
        </p:sp>
        <p:sp>
          <p:nvSpPr>
            <p:cNvPr id="63" name="Google Shape;423;p35">
              <a:extLst>
                <a:ext uri="{FF2B5EF4-FFF2-40B4-BE49-F238E27FC236}">
                  <a16:creationId xmlns:a16="http://schemas.microsoft.com/office/drawing/2014/main" id="{E846739B-8340-49EF-BD42-BC62F9C52349}"/>
                </a:ext>
              </a:extLst>
            </p:cNvPr>
            <p:cNvSpPr/>
            <p:nvPr/>
          </p:nvSpPr>
          <p:spPr>
            <a:xfrm>
              <a:off x="2041396" y="1442250"/>
              <a:ext cx="189223" cy="245280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lIns="0" tIns="45700" rIns="0" bIns="45700" anchor="ctr"/>
            <a:lstStyle/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바탕체" panose="02030609000101010101" pitchFamily="17" charset="-127"/>
                  <a:cs typeface="Arial"/>
                  <a:sym typeface="Arial"/>
                </a:rPr>
                <a:t>15</a:t>
              </a:r>
              <a:endParaRPr kumimoji="0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바탕체" panose="02030609000101010101" pitchFamily="17" charset="-127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209426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DF71530-4662-4E24-8F73-69D2D65767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5451"/>
          <a:stretch/>
        </p:blipFill>
        <p:spPr>
          <a:xfrm>
            <a:off x="51212" y="963752"/>
            <a:ext cx="5684020" cy="2571002"/>
          </a:xfrm>
          <a:prstGeom prst="rect">
            <a:avLst/>
          </a:prstGeom>
        </p:spPr>
      </p:pic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0FAC0A99-E8E7-433B-B38D-C8321AF73D9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ko-KR" altLang="en-US" dirty="0"/>
              <a:t>운영관리 </a:t>
            </a:r>
            <a:r>
              <a:rPr lang="en-US" altLang="ko-KR" dirty="0"/>
              <a:t>– </a:t>
            </a:r>
            <a:r>
              <a:rPr lang="ko-KR" altLang="en-US" dirty="0"/>
              <a:t>콘텐츠 오류 신고</a:t>
            </a:r>
            <a:r>
              <a:rPr lang="en-US" altLang="ko-KR" dirty="0"/>
              <a:t>(AS-IS</a:t>
            </a:r>
            <a:r>
              <a:rPr lang="ko-KR" altLang="en-US" dirty="0"/>
              <a:t>용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DB320AD-7FA7-42F0-810D-C6C68C11EF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45" name="표 44">
            <a:extLst>
              <a:ext uri="{FF2B5EF4-FFF2-40B4-BE49-F238E27FC236}">
                <a16:creationId xmlns:a16="http://schemas.microsoft.com/office/drawing/2014/main" id="{63204A66-1B90-459A-8C28-FBD729EADCF9}"/>
              </a:ext>
            </a:extLst>
          </p:cNvPr>
          <p:cNvGraphicFramePr>
            <a:graphicFrameLocks noGrp="1"/>
          </p:cNvGraphicFramePr>
          <p:nvPr/>
        </p:nvGraphicFramePr>
        <p:xfrm>
          <a:off x="8602663" y="361950"/>
          <a:ext cx="3589337" cy="13107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76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616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336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>
                          <a:solidFill>
                            <a:srgbClr val="4E5263"/>
                          </a:solidFill>
                          <a:latin typeface="+mn-ea"/>
                          <a:ea typeface="+mn-ea"/>
                          <a:sym typeface="맑은 고딕"/>
                        </a:rPr>
                        <a:t>Summery.</a:t>
                      </a:r>
                      <a:endParaRPr lang="en" altLang="ko-KR" sz="800" b="1" dirty="0">
                        <a:solidFill>
                          <a:srgbClr val="4E5263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" altLang="ko-KR" sz="900" b="1" dirty="0">
                        <a:solidFill>
                          <a:srgbClr val="4E5263"/>
                        </a:solidFill>
                        <a:latin typeface="SF Pro Text" pitchFamily="2" charset="0"/>
                        <a:ea typeface="SF Pro Text" pitchFamily="2" charset="0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360">
                <a:tc gridSpan="2">
                  <a:txBody>
                    <a:bodyPr/>
                    <a:lstStyle/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AS-IS CMS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페이지 내 모습입니다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.</a:t>
                      </a: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운영 중인 과목 전체의 </a:t>
                      </a:r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콘테트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 오류 신고 내역을 모아서 볼 수 있는 페이지 입니다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.</a:t>
                      </a:r>
                    </a:p>
                  </a:txBody>
                  <a:tcPr marL="91437" marR="91437" marT="45727" marB="45727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3360">
                <a:tc gridSpan="2"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800" b="1" dirty="0">
                          <a:solidFill>
                            <a:srgbClr val="4E5263"/>
                          </a:solidFill>
                          <a:latin typeface="+mn-ea"/>
                          <a:ea typeface="+mn-ea"/>
                          <a:sym typeface="맑은 고딕"/>
                        </a:rPr>
                        <a:t>RFP.</a:t>
                      </a:r>
                      <a:endParaRPr lang="en" altLang="ko-KR" sz="800" b="1" dirty="0">
                        <a:solidFill>
                          <a:srgbClr val="4E5263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2405544"/>
                  </a:ext>
                </a:extLst>
              </a:tr>
              <a:tr h="213360">
                <a:tc gridSpan="2">
                  <a:txBody>
                    <a:bodyPr/>
                    <a:lstStyle/>
                    <a:p>
                      <a:pPr algn="just" latinLnBrk="1"/>
                      <a:r>
                        <a:rPr lang="ko-KR" altLang="en-US" sz="800" dirty="0" err="1"/>
                        <a:t>ㆍ해당</a:t>
                      </a:r>
                      <a:r>
                        <a:rPr lang="ko-KR" altLang="en-US" sz="800" dirty="0"/>
                        <a:t> 없음</a:t>
                      </a:r>
                    </a:p>
                  </a:txBody>
                  <a:tcPr marL="91437" marR="91437" marT="45727" marB="45727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734976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0000"/>
                        </a:lnSpc>
                      </a:pP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A3980FC0-C825-4789-B52D-CE113AFE4298}"/>
              </a:ext>
            </a:extLst>
          </p:cNvPr>
          <p:cNvSpPr txBox="1">
            <a:spLocks/>
          </p:cNvSpPr>
          <p:nvPr/>
        </p:nvSpPr>
        <p:spPr>
          <a:xfrm>
            <a:off x="214736" y="502087"/>
            <a:ext cx="1887055" cy="46166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marR="0" lvl="0" indent="0" algn="l" defTabSz="4572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AS-IS : </a:t>
            </a:r>
            <a:r>
              <a:rPr kumimoji="1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총괄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83A24D31-A6C7-411A-B42D-2C93D3B7D62B}"/>
              </a:ext>
            </a:extLst>
          </p:cNvPr>
          <p:cNvGrpSpPr/>
          <p:nvPr/>
        </p:nvGrpSpPr>
        <p:grpSpPr>
          <a:xfrm>
            <a:off x="5614976" y="1993283"/>
            <a:ext cx="6465676" cy="4682629"/>
            <a:chOff x="2016" y="963752"/>
            <a:chExt cx="8605815" cy="5665980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727221C0-039D-4035-BC2E-8A41875765E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5522"/>
            <a:stretch/>
          </p:blipFill>
          <p:spPr>
            <a:xfrm>
              <a:off x="50580" y="963752"/>
              <a:ext cx="8557251" cy="3866936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39B34061-3D4C-4813-B87E-203F4270D3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40699"/>
            <a:stretch/>
          </p:blipFill>
          <p:spPr>
            <a:xfrm>
              <a:off x="2016" y="3535201"/>
              <a:ext cx="8600647" cy="309453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071438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그룹 105">
            <a:extLst>
              <a:ext uri="{FF2B5EF4-FFF2-40B4-BE49-F238E27FC236}">
                <a16:creationId xmlns:a16="http://schemas.microsoft.com/office/drawing/2014/main" id="{A158C537-46F2-4386-B300-3688D35A5960}"/>
              </a:ext>
            </a:extLst>
          </p:cNvPr>
          <p:cNvGrpSpPr/>
          <p:nvPr/>
        </p:nvGrpSpPr>
        <p:grpSpPr>
          <a:xfrm>
            <a:off x="34184" y="2430586"/>
            <a:ext cx="1724861" cy="187945"/>
            <a:chOff x="34184" y="2449144"/>
            <a:chExt cx="1724861" cy="187945"/>
          </a:xfrm>
        </p:grpSpPr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EB74AEAE-E207-4F26-8E16-4952EA90BA85}"/>
                </a:ext>
              </a:extLst>
            </p:cNvPr>
            <p:cNvSpPr/>
            <p:nvPr/>
          </p:nvSpPr>
          <p:spPr>
            <a:xfrm>
              <a:off x="34184" y="2474109"/>
              <a:ext cx="654025" cy="138499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Total : </a:t>
              </a:r>
              <a:r>
                <a:rPr kumimoji="1" lang="en-US" altLang="ko-KR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10</a:t>
              </a:r>
              <a:r>
                <a:rPr kumimoji="1" lang="en-US" altLang="ko-KR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 </a:t>
              </a:r>
              <a:r>
                <a:rPr kumimoji="1" lang="ko-KR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건</a:t>
              </a:r>
            </a:p>
          </p:txBody>
        </p:sp>
        <p:grpSp>
          <p:nvGrpSpPr>
            <p:cNvPr id="108" name="그룹 107">
              <a:extLst>
                <a:ext uri="{FF2B5EF4-FFF2-40B4-BE49-F238E27FC236}">
                  <a16:creationId xmlns:a16="http://schemas.microsoft.com/office/drawing/2014/main" id="{192A7AC4-BEDA-48E8-A921-0F58F0402AB0}"/>
                </a:ext>
              </a:extLst>
            </p:cNvPr>
            <p:cNvGrpSpPr/>
            <p:nvPr/>
          </p:nvGrpSpPr>
          <p:grpSpPr>
            <a:xfrm>
              <a:off x="752632" y="2449144"/>
              <a:ext cx="1006413" cy="187945"/>
              <a:chOff x="2523884" y="2409267"/>
              <a:chExt cx="1107054" cy="206739"/>
            </a:xfrm>
          </p:grpSpPr>
          <p:pic>
            <p:nvPicPr>
              <p:cNvPr id="110" name="그래픽 109">
                <a:extLst>
                  <a:ext uri="{FF2B5EF4-FFF2-40B4-BE49-F238E27FC236}">
                    <a16:creationId xmlns:a16="http://schemas.microsoft.com/office/drawing/2014/main" id="{DCE8A3CA-B092-4FFE-82C1-12B44DCDE6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2523884" y="2409267"/>
                <a:ext cx="1107054" cy="206739"/>
              </a:xfrm>
              <a:prstGeom prst="rect">
                <a:avLst/>
              </a:prstGeom>
            </p:spPr>
          </p:pic>
          <p:pic>
            <p:nvPicPr>
              <p:cNvPr id="111" name="그래픽 110">
                <a:extLst>
                  <a:ext uri="{FF2B5EF4-FFF2-40B4-BE49-F238E27FC236}">
                    <a16:creationId xmlns:a16="http://schemas.microsoft.com/office/drawing/2014/main" id="{23D714EC-9632-4863-A067-05C71927DD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3466086" y="2466952"/>
                <a:ext cx="114300" cy="85725"/>
              </a:xfrm>
              <a:prstGeom prst="rect">
                <a:avLst/>
              </a:prstGeom>
            </p:spPr>
          </p:pic>
        </p:grp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368442CC-C173-490E-80D7-5D0C8B54A498}"/>
                </a:ext>
              </a:extLst>
            </p:cNvPr>
            <p:cNvSpPr/>
            <p:nvPr/>
          </p:nvSpPr>
          <p:spPr>
            <a:xfrm>
              <a:off x="783436" y="2481238"/>
              <a:ext cx="559449" cy="12311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tIns="0" rIns="0" bIns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10</a:t>
              </a:r>
              <a:r>
                <a:rPr kumimoji="1" lang="ko-KR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개씩 보기</a:t>
              </a:r>
            </a:p>
          </p:txBody>
        </p:sp>
      </p:grp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5A686FB7-70CB-44A4-8C57-6BDA26687123}"/>
              </a:ext>
            </a:extLst>
          </p:cNvPr>
          <p:cNvGrpSpPr/>
          <p:nvPr/>
        </p:nvGrpSpPr>
        <p:grpSpPr>
          <a:xfrm>
            <a:off x="6781101" y="465137"/>
            <a:ext cx="1527990" cy="290465"/>
            <a:chOff x="6781101" y="465137"/>
            <a:chExt cx="1527990" cy="290465"/>
          </a:xfrm>
        </p:grpSpPr>
        <p:pic>
          <p:nvPicPr>
            <p:cNvPr id="75" name="그래픽 18">
              <a:extLst>
                <a:ext uri="{FF2B5EF4-FFF2-40B4-BE49-F238E27FC236}">
                  <a16:creationId xmlns:a16="http://schemas.microsoft.com/office/drawing/2014/main" id="{8F4533EC-86AF-496F-AA75-E6C572A6229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613766" y="465137"/>
              <a:ext cx="695325" cy="285750"/>
            </a:xfrm>
            <a:prstGeom prst="rect">
              <a:avLst/>
            </a:prstGeom>
          </p:spPr>
        </p:pic>
        <p:pic>
          <p:nvPicPr>
            <p:cNvPr id="77" name="그래픽 2">
              <a:extLst>
                <a:ext uri="{FF2B5EF4-FFF2-40B4-BE49-F238E27FC236}">
                  <a16:creationId xmlns:a16="http://schemas.microsoft.com/office/drawing/2014/main" id="{4EBA396B-6093-45BD-9038-88A71751BD7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781101" y="469852"/>
              <a:ext cx="695325" cy="285750"/>
            </a:xfrm>
            <a:prstGeom prst="rect">
              <a:avLst/>
            </a:prstGeom>
          </p:spPr>
        </p:pic>
      </p:grp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0FAC0A99-E8E7-433B-B38D-C8321AF73D9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ko-KR" altLang="en-US" dirty="0"/>
              <a:t>콘텐츠 오류신고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DB320AD-7FA7-42F0-810D-C6C68C11EF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MANAGE-SUBJECT-REPORT</a:t>
            </a:r>
            <a:endParaRPr lang="ko-KR" altLang="en-US" dirty="0"/>
          </a:p>
        </p:txBody>
      </p:sp>
      <p:graphicFrame>
        <p:nvGraphicFramePr>
          <p:cNvPr id="70" name="표 69">
            <a:extLst>
              <a:ext uri="{FF2B5EF4-FFF2-40B4-BE49-F238E27FC236}">
                <a16:creationId xmlns:a16="http://schemas.microsoft.com/office/drawing/2014/main" id="{A8B17D68-08B8-4A50-BA5F-E6A25423D0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0172065"/>
              </p:ext>
            </p:extLst>
          </p:nvPr>
        </p:nvGraphicFramePr>
        <p:xfrm>
          <a:off x="30692" y="801639"/>
          <a:ext cx="8530682" cy="12179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8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805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015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7472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044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과목명</a:t>
                      </a:r>
                    </a:p>
                  </a:txBody>
                  <a:tcPr marL="62452" marR="62452" marT="45719" marB="45719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ctr" defTabSz="98197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2452" marR="62452" marT="45719" marB="45719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2452" marR="62452" marT="45719" marB="45719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8197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2452" marR="62452" marT="45719" marB="45719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44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작성기간</a:t>
                      </a:r>
                    </a:p>
                  </a:txBody>
                  <a:tcPr marL="62452" marR="62452" marT="45719" marB="45719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l" defTabSz="98197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                                                                                      ∼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3123" marR="83123" marT="45719" marB="45719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8197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44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진행 상태</a:t>
                      </a:r>
                    </a:p>
                  </a:txBody>
                  <a:tcPr marL="62452" marR="62452" marT="45719" marB="45719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2452" marR="62452" marT="45719" marB="45719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8197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작성자</a:t>
                      </a:r>
                    </a:p>
                  </a:txBody>
                  <a:tcPr marL="62452" marR="62452" marT="45719" marB="45719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2452" marR="62452" marT="45719" marB="45719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44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제목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+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내용</a:t>
                      </a:r>
                    </a:p>
                  </a:txBody>
                  <a:tcPr marL="62452" marR="62452" marT="45719" marB="45719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ctr" defTabSz="98197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2452" marR="62452" marT="45719" marB="45719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2452" marR="62452" marT="45719" marB="45719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8197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2452" marR="62452" marT="45719" marB="45719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3" name="직사각형 72">
            <a:extLst>
              <a:ext uri="{FF2B5EF4-FFF2-40B4-BE49-F238E27FC236}">
                <a16:creationId xmlns:a16="http://schemas.microsoft.com/office/drawing/2014/main" id="{F7086771-5484-4506-A805-DE273CF01771}"/>
              </a:ext>
            </a:extLst>
          </p:cNvPr>
          <p:cNvSpPr/>
          <p:nvPr/>
        </p:nvSpPr>
        <p:spPr>
          <a:xfrm>
            <a:off x="1404736" y="854026"/>
            <a:ext cx="7106002" cy="21590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909BCB2C-68DB-467D-894B-0EFEEDEEEC01}"/>
              </a:ext>
            </a:extLst>
          </p:cNvPr>
          <p:cNvSpPr/>
          <p:nvPr/>
        </p:nvSpPr>
        <p:spPr>
          <a:xfrm>
            <a:off x="5773493" y="1457276"/>
            <a:ext cx="2737249" cy="21590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graphicFrame>
        <p:nvGraphicFramePr>
          <p:cNvPr id="81" name="표 80">
            <a:extLst>
              <a:ext uri="{FF2B5EF4-FFF2-40B4-BE49-F238E27FC236}">
                <a16:creationId xmlns:a16="http://schemas.microsoft.com/office/drawing/2014/main" id="{20E81016-AAEC-43C8-BFDF-E6343D39E0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9744857"/>
              </p:ext>
            </p:extLst>
          </p:nvPr>
        </p:nvGraphicFramePr>
        <p:xfrm>
          <a:off x="23072" y="2649550"/>
          <a:ext cx="8487670" cy="33477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6684">
                  <a:extLst>
                    <a:ext uri="{9D8B030D-6E8A-4147-A177-3AD203B41FA5}">
                      <a16:colId xmlns:a16="http://schemas.microsoft.com/office/drawing/2014/main" val="1972063533"/>
                    </a:ext>
                  </a:extLst>
                </a:gridCol>
                <a:gridCol w="5066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444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1951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43918">
                  <a:extLst>
                    <a:ext uri="{9D8B030D-6E8A-4147-A177-3AD203B41FA5}">
                      <a16:colId xmlns:a16="http://schemas.microsoft.com/office/drawing/2014/main" val="2284523725"/>
                    </a:ext>
                  </a:extLst>
                </a:gridCol>
                <a:gridCol w="120576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6068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981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>
                          <a:solidFill>
                            <a:schemeClr val="tx1"/>
                          </a:solidFill>
                        </a:rPr>
                        <a:t>ㅁ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2" marR="36002" marT="45741" marB="4574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번호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2" marR="36002" marT="45741" marB="4574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과목명</a:t>
                      </a:r>
                    </a:p>
                  </a:txBody>
                  <a:tcPr marL="36002" marR="36002" marT="45741" marB="4574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제목</a:t>
                      </a:r>
                    </a:p>
                  </a:txBody>
                  <a:tcPr marL="36002" marR="36002" marT="45741" marB="4574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작성자</a:t>
                      </a:r>
                    </a:p>
                  </a:txBody>
                  <a:tcPr marL="36002" marR="36002" marT="45741" marB="4574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작성일</a:t>
                      </a:r>
                    </a:p>
                  </a:txBody>
                  <a:tcPr marL="36002" marR="36002" marT="45741" marB="4574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진행 상태</a:t>
                      </a:r>
                    </a:p>
                  </a:txBody>
                  <a:tcPr marL="36002" marR="36002" marT="45741" marB="4574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92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ㅁ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2" marR="36002" marT="45741" marB="4574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10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2" marR="36002" marT="45741" marB="4574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+mn-ea"/>
                          <a:ea typeface="+mn-ea"/>
                        </a:rPr>
                        <a:t>과목명</a:t>
                      </a:r>
                    </a:p>
                  </a:txBody>
                  <a:tcPr marL="36002" marR="36002" marT="45741" marB="4574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latin typeface="+mn-ea"/>
                          <a:ea typeface="+mn-ea"/>
                        </a:rPr>
                        <a:t>영상이 나오지 않습니다</a:t>
                      </a:r>
                      <a:r>
                        <a:rPr lang="en-US" altLang="ko-KR" sz="800" b="0" dirty="0">
                          <a:latin typeface="+mn-ea"/>
                          <a:ea typeface="+mn-ea"/>
                        </a:rPr>
                        <a:t>.</a:t>
                      </a:r>
                      <a:endParaRPr lang="ko-KR" altLang="en-US" sz="800" b="0" dirty="0">
                        <a:latin typeface="+mn-ea"/>
                        <a:ea typeface="+mn-ea"/>
                      </a:endParaRPr>
                    </a:p>
                  </a:txBody>
                  <a:tcPr marL="36002" marR="36002" marT="45741" marB="4574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홍길동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2022.01.01 00:00:00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u="none" dirty="0">
                          <a:latin typeface="+mn-ea"/>
                          <a:ea typeface="+mn-ea"/>
                        </a:rPr>
                        <a:t>CP</a:t>
                      </a:r>
                      <a:r>
                        <a:rPr lang="ko-KR" altLang="en-US" sz="800" b="0" u="none" dirty="0">
                          <a:latin typeface="+mn-ea"/>
                          <a:ea typeface="+mn-ea"/>
                        </a:rPr>
                        <a:t>사 이슈</a:t>
                      </a:r>
                    </a:p>
                  </a:txBody>
                  <a:tcPr marL="36000" marR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818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ㅁ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2" marR="36002" marT="45741" marB="4574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9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2" marR="36002" marT="45741" marB="4574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+mn-ea"/>
                          <a:ea typeface="+mn-ea"/>
                        </a:rPr>
                        <a:t>과목명</a:t>
                      </a:r>
                    </a:p>
                  </a:txBody>
                  <a:tcPr marL="36002" marR="36002" marT="45741" marB="4574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latin typeface="+mn-ea"/>
                          <a:ea typeface="+mn-ea"/>
                        </a:rPr>
                        <a:t>영상이 나오지 않습니다</a:t>
                      </a:r>
                      <a:r>
                        <a:rPr lang="en-US" altLang="ko-KR" sz="800" b="0" dirty="0">
                          <a:latin typeface="+mn-ea"/>
                          <a:ea typeface="+mn-ea"/>
                        </a:rPr>
                        <a:t>.</a:t>
                      </a:r>
                      <a:endParaRPr lang="ko-KR" altLang="en-US" sz="800" b="0" dirty="0">
                        <a:latin typeface="+mn-ea"/>
                        <a:ea typeface="+mn-ea"/>
                      </a:endParaRPr>
                    </a:p>
                  </a:txBody>
                  <a:tcPr marL="36002" marR="36002" marT="45741" marB="4574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홍길동</a:t>
                      </a:r>
                    </a:p>
                  </a:txBody>
                  <a:tcPr marL="36002" marR="36002" marT="45741" marB="4574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2022.01.01 00:00:00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2" marR="36002" marT="45741" marB="4574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u="none" dirty="0" err="1">
                          <a:latin typeface="+mn-ea"/>
                          <a:ea typeface="+mn-ea"/>
                        </a:rPr>
                        <a:t>처리중</a:t>
                      </a:r>
                      <a:r>
                        <a:rPr lang="ko-KR" altLang="en-US" sz="800" b="0" u="none" dirty="0">
                          <a:latin typeface="+mn-ea"/>
                          <a:ea typeface="+mn-ea"/>
                        </a:rPr>
                        <a:t> </a:t>
                      </a:r>
                    </a:p>
                  </a:txBody>
                  <a:tcPr marL="36002" marR="36002" marT="45741" marB="4574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818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ㅁ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2" marR="36002" marT="45741" marB="4574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8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2" marR="36002" marT="45741" marB="4574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+mn-ea"/>
                          <a:ea typeface="+mn-ea"/>
                        </a:rPr>
                        <a:t>과목명</a:t>
                      </a:r>
                    </a:p>
                  </a:txBody>
                  <a:tcPr marL="36002" marR="36002" marT="45741" marB="4574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latin typeface="+mn-ea"/>
                          <a:ea typeface="+mn-ea"/>
                        </a:rPr>
                        <a:t>영상이 나오지 않습니다</a:t>
                      </a:r>
                      <a:r>
                        <a:rPr lang="en-US" altLang="ko-KR" sz="800" b="0" dirty="0">
                          <a:latin typeface="+mn-ea"/>
                          <a:ea typeface="+mn-ea"/>
                        </a:rPr>
                        <a:t>.</a:t>
                      </a:r>
                      <a:endParaRPr lang="ko-KR" altLang="en-US" sz="800" b="0" dirty="0">
                        <a:latin typeface="+mn-ea"/>
                        <a:ea typeface="+mn-ea"/>
                      </a:endParaRPr>
                    </a:p>
                  </a:txBody>
                  <a:tcPr marL="36002" marR="36002" marT="45741" marB="4574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홍길동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2" marR="36002" marT="45741" marB="4574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2022.01.01 00:00:00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2" marR="36002" marT="45741" marB="4574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u="none" dirty="0">
                          <a:latin typeface="+mn-ea"/>
                          <a:ea typeface="+mn-ea"/>
                        </a:rPr>
                        <a:t>처리불가</a:t>
                      </a:r>
                    </a:p>
                  </a:txBody>
                  <a:tcPr marL="36002" marR="36002" marT="45741" marB="4574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7938496"/>
                  </a:ext>
                </a:extLst>
              </a:tr>
              <a:tr h="29818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ㅁ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2" marR="36002" marT="45741" marB="4574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7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2" marR="36002" marT="45741" marB="4574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+mn-ea"/>
                          <a:ea typeface="+mn-ea"/>
                        </a:rPr>
                        <a:t>과목명</a:t>
                      </a:r>
                    </a:p>
                  </a:txBody>
                  <a:tcPr marL="36002" marR="36002" marT="45741" marB="4574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latin typeface="+mn-ea"/>
                          <a:ea typeface="+mn-ea"/>
                        </a:rPr>
                        <a:t>영상이 나오지 않습니다</a:t>
                      </a:r>
                      <a:r>
                        <a:rPr lang="en-US" altLang="ko-KR" sz="800" b="0" dirty="0">
                          <a:latin typeface="+mn-ea"/>
                          <a:ea typeface="+mn-ea"/>
                        </a:rPr>
                        <a:t>.</a:t>
                      </a:r>
                      <a:endParaRPr lang="ko-KR" altLang="en-US" sz="800" b="0" dirty="0">
                        <a:latin typeface="+mn-ea"/>
                        <a:ea typeface="+mn-ea"/>
                      </a:endParaRPr>
                    </a:p>
                  </a:txBody>
                  <a:tcPr marL="36002" marR="36002" marT="45741" marB="4574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홍길동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2" marR="36002" marT="45741" marB="4574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2022.01.01 00:00:00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2" marR="36002" marT="45741" marB="4574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u="none" dirty="0">
                          <a:latin typeface="+mn-ea"/>
                          <a:ea typeface="+mn-ea"/>
                        </a:rPr>
                        <a:t>처리 완료</a:t>
                      </a:r>
                    </a:p>
                  </a:txBody>
                  <a:tcPr marL="36002" marR="36002" marT="45741" marB="4574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9652686"/>
                  </a:ext>
                </a:extLst>
              </a:tr>
              <a:tr h="29818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ㅁ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2" marR="36002" marT="45741" marB="4574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6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2" marR="36002" marT="45741" marB="4574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+mn-ea"/>
                          <a:ea typeface="+mn-ea"/>
                        </a:rPr>
                        <a:t>과목명</a:t>
                      </a:r>
                    </a:p>
                  </a:txBody>
                  <a:tcPr marL="36002" marR="36002" marT="45741" marB="4574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latin typeface="+mn-ea"/>
                          <a:ea typeface="+mn-ea"/>
                        </a:rPr>
                        <a:t>영상이 나오지 않습니다</a:t>
                      </a:r>
                      <a:r>
                        <a:rPr lang="en-US" altLang="ko-KR" sz="800" b="0" dirty="0">
                          <a:latin typeface="+mn-ea"/>
                          <a:ea typeface="+mn-ea"/>
                        </a:rPr>
                        <a:t>.</a:t>
                      </a:r>
                      <a:endParaRPr lang="ko-KR" altLang="en-US" sz="800" b="0" dirty="0">
                        <a:latin typeface="+mn-ea"/>
                        <a:ea typeface="+mn-ea"/>
                      </a:endParaRPr>
                    </a:p>
                  </a:txBody>
                  <a:tcPr marL="36002" marR="36002" marT="45741" marB="4574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홍길동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2" marR="36002" marT="45741" marB="4574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2022.01.01 00:00:00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2" marR="36002" marT="45741" marB="4574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u="none" dirty="0">
                          <a:latin typeface="+mn-ea"/>
                          <a:ea typeface="+mn-ea"/>
                        </a:rPr>
                        <a:t>CP</a:t>
                      </a:r>
                      <a:r>
                        <a:rPr lang="ko-KR" altLang="en-US" sz="800" b="0" u="none" dirty="0">
                          <a:latin typeface="+mn-ea"/>
                          <a:ea typeface="+mn-ea"/>
                        </a:rPr>
                        <a:t>사 이슈</a:t>
                      </a:r>
                    </a:p>
                  </a:txBody>
                  <a:tcPr marL="36000" marR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4767470"/>
                  </a:ext>
                </a:extLst>
              </a:tr>
              <a:tr h="29818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ㅁ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2" marR="36002" marT="45741" marB="4574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5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2" marR="36002" marT="45741" marB="4574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+mn-ea"/>
                          <a:ea typeface="+mn-ea"/>
                        </a:rPr>
                        <a:t>과목명</a:t>
                      </a:r>
                    </a:p>
                  </a:txBody>
                  <a:tcPr marL="36002" marR="36002" marT="45741" marB="4574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latin typeface="+mn-ea"/>
                          <a:ea typeface="+mn-ea"/>
                        </a:rPr>
                        <a:t>영상이 나오지 않습니다</a:t>
                      </a:r>
                      <a:r>
                        <a:rPr lang="en-US" altLang="ko-KR" sz="800" b="0" dirty="0">
                          <a:latin typeface="+mn-ea"/>
                          <a:ea typeface="+mn-ea"/>
                        </a:rPr>
                        <a:t>.</a:t>
                      </a:r>
                      <a:endParaRPr lang="ko-KR" altLang="en-US" sz="800" b="0" dirty="0">
                        <a:latin typeface="+mn-ea"/>
                        <a:ea typeface="+mn-ea"/>
                      </a:endParaRPr>
                    </a:p>
                  </a:txBody>
                  <a:tcPr marL="36002" marR="36002" marT="45741" marB="4574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홍길동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2" marR="36002" marT="45741" marB="4574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2022.01.01 00:00:00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2" marR="36002" marT="45741" marB="4574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u="none" dirty="0" err="1">
                          <a:latin typeface="+mn-ea"/>
                          <a:ea typeface="+mn-ea"/>
                        </a:rPr>
                        <a:t>처리중</a:t>
                      </a:r>
                      <a:r>
                        <a:rPr lang="ko-KR" altLang="en-US" sz="800" b="0" u="none" dirty="0">
                          <a:latin typeface="+mn-ea"/>
                          <a:ea typeface="+mn-ea"/>
                        </a:rPr>
                        <a:t> </a:t>
                      </a:r>
                    </a:p>
                  </a:txBody>
                  <a:tcPr marL="36002" marR="36002" marT="45741" marB="4574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1926466"/>
                  </a:ext>
                </a:extLst>
              </a:tr>
              <a:tr h="29818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ㅁ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2" marR="36002" marT="45741" marB="4574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2" marR="36002" marT="45741" marB="4574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+mn-ea"/>
                          <a:ea typeface="+mn-ea"/>
                        </a:rPr>
                        <a:t>과목명</a:t>
                      </a:r>
                    </a:p>
                  </a:txBody>
                  <a:tcPr marL="36002" marR="36002" marT="45741" marB="4574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latin typeface="+mn-ea"/>
                          <a:ea typeface="+mn-ea"/>
                        </a:rPr>
                        <a:t>영상이 나오지 않습니다</a:t>
                      </a:r>
                      <a:r>
                        <a:rPr lang="en-US" altLang="ko-KR" sz="800" b="0" dirty="0">
                          <a:latin typeface="+mn-ea"/>
                          <a:ea typeface="+mn-ea"/>
                        </a:rPr>
                        <a:t>.</a:t>
                      </a:r>
                      <a:endParaRPr lang="ko-KR" altLang="en-US" sz="800" b="0" dirty="0">
                        <a:latin typeface="+mn-ea"/>
                        <a:ea typeface="+mn-ea"/>
                      </a:endParaRPr>
                    </a:p>
                  </a:txBody>
                  <a:tcPr marL="36002" marR="36002" marT="45741" marB="4574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홍길동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2" marR="36002" marT="45741" marB="4574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2022.01.01 00:00:00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2" marR="36002" marT="45741" marB="4574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u="none" dirty="0">
                          <a:latin typeface="+mn-ea"/>
                          <a:ea typeface="+mn-ea"/>
                        </a:rPr>
                        <a:t>CP</a:t>
                      </a:r>
                      <a:r>
                        <a:rPr lang="ko-KR" altLang="en-US" sz="800" b="0" u="none" dirty="0">
                          <a:latin typeface="+mn-ea"/>
                          <a:ea typeface="+mn-ea"/>
                        </a:rPr>
                        <a:t>사 이슈</a:t>
                      </a:r>
                    </a:p>
                  </a:txBody>
                  <a:tcPr marL="36000" marR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4239030"/>
                  </a:ext>
                </a:extLst>
              </a:tr>
              <a:tr h="29818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ㅁ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2" marR="36002" marT="45741" marB="4574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2" marR="36002" marT="45741" marB="4574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+mn-ea"/>
                          <a:ea typeface="+mn-ea"/>
                        </a:rPr>
                        <a:t>과목명</a:t>
                      </a:r>
                    </a:p>
                  </a:txBody>
                  <a:tcPr marL="36002" marR="36002" marT="45741" marB="4574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latin typeface="+mn-ea"/>
                          <a:ea typeface="+mn-ea"/>
                        </a:rPr>
                        <a:t>영상이 나오지 않습니다</a:t>
                      </a:r>
                      <a:r>
                        <a:rPr lang="en-US" altLang="ko-KR" sz="800" b="0" dirty="0">
                          <a:latin typeface="+mn-ea"/>
                          <a:ea typeface="+mn-ea"/>
                        </a:rPr>
                        <a:t>.</a:t>
                      </a:r>
                      <a:endParaRPr lang="ko-KR" altLang="en-US" sz="800" b="0" dirty="0">
                        <a:latin typeface="+mn-ea"/>
                        <a:ea typeface="+mn-ea"/>
                      </a:endParaRPr>
                    </a:p>
                  </a:txBody>
                  <a:tcPr marL="36002" marR="36002" marT="45741" marB="4574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홍길동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2" marR="36002" marT="45741" marB="4574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2022.01.01 00:00:00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2" marR="36002" marT="45741" marB="4574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u="none" dirty="0" err="1">
                          <a:latin typeface="+mn-ea"/>
                          <a:ea typeface="+mn-ea"/>
                        </a:rPr>
                        <a:t>처리중</a:t>
                      </a:r>
                      <a:r>
                        <a:rPr lang="ko-KR" altLang="en-US" sz="800" b="0" u="none" dirty="0">
                          <a:latin typeface="+mn-ea"/>
                          <a:ea typeface="+mn-ea"/>
                        </a:rPr>
                        <a:t> </a:t>
                      </a:r>
                    </a:p>
                  </a:txBody>
                  <a:tcPr marL="36002" marR="36002" marT="45741" marB="4574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1367106"/>
                  </a:ext>
                </a:extLst>
              </a:tr>
              <a:tr h="29818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ㅁ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2" marR="36002" marT="45741" marB="4574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2" marR="36002" marT="45741" marB="4574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+mn-ea"/>
                          <a:ea typeface="+mn-ea"/>
                        </a:rPr>
                        <a:t>과목명</a:t>
                      </a:r>
                    </a:p>
                  </a:txBody>
                  <a:tcPr marL="36002" marR="36002" marT="45741" marB="4574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latin typeface="+mn-ea"/>
                          <a:ea typeface="+mn-ea"/>
                        </a:rPr>
                        <a:t>영상이 나오지 않습니다</a:t>
                      </a:r>
                      <a:r>
                        <a:rPr lang="en-US" altLang="ko-KR" sz="800" b="0" dirty="0">
                          <a:latin typeface="+mn-ea"/>
                          <a:ea typeface="+mn-ea"/>
                        </a:rPr>
                        <a:t>.</a:t>
                      </a:r>
                      <a:endParaRPr lang="ko-KR" altLang="en-US" sz="800" b="0" dirty="0">
                        <a:latin typeface="+mn-ea"/>
                        <a:ea typeface="+mn-ea"/>
                      </a:endParaRPr>
                    </a:p>
                  </a:txBody>
                  <a:tcPr marL="36002" marR="36002" marT="45741" marB="4574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홍길동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2" marR="36002" marT="45741" marB="4574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2022.01.01 00:00:00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2" marR="36002" marT="45741" marB="4574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u="none" dirty="0">
                          <a:latin typeface="+mn-ea"/>
                          <a:ea typeface="+mn-ea"/>
                        </a:rPr>
                        <a:t>처리불가</a:t>
                      </a:r>
                    </a:p>
                  </a:txBody>
                  <a:tcPr marL="36002" marR="36002" marT="45741" marB="4574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4452782"/>
                  </a:ext>
                </a:extLst>
              </a:tr>
              <a:tr h="29818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ㅁ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2" marR="36002" marT="45741" marB="4574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2" marR="36002" marT="45741" marB="4574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+mn-ea"/>
                          <a:ea typeface="+mn-ea"/>
                        </a:rPr>
                        <a:t>과목명</a:t>
                      </a:r>
                    </a:p>
                  </a:txBody>
                  <a:tcPr marL="36002" marR="36002" marT="45741" marB="4574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latin typeface="+mn-ea"/>
                          <a:ea typeface="+mn-ea"/>
                        </a:rPr>
                        <a:t>영상이 나오지 않습니다</a:t>
                      </a:r>
                      <a:r>
                        <a:rPr lang="en-US" altLang="ko-KR" sz="800" b="0" dirty="0">
                          <a:latin typeface="+mn-ea"/>
                          <a:ea typeface="+mn-ea"/>
                        </a:rPr>
                        <a:t>.</a:t>
                      </a:r>
                      <a:endParaRPr lang="ko-KR" altLang="en-US" sz="800" b="0" dirty="0">
                        <a:latin typeface="+mn-ea"/>
                        <a:ea typeface="+mn-ea"/>
                      </a:endParaRPr>
                    </a:p>
                  </a:txBody>
                  <a:tcPr marL="36002" marR="36002" marT="45741" marB="4574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홍길동</a:t>
                      </a:r>
                    </a:p>
                  </a:txBody>
                  <a:tcPr marL="36002" marR="36002" marT="45741" marB="4574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2022.01.01 00:00:00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2" marR="36002" marT="45741" marB="4574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u="none" dirty="0">
                          <a:latin typeface="+mn-ea"/>
                          <a:ea typeface="+mn-ea"/>
                        </a:rPr>
                        <a:t>처리 완료</a:t>
                      </a:r>
                    </a:p>
                  </a:txBody>
                  <a:tcPr marL="36002" marR="36002" marT="45741" marB="4574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5610756"/>
                  </a:ext>
                </a:extLst>
              </a:tr>
            </a:tbl>
          </a:graphicData>
        </a:graphic>
      </p:graphicFrame>
      <p:sp>
        <p:nvSpPr>
          <p:cNvPr id="95" name="직사각형 94">
            <a:extLst>
              <a:ext uri="{FF2B5EF4-FFF2-40B4-BE49-F238E27FC236}">
                <a16:creationId xmlns:a16="http://schemas.microsoft.com/office/drawing/2014/main" id="{CB288E43-B949-43BC-8005-87A112BB336C}"/>
              </a:ext>
            </a:extLst>
          </p:cNvPr>
          <p:cNvSpPr/>
          <p:nvPr/>
        </p:nvSpPr>
        <p:spPr>
          <a:xfrm>
            <a:off x="1404740" y="1754139"/>
            <a:ext cx="7106002" cy="21590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E099153-C5A7-427B-B931-C2D316B7BE09}"/>
              </a:ext>
            </a:extLst>
          </p:cNvPr>
          <p:cNvSpPr/>
          <p:nvPr/>
        </p:nvSpPr>
        <p:spPr>
          <a:xfrm>
            <a:off x="1404736" y="1457276"/>
            <a:ext cx="3007678" cy="21590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전체                                                                     ▼</a:t>
            </a:r>
          </a:p>
        </p:txBody>
      </p:sp>
      <p:graphicFrame>
        <p:nvGraphicFramePr>
          <p:cNvPr id="39" name="표 38">
            <a:extLst>
              <a:ext uri="{FF2B5EF4-FFF2-40B4-BE49-F238E27FC236}">
                <a16:creationId xmlns:a16="http://schemas.microsoft.com/office/drawing/2014/main" id="{F309E1D5-82A7-4809-85FA-EACDC65F36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8119311"/>
              </p:ext>
            </p:extLst>
          </p:nvPr>
        </p:nvGraphicFramePr>
        <p:xfrm>
          <a:off x="8602663" y="361950"/>
          <a:ext cx="3589337" cy="53342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76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616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336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>
                          <a:solidFill>
                            <a:srgbClr val="4E5263"/>
                          </a:solidFill>
                          <a:latin typeface="+mn-ea"/>
                          <a:ea typeface="+mn-ea"/>
                          <a:sym typeface="맑은 고딕"/>
                        </a:rPr>
                        <a:t>Summery.</a:t>
                      </a:r>
                      <a:endParaRPr lang="en" altLang="ko-KR" sz="800" b="1" dirty="0">
                        <a:solidFill>
                          <a:srgbClr val="4E5263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" altLang="ko-KR" sz="900" b="1" dirty="0">
                        <a:solidFill>
                          <a:srgbClr val="4E5263"/>
                        </a:solidFill>
                        <a:latin typeface="SF Pro Text" pitchFamily="2" charset="0"/>
                        <a:ea typeface="SF Pro Text" pitchFamily="2" charset="0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360">
                <a:tc gridSpan="2">
                  <a:txBody>
                    <a:bodyPr/>
                    <a:lstStyle/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운영중인 전체 과목의 </a:t>
                      </a:r>
                      <a:r>
                        <a:rPr lang="ko-KR" altLang="en-US" sz="800" b="1" u="sng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콘텐츠 오류신고를 확인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하는 페이지입니다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.</a:t>
                      </a: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AS-IS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와 동일하나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,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화면 구조가 변경되었습니다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.</a:t>
                      </a:r>
                    </a:p>
                  </a:txBody>
                  <a:tcPr marL="91437" marR="91437" marT="45727" marB="45727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3360">
                <a:tc gridSpan="2"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800" b="1" dirty="0">
                          <a:solidFill>
                            <a:srgbClr val="4E5263"/>
                          </a:solidFill>
                          <a:latin typeface="+mn-ea"/>
                          <a:ea typeface="+mn-ea"/>
                          <a:sym typeface="맑은 고딕"/>
                        </a:rPr>
                        <a:t>RFP.</a:t>
                      </a:r>
                      <a:endParaRPr lang="en" altLang="ko-KR" sz="800" b="1" dirty="0">
                        <a:solidFill>
                          <a:srgbClr val="4E5263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2405544"/>
                  </a:ext>
                </a:extLst>
              </a:tr>
              <a:tr h="213360">
                <a:tc gridSpan="2">
                  <a:txBody>
                    <a:bodyPr/>
                    <a:lstStyle/>
                    <a:p>
                      <a:pPr algn="just" latinLnBrk="1"/>
                      <a:r>
                        <a:rPr lang="ko-KR" altLang="en-US" sz="800" dirty="0" err="1"/>
                        <a:t>ㆍ</a:t>
                      </a:r>
                      <a:r>
                        <a:rPr lang="en-US" altLang="ko-KR" sz="800" dirty="0"/>
                        <a:t>SFR-SCMS-007-01, SFR-SCMS-007-02 </a:t>
                      </a:r>
                    </a:p>
                    <a:p>
                      <a:pPr algn="just" latinLnBrk="1"/>
                      <a:r>
                        <a:rPr lang="en-US" altLang="ko-KR" sz="800" dirty="0"/>
                        <a:t>   - </a:t>
                      </a:r>
                      <a:r>
                        <a:rPr lang="ko-KR" altLang="en-US" sz="800" dirty="0"/>
                        <a:t>콘텐츠 오류신고 게시판에 대한 일반 관리 기능</a:t>
                      </a:r>
                    </a:p>
                    <a:p>
                      <a:pPr algn="just" latinLnBrk="1"/>
                      <a:r>
                        <a:rPr lang="ko-KR" altLang="en-US" sz="800" dirty="0" err="1"/>
                        <a:t>ㆍ</a:t>
                      </a:r>
                      <a:r>
                        <a:rPr lang="en-US" altLang="ko-KR" sz="800" dirty="0"/>
                        <a:t>SFR-SCMS-AD-02 : </a:t>
                      </a:r>
                      <a:r>
                        <a:rPr lang="ko-KR" altLang="en-US" sz="800" dirty="0"/>
                        <a:t>운영 중인 콘텐츠 조회 </a:t>
                      </a:r>
                    </a:p>
                  </a:txBody>
                  <a:tcPr marL="91437" marR="91437" marT="45727" marB="45727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734976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0000"/>
                        </a:lnSpc>
                      </a:pP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조회 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 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발생할 수 에러 메시지 </a:t>
                      </a: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lang="en-US" altLang="ko-KR" sz="800" dirty="0"/>
                        <a:t>MANAGE-ALERT</a:t>
                      </a: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페이지 참조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0000"/>
                        </a:lnSpc>
                      </a:pP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엑셀 다운로드 버튼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indent="0" algn="just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조회 조건 입력 또는 전체 </a:t>
                      </a:r>
                      <a:r>
                        <a:rPr kumimoji="1" lang="ko-KR" altLang="en-US" sz="8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선택시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전체 다운로드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indent="0" algn="just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 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조회 조건 입력 또는 일부분 </a:t>
                      </a:r>
                      <a:r>
                        <a:rPr kumimoji="1" lang="ko-KR" altLang="en-US" sz="8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선택시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해당 데이터만 다운로드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2312250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0000"/>
                        </a:lnSpc>
                      </a:pP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과목명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8005502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작성기간 조회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5643597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5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진행상태 </a:t>
                      </a: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전체</a:t>
                      </a: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기본 값</a:t>
                      </a: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), CP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사 이슈</a:t>
                      </a: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kumimoji="1" lang="ko-KR" altLang="en-US" sz="8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처리중</a:t>
                      </a: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처리불가</a:t>
                      </a: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처리완료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99517019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6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작성자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9559409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7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오류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제목 또는 내용</a:t>
                      </a:r>
                    </a:p>
                  </a:txBody>
                  <a:tcPr marL="91437" marR="91437" marT="45727" marB="45727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1863465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8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0000"/>
                        </a:lnSpc>
                      </a:pP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현재 보여지는 정보의 총계 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3581007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9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한번에 보여지는 개수 설정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- 10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개</a:t>
                      </a: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기본값</a:t>
                      </a: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), 20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개</a:t>
                      </a: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 40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개</a:t>
                      </a: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60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개</a:t>
                      </a: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80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개</a:t>
                      </a: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100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개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5400422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10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체크박스</a:t>
                      </a: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: 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전체 또는 개별 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83874573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11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순번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609548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12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과목명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2094133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13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제목 </a:t>
                      </a: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kumimoji="1" lang="ko-KR" altLang="en-US" sz="8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클릭시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800" dirty="0"/>
                        <a:t>MANAGE-SUBJECT-REPORT</a:t>
                      </a: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페이지로 이동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76350925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14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작성자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7554709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15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작성일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16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진행 상태 </a:t>
                      </a: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CP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사 이슈</a:t>
                      </a: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kumimoji="1" lang="ko-KR" altLang="en-US" sz="8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처리중</a:t>
                      </a: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처리불가</a:t>
                      </a: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처리완료 중 하나 노출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17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페이지네이션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10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번에서 선택한 값보다 많을 때 생성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47009891"/>
                  </a:ext>
                </a:extLst>
              </a:tr>
            </a:tbl>
          </a:graphicData>
        </a:graphic>
      </p:graphicFrame>
      <p:sp>
        <p:nvSpPr>
          <p:cNvPr id="40" name="Google Shape;2970;p125">
            <a:extLst>
              <a:ext uri="{FF2B5EF4-FFF2-40B4-BE49-F238E27FC236}">
                <a16:creationId xmlns:a16="http://schemas.microsoft.com/office/drawing/2014/main" id="{3F4B9056-25BB-47FB-B69D-3D1450534B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97280" y="361950"/>
            <a:ext cx="200025" cy="20002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800"/>
              <a:buFont typeface="Arial" panose="020B0604020202020204" pitchFamily="34" charset="0"/>
              <a:buNone/>
              <a:tabLst/>
              <a:defRPr/>
            </a:pPr>
            <a:r>
              <a:rPr kumimoji="1" lang="ko-KR" altLang="ko-KR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바탕체" panose="02030609000101010101" pitchFamily="17" charset="-127"/>
                <a:cs typeface="Arial" panose="020B0604020202020204" pitchFamily="34" charset="0"/>
                <a:sym typeface="Arial" panose="020B0604020202020204" pitchFamily="34" charset="0"/>
              </a:rPr>
              <a:t>1</a:t>
            </a:r>
          </a:p>
        </p:txBody>
      </p:sp>
      <p:sp>
        <p:nvSpPr>
          <p:cNvPr id="41" name="Google Shape;2970;p125">
            <a:extLst>
              <a:ext uri="{FF2B5EF4-FFF2-40B4-BE49-F238E27FC236}">
                <a16:creationId xmlns:a16="http://schemas.microsoft.com/office/drawing/2014/main" id="{329CD71E-4984-47D0-AA4A-BA536AA04A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33381" y="361950"/>
            <a:ext cx="200025" cy="20002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800"/>
              <a:buFont typeface="Arial" panose="020B0604020202020204" pitchFamily="34" charset="0"/>
              <a:buNone/>
              <a:tabLst/>
              <a:defRPr/>
            </a:pPr>
            <a:r>
              <a:rPr kumimoji="1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바탕체" panose="02030609000101010101" pitchFamily="17" charset="-127"/>
                <a:cs typeface="Arial" panose="020B0604020202020204" pitchFamily="34" charset="0"/>
                <a:sym typeface="Arial" panose="020B0604020202020204" pitchFamily="34" charset="0"/>
              </a:rPr>
              <a:t>2</a:t>
            </a:r>
            <a:endParaRPr kumimoji="1" lang="ko-KR" altLang="ko-KR" sz="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바탕체" panose="02030609000101010101" pitchFamily="17" charset="-127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2" name="Google Shape;2970;p125">
            <a:extLst>
              <a:ext uri="{FF2B5EF4-FFF2-40B4-BE49-F238E27FC236}">
                <a16:creationId xmlns:a16="http://schemas.microsoft.com/office/drawing/2014/main" id="{0DADB683-66F4-4D39-9041-46681A9ECE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377" y="855244"/>
            <a:ext cx="200025" cy="20002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800"/>
              <a:buFont typeface="Arial" panose="020B0604020202020204" pitchFamily="34" charset="0"/>
              <a:buNone/>
              <a:tabLst/>
              <a:defRPr/>
            </a:pPr>
            <a:r>
              <a:rPr kumimoji="1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바탕체" panose="02030609000101010101" pitchFamily="17" charset="-127"/>
                <a:cs typeface="Arial" panose="020B0604020202020204" pitchFamily="34" charset="0"/>
                <a:sym typeface="Arial" panose="020B0604020202020204" pitchFamily="34" charset="0"/>
              </a:rPr>
              <a:t>3</a:t>
            </a:r>
            <a:endParaRPr kumimoji="1" lang="ko-KR" altLang="ko-KR" sz="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바탕체" panose="02030609000101010101" pitchFamily="17" charset="-127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6" name="Google Shape;2970;p125">
            <a:extLst>
              <a:ext uri="{FF2B5EF4-FFF2-40B4-BE49-F238E27FC236}">
                <a16:creationId xmlns:a16="http://schemas.microsoft.com/office/drawing/2014/main" id="{5E73D42C-D968-42F8-B2B7-14BA3330DE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377" y="1470120"/>
            <a:ext cx="200025" cy="20002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800"/>
              <a:buFont typeface="Arial" panose="020B0604020202020204" pitchFamily="34" charset="0"/>
              <a:buNone/>
              <a:tabLst/>
              <a:defRPr/>
            </a:pPr>
            <a:r>
              <a:rPr kumimoji="1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바탕체" panose="02030609000101010101" pitchFamily="17" charset="-127"/>
                <a:cs typeface="Arial" panose="020B0604020202020204" pitchFamily="34" charset="0"/>
                <a:sym typeface="Arial" panose="020B0604020202020204" pitchFamily="34" charset="0"/>
              </a:rPr>
              <a:t>5</a:t>
            </a:r>
            <a:endParaRPr kumimoji="1" lang="ko-KR" altLang="ko-KR" sz="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바탕체" panose="02030609000101010101" pitchFamily="17" charset="-127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7" name="Google Shape;2970;p125">
            <a:extLst>
              <a:ext uri="{FF2B5EF4-FFF2-40B4-BE49-F238E27FC236}">
                <a16:creationId xmlns:a16="http://schemas.microsoft.com/office/drawing/2014/main" id="{C93FFC91-1BCA-405F-AC96-71307BAB67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377" y="1162682"/>
            <a:ext cx="200025" cy="20002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800"/>
              <a:buFont typeface="Arial" panose="020B0604020202020204" pitchFamily="34" charset="0"/>
              <a:buNone/>
              <a:tabLst/>
              <a:defRPr/>
            </a:pPr>
            <a:r>
              <a:rPr kumimoji="1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바탕체" panose="02030609000101010101" pitchFamily="17" charset="-127"/>
                <a:cs typeface="Arial" panose="020B0604020202020204" pitchFamily="34" charset="0"/>
                <a:sym typeface="Arial" panose="020B0604020202020204" pitchFamily="34" charset="0"/>
              </a:rPr>
              <a:t>4</a:t>
            </a:r>
            <a:endParaRPr kumimoji="1" lang="ko-KR" altLang="ko-KR" sz="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바탕체" panose="02030609000101010101" pitchFamily="17" charset="-127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grpSp>
        <p:nvGrpSpPr>
          <p:cNvPr id="48" name="그룹 107">
            <a:extLst>
              <a:ext uri="{FF2B5EF4-FFF2-40B4-BE49-F238E27FC236}">
                <a16:creationId xmlns:a16="http://schemas.microsoft.com/office/drawing/2014/main" id="{33412AE9-C3C5-462B-A0E5-5935D3C51F94}"/>
              </a:ext>
            </a:extLst>
          </p:cNvPr>
          <p:cNvGrpSpPr>
            <a:grpSpLocks/>
          </p:cNvGrpSpPr>
          <p:nvPr/>
        </p:nvGrpSpPr>
        <p:grpSpPr bwMode="auto">
          <a:xfrm>
            <a:off x="4532467" y="1448931"/>
            <a:ext cx="217486" cy="246063"/>
            <a:chOff x="2012774" y="1442250"/>
            <a:chExt cx="217844" cy="245280"/>
          </a:xfrm>
        </p:grpSpPr>
        <p:sp>
          <p:nvSpPr>
            <p:cNvPr id="49" name="Google Shape;2970;p125">
              <a:extLst>
                <a:ext uri="{FF2B5EF4-FFF2-40B4-BE49-F238E27FC236}">
                  <a16:creationId xmlns:a16="http://schemas.microsoft.com/office/drawing/2014/main" id="{200F27DC-097B-4044-929F-0DE7D769B2E4}"/>
                </a:ext>
              </a:extLst>
            </p:cNvPr>
            <p:cNvSpPr/>
            <p:nvPr/>
          </p:nvSpPr>
          <p:spPr>
            <a:xfrm>
              <a:off x="2012774" y="1464404"/>
              <a:ext cx="200354" cy="19938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lIns="91425" tIns="45700" rIns="91425" bIns="4570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  <a:tabLst/>
                <a:defRPr/>
              </a:pPr>
              <a:endParaRPr kumimoji="0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바탕체" panose="02030609000101010101" pitchFamily="17" charset="-127"/>
                <a:cs typeface="Arial"/>
                <a:sym typeface="Arial"/>
              </a:endParaRPr>
            </a:p>
          </p:txBody>
        </p:sp>
        <p:sp>
          <p:nvSpPr>
            <p:cNvPr id="50" name="Google Shape;423;p35">
              <a:extLst>
                <a:ext uri="{FF2B5EF4-FFF2-40B4-BE49-F238E27FC236}">
                  <a16:creationId xmlns:a16="http://schemas.microsoft.com/office/drawing/2014/main" id="{0EB36540-6908-4163-B226-1EE6C314BCE8}"/>
                </a:ext>
              </a:extLst>
            </p:cNvPr>
            <p:cNvSpPr/>
            <p:nvPr/>
          </p:nvSpPr>
          <p:spPr>
            <a:xfrm>
              <a:off x="2041395" y="1442250"/>
              <a:ext cx="189223" cy="245280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lIns="0" tIns="45700" rIns="0" bIns="45700" anchor="ctr"/>
            <a:lstStyle/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바탕체" panose="02030609000101010101" pitchFamily="17" charset="-127"/>
                  <a:cs typeface="Arial"/>
                  <a:sym typeface="Arial"/>
                </a:rPr>
                <a:t>6</a:t>
              </a:r>
              <a:endParaRPr kumimoji="0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바탕체" panose="02030609000101010101" pitchFamily="17" charset="-127"/>
                <a:cs typeface="Arial"/>
                <a:sym typeface="Arial"/>
              </a:endParaRPr>
            </a:p>
          </p:txBody>
        </p:sp>
      </p:grpSp>
      <p:sp>
        <p:nvSpPr>
          <p:cNvPr id="51" name="Google Shape;2970;p125">
            <a:extLst>
              <a:ext uri="{FF2B5EF4-FFF2-40B4-BE49-F238E27FC236}">
                <a16:creationId xmlns:a16="http://schemas.microsoft.com/office/drawing/2014/main" id="{152F230A-10B9-4758-8C83-3DAEF8B8B0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377" y="1744843"/>
            <a:ext cx="200025" cy="20002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800"/>
              <a:buFont typeface="Arial" panose="020B0604020202020204" pitchFamily="34" charset="0"/>
              <a:buNone/>
              <a:tabLst/>
              <a:defRPr/>
            </a:pPr>
            <a:r>
              <a:rPr kumimoji="1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바탕체" panose="02030609000101010101" pitchFamily="17" charset="-127"/>
                <a:cs typeface="Arial" panose="020B0604020202020204" pitchFamily="34" charset="0"/>
                <a:sym typeface="Arial" panose="020B0604020202020204" pitchFamily="34" charset="0"/>
              </a:rPr>
              <a:t>7</a:t>
            </a:r>
            <a:endParaRPr kumimoji="1" lang="ko-KR" altLang="ko-KR" sz="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바탕체" panose="02030609000101010101" pitchFamily="17" charset="-127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grpSp>
        <p:nvGrpSpPr>
          <p:cNvPr id="52" name="그룹 107">
            <a:extLst>
              <a:ext uri="{FF2B5EF4-FFF2-40B4-BE49-F238E27FC236}">
                <a16:creationId xmlns:a16="http://schemas.microsoft.com/office/drawing/2014/main" id="{CFC0536E-F2CA-4FC9-B3D7-142F6BA67FD2}"/>
              </a:ext>
            </a:extLst>
          </p:cNvPr>
          <p:cNvGrpSpPr>
            <a:grpSpLocks/>
          </p:cNvGrpSpPr>
          <p:nvPr/>
        </p:nvGrpSpPr>
        <p:grpSpPr bwMode="auto">
          <a:xfrm>
            <a:off x="1522" y="2280073"/>
            <a:ext cx="217487" cy="246063"/>
            <a:chOff x="2012774" y="1442250"/>
            <a:chExt cx="217845" cy="245280"/>
          </a:xfrm>
        </p:grpSpPr>
        <p:sp>
          <p:nvSpPr>
            <p:cNvPr id="53" name="Google Shape;2970;p125">
              <a:extLst>
                <a:ext uri="{FF2B5EF4-FFF2-40B4-BE49-F238E27FC236}">
                  <a16:creationId xmlns:a16="http://schemas.microsoft.com/office/drawing/2014/main" id="{E1C4207C-F54D-49FD-93D8-FE4D9190B372}"/>
                </a:ext>
              </a:extLst>
            </p:cNvPr>
            <p:cNvSpPr/>
            <p:nvPr/>
          </p:nvSpPr>
          <p:spPr>
            <a:xfrm>
              <a:off x="2012774" y="1464404"/>
              <a:ext cx="200354" cy="19938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lIns="91425" tIns="45700" rIns="91425" bIns="4570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  <a:tabLst/>
                <a:defRPr/>
              </a:pPr>
              <a:endParaRPr kumimoji="0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바탕체" panose="02030609000101010101" pitchFamily="17" charset="-127"/>
                <a:cs typeface="Arial"/>
                <a:sym typeface="Arial"/>
              </a:endParaRPr>
            </a:p>
          </p:txBody>
        </p:sp>
        <p:sp>
          <p:nvSpPr>
            <p:cNvPr id="54" name="Google Shape;423;p35">
              <a:extLst>
                <a:ext uri="{FF2B5EF4-FFF2-40B4-BE49-F238E27FC236}">
                  <a16:creationId xmlns:a16="http://schemas.microsoft.com/office/drawing/2014/main" id="{14346DB0-0D67-46F4-9E03-AA859F5255F9}"/>
                </a:ext>
              </a:extLst>
            </p:cNvPr>
            <p:cNvSpPr/>
            <p:nvPr/>
          </p:nvSpPr>
          <p:spPr>
            <a:xfrm>
              <a:off x="2041396" y="1442250"/>
              <a:ext cx="189223" cy="245280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lIns="0" tIns="45700" rIns="0" bIns="45700" anchor="ctr"/>
            <a:lstStyle/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dirty="0">
                  <a:solidFill>
                    <a:prstClr val="white"/>
                  </a:solidFill>
                  <a:latin typeface="맑은 고딕" panose="020F0502020204030204"/>
                  <a:cs typeface="Arial"/>
                  <a:sym typeface="Arial"/>
                </a:rPr>
                <a:t>8</a:t>
              </a:r>
              <a:endParaRPr kumimoji="0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바탕체" panose="02030609000101010101" pitchFamily="17" charset="-127"/>
                <a:cs typeface="Arial"/>
                <a:sym typeface="Arial"/>
              </a:endParaRPr>
            </a:p>
          </p:txBody>
        </p:sp>
      </p:grpSp>
      <p:grpSp>
        <p:nvGrpSpPr>
          <p:cNvPr id="55" name="그룹 107">
            <a:extLst>
              <a:ext uri="{FF2B5EF4-FFF2-40B4-BE49-F238E27FC236}">
                <a16:creationId xmlns:a16="http://schemas.microsoft.com/office/drawing/2014/main" id="{65AAC6B8-8FF9-45C4-94CB-9A1B11E8A186}"/>
              </a:ext>
            </a:extLst>
          </p:cNvPr>
          <p:cNvGrpSpPr>
            <a:grpSpLocks/>
          </p:cNvGrpSpPr>
          <p:nvPr/>
        </p:nvGrpSpPr>
        <p:grpSpPr bwMode="auto">
          <a:xfrm>
            <a:off x="5457617" y="2641785"/>
            <a:ext cx="217487" cy="246063"/>
            <a:chOff x="2012774" y="1442250"/>
            <a:chExt cx="217845" cy="245280"/>
          </a:xfrm>
        </p:grpSpPr>
        <p:sp>
          <p:nvSpPr>
            <p:cNvPr id="56" name="Google Shape;2970;p125">
              <a:extLst>
                <a:ext uri="{FF2B5EF4-FFF2-40B4-BE49-F238E27FC236}">
                  <a16:creationId xmlns:a16="http://schemas.microsoft.com/office/drawing/2014/main" id="{F087D353-FDB5-4A46-B229-F44680963285}"/>
                </a:ext>
              </a:extLst>
            </p:cNvPr>
            <p:cNvSpPr/>
            <p:nvPr/>
          </p:nvSpPr>
          <p:spPr>
            <a:xfrm>
              <a:off x="2012774" y="1464404"/>
              <a:ext cx="200354" cy="19938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lIns="91425" tIns="45700" rIns="91425" bIns="4570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  <a:tabLst/>
                <a:defRPr/>
              </a:pPr>
              <a:endParaRPr kumimoji="0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바탕체" panose="02030609000101010101" pitchFamily="17" charset="-127"/>
                <a:cs typeface="Arial"/>
                <a:sym typeface="Arial"/>
              </a:endParaRPr>
            </a:p>
          </p:txBody>
        </p:sp>
        <p:sp>
          <p:nvSpPr>
            <p:cNvPr id="57" name="Google Shape;423;p35">
              <a:extLst>
                <a:ext uri="{FF2B5EF4-FFF2-40B4-BE49-F238E27FC236}">
                  <a16:creationId xmlns:a16="http://schemas.microsoft.com/office/drawing/2014/main" id="{1E377A1A-1EF2-4E60-8D6B-5D0A6B3E21DC}"/>
                </a:ext>
              </a:extLst>
            </p:cNvPr>
            <p:cNvSpPr/>
            <p:nvPr/>
          </p:nvSpPr>
          <p:spPr>
            <a:xfrm>
              <a:off x="2041396" y="1442250"/>
              <a:ext cx="189223" cy="245280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lIns="0" tIns="45700" rIns="0" bIns="45700" anchor="ctr"/>
            <a:lstStyle/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바탕체" panose="02030609000101010101" pitchFamily="17" charset="-127"/>
                  <a:cs typeface="Arial"/>
                  <a:sym typeface="Arial"/>
                </a:rPr>
                <a:t>14</a:t>
              </a:r>
              <a:endParaRPr kumimoji="0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바탕체" panose="02030609000101010101" pitchFamily="17" charset="-127"/>
                <a:cs typeface="Arial"/>
                <a:sym typeface="Arial"/>
              </a:endParaRPr>
            </a:p>
          </p:txBody>
        </p:sp>
      </p:grpSp>
      <p:grpSp>
        <p:nvGrpSpPr>
          <p:cNvPr id="58" name="그룹 107">
            <a:extLst>
              <a:ext uri="{FF2B5EF4-FFF2-40B4-BE49-F238E27FC236}">
                <a16:creationId xmlns:a16="http://schemas.microsoft.com/office/drawing/2014/main" id="{E7A902A5-DEDA-4E8A-92C6-7F2A32E4BE5E}"/>
              </a:ext>
            </a:extLst>
          </p:cNvPr>
          <p:cNvGrpSpPr>
            <a:grpSpLocks/>
          </p:cNvGrpSpPr>
          <p:nvPr/>
        </p:nvGrpSpPr>
        <p:grpSpPr bwMode="auto">
          <a:xfrm>
            <a:off x="3533521" y="2641785"/>
            <a:ext cx="217487" cy="246063"/>
            <a:chOff x="2012774" y="1442250"/>
            <a:chExt cx="217845" cy="245280"/>
          </a:xfrm>
        </p:grpSpPr>
        <p:sp>
          <p:nvSpPr>
            <p:cNvPr id="59" name="Google Shape;2970;p125">
              <a:extLst>
                <a:ext uri="{FF2B5EF4-FFF2-40B4-BE49-F238E27FC236}">
                  <a16:creationId xmlns:a16="http://schemas.microsoft.com/office/drawing/2014/main" id="{98B41F5A-6610-4D97-A328-A3087BAA77FE}"/>
                </a:ext>
              </a:extLst>
            </p:cNvPr>
            <p:cNvSpPr/>
            <p:nvPr/>
          </p:nvSpPr>
          <p:spPr>
            <a:xfrm>
              <a:off x="2012774" y="1464404"/>
              <a:ext cx="200354" cy="19938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lIns="91425" tIns="45700" rIns="91425" bIns="4570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  <a:tabLst/>
                <a:defRPr/>
              </a:pPr>
              <a:endParaRPr kumimoji="0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바탕체" panose="02030609000101010101" pitchFamily="17" charset="-127"/>
                <a:cs typeface="Arial"/>
                <a:sym typeface="Arial"/>
              </a:endParaRPr>
            </a:p>
          </p:txBody>
        </p:sp>
        <p:sp>
          <p:nvSpPr>
            <p:cNvPr id="60" name="Google Shape;423;p35">
              <a:extLst>
                <a:ext uri="{FF2B5EF4-FFF2-40B4-BE49-F238E27FC236}">
                  <a16:creationId xmlns:a16="http://schemas.microsoft.com/office/drawing/2014/main" id="{2E441410-F232-4624-B1F3-345B26CDCCF2}"/>
                </a:ext>
              </a:extLst>
            </p:cNvPr>
            <p:cNvSpPr/>
            <p:nvPr/>
          </p:nvSpPr>
          <p:spPr>
            <a:xfrm>
              <a:off x="2041396" y="1442250"/>
              <a:ext cx="189223" cy="245280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lIns="0" tIns="45700" rIns="0" bIns="45700" anchor="ctr"/>
            <a:lstStyle/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바탕체" panose="02030609000101010101" pitchFamily="17" charset="-127"/>
                  <a:cs typeface="Arial"/>
                  <a:sym typeface="Arial"/>
                </a:rPr>
                <a:t>13</a:t>
              </a:r>
              <a:endParaRPr kumimoji="0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바탕체" panose="02030609000101010101" pitchFamily="17" charset="-127"/>
                <a:cs typeface="Arial"/>
                <a:sym typeface="Arial"/>
              </a:endParaRPr>
            </a:p>
          </p:txBody>
        </p:sp>
      </p:grpSp>
      <p:grpSp>
        <p:nvGrpSpPr>
          <p:cNvPr id="61" name="그룹 107">
            <a:extLst>
              <a:ext uri="{FF2B5EF4-FFF2-40B4-BE49-F238E27FC236}">
                <a16:creationId xmlns:a16="http://schemas.microsoft.com/office/drawing/2014/main" id="{F725ABE5-3178-41C7-882D-EA9A15352996}"/>
              </a:ext>
            </a:extLst>
          </p:cNvPr>
          <p:cNvGrpSpPr>
            <a:grpSpLocks/>
          </p:cNvGrpSpPr>
          <p:nvPr/>
        </p:nvGrpSpPr>
        <p:grpSpPr bwMode="auto">
          <a:xfrm>
            <a:off x="1406016" y="2641785"/>
            <a:ext cx="217487" cy="246063"/>
            <a:chOff x="2012774" y="1442250"/>
            <a:chExt cx="217845" cy="245280"/>
          </a:xfrm>
        </p:grpSpPr>
        <p:sp>
          <p:nvSpPr>
            <p:cNvPr id="62" name="Google Shape;2970;p125">
              <a:extLst>
                <a:ext uri="{FF2B5EF4-FFF2-40B4-BE49-F238E27FC236}">
                  <a16:creationId xmlns:a16="http://schemas.microsoft.com/office/drawing/2014/main" id="{FF9F54A4-E049-45E7-A15C-04B09396BFC7}"/>
                </a:ext>
              </a:extLst>
            </p:cNvPr>
            <p:cNvSpPr/>
            <p:nvPr/>
          </p:nvSpPr>
          <p:spPr>
            <a:xfrm>
              <a:off x="2012774" y="1464404"/>
              <a:ext cx="200354" cy="19938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lIns="91425" tIns="45700" rIns="91425" bIns="4570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  <a:tabLst/>
                <a:defRPr/>
              </a:pPr>
              <a:endParaRPr kumimoji="0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바탕체" panose="02030609000101010101" pitchFamily="17" charset="-127"/>
                <a:cs typeface="Arial"/>
                <a:sym typeface="Arial"/>
              </a:endParaRPr>
            </a:p>
          </p:txBody>
        </p:sp>
        <p:sp>
          <p:nvSpPr>
            <p:cNvPr id="63" name="Google Shape;423;p35">
              <a:extLst>
                <a:ext uri="{FF2B5EF4-FFF2-40B4-BE49-F238E27FC236}">
                  <a16:creationId xmlns:a16="http://schemas.microsoft.com/office/drawing/2014/main" id="{2C3DEF40-C9BA-48EC-85FD-A7C04759C6C6}"/>
                </a:ext>
              </a:extLst>
            </p:cNvPr>
            <p:cNvSpPr/>
            <p:nvPr/>
          </p:nvSpPr>
          <p:spPr>
            <a:xfrm>
              <a:off x="2041396" y="1442250"/>
              <a:ext cx="189223" cy="245280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lIns="0" tIns="45700" rIns="0" bIns="45700" anchor="ctr"/>
            <a:lstStyle/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바탕체" panose="02030609000101010101" pitchFamily="17" charset="-127"/>
                  <a:cs typeface="Arial"/>
                  <a:sym typeface="Arial"/>
                </a:rPr>
                <a:t>12</a:t>
              </a:r>
              <a:endParaRPr kumimoji="0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바탕체" panose="02030609000101010101" pitchFamily="17" charset="-127"/>
                <a:cs typeface="Arial"/>
                <a:sym typeface="Arial"/>
              </a:endParaRPr>
            </a:p>
          </p:txBody>
        </p:sp>
      </p:grpSp>
      <p:grpSp>
        <p:nvGrpSpPr>
          <p:cNvPr id="64" name="그룹 107">
            <a:extLst>
              <a:ext uri="{FF2B5EF4-FFF2-40B4-BE49-F238E27FC236}">
                <a16:creationId xmlns:a16="http://schemas.microsoft.com/office/drawing/2014/main" id="{F260FA51-37F0-447D-8A68-74FDA1F3C4F9}"/>
              </a:ext>
            </a:extLst>
          </p:cNvPr>
          <p:cNvGrpSpPr>
            <a:grpSpLocks/>
          </p:cNvGrpSpPr>
          <p:nvPr/>
        </p:nvGrpSpPr>
        <p:grpSpPr bwMode="auto">
          <a:xfrm>
            <a:off x="364790" y="2641785"/>
            <a:ext cx="217487" cy="246063"/>
            <a:chOff x="2012774" y="1442250"/>
            <a:chExt cx="217845" cy="245280"/>
          </a:xfrm>
        </p:grpSpPr>
        <p:sp>
          <p:nvSpPr>
            <p:cNvPr id="65" name="Google Shape;2970;p125">
              <a:extLst>
                <a:ext uri="{FF2B5EF4-FFF2-40B4-BE49-F238E27FC236}">
                  <a16:creationId xmlns:a16="http://schemas.microsoft.com/office/drawing/2014/main" id="{283D8420-7ED9-4A18-A41B-896F4A503ED8}"/>
                </a:ext>
              </a:extLst>
            </p:cNvPr>
            <p:cNvSpPr/>
            <p:nvPr/>
          </p:nvSpPr>
          <p:spPr>
            <a:xfrm>
              <a:off x="2012774" y="1464404"/>
              <a:ext cx="200354" cy="19938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lIns="91425" tIns="45700" rIns="91425" bIns="4570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  <a:tabLst/>
                <a:defRPr/>
              </a:pPr>
              <a:endParaRPr kumimoji="0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바탕체" panose="02030609000101010101" pitchFamily="17" charset="-127"/>
                <a:cs typeface="Arial"/>
                <a:sym typeface="Arial"/>
              </a:endParaRPr>
            </a:p>
          </p:txBody>
        </p:sp>
        <p:sp>
          <p:nvSpPr>
            <p:cNvPr id="66" name="Google Shape;423;p35">
              <a:extLst>
                <a:ext uri="{FF2B5EF4-FFF2-40B4-BE49-F238E27FC236}">
                  <a16:creationId xmlns:a16="http://schemas.microsoft.com/office/drawing/2014/main" id="{F0675B5E-2473-4DB5-B36F-16413D2527F3}"/>
                </a:ext>
              </a:extLst>
            </p:cNvPr>
            <p:cNvSpPr/>
            <p:nvPr/>
          </p:nvSpPr>
          <p:spPr>
            <a:xfrm>
              <a:off x="2041396" y="1442250"/>
              <a:ext cx="189223" cy="245280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lIns="0" tIns="45700" rIns="0" bIns="45700" anchor="ctr"/>
            <a:lstStyle/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바탕체" panose="02030609000101010101" pitchFamily="17" charset="-127"/>
                  <a:cs typeface="Arial"/>
                  <a:sym typeface="Arial"/>
                </a:rPr>
                <a:t>11</a:t>
              </a:r>
              <a:endParaRPr kumimoji="0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바탕체" panose="02030609000101010101" pitchFamily="17" charset="-127"/>
                <a:cs typeface="Arial"/>
                <a:sym typeface="Arial"/>
              </a:endParaRPr>
            </a:p>
          </p:txBody>
        </p:sp>
      </p:grpSp>
      <p:grpSp>
        <p:nvGrpSpPr>
          <p:cNvPr id="67" name="그룹 107">
            <a:extLst>
              <a:ext uri="{FF2B5EF4-FFF2-40B4-BE49-F238E27FC236}">
                <a16:creationId xmlns:a16="http://schemas.microsoft.com/office/drawing/2014/main" id="{138C4192-3BA9-4C00-8753-643D1C740432}"/>
              </a:ext>
            </a:extLst>
          </p:cNvPr>
          <p:cNvGrpSpPr>
            <a:grpSpLocks/>
          </p:cNvGrpSpPr>
          <p:nvPr/>
        </p:nvGrpSpPr>
        <p:grpSpPr bwMode="auto">
          <a:xfrm>
            <a:off x="1522" y="2641785"/>
            <a:ext cx="217487" cy="246063"/>
            <a:chOff x="2012774" y="1442250"/>
            <a:chExt cx="217845" cy="245280"/>
          </a:xfrm>
        </p:grpSpPr>
        <p:sp>
          <p:nvSpPr>
            <p:cNvPr id="68" name="Google Shape;2970;p125">
              <a:extLst>
                <a:ext uri="{FF2B5EF4-FFF2-40B4-BE49-F238E27FC236}">
                  <a16:creationId xmlns:a16="http://schemas.microsoft.com/office/drawing/2014/main" id="{51641B4D-CFC9-4D43-849F-0E8A3EB7430F}"/>
                </a:ext>
              </a:extLst>
            </p:cNvPr>
            <p:cNvSpPr/>
            <p:nvPr/>
          </p:nvSpPr>
          <p:spPr>
            <a:xfrm>
              <a:off x="2012774" y="1464404"/>
              <a:ext cx="200354" cy="19938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lIns="91425" tIns="45700" rIns="91425" bIns="4570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  <a:tabLst/>
                <a:defRPr/>
              </a:pPr>
              <a:endParaRPr kumimoji="0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바탕체" panose="02030609000101010101" pitchFamily="17" charset="-127"/>
                <a:cs typeface="Arial"/>
                <a:sym typeface="Arial"/>
              </a:endParaRPr>
            </a:p>
          </p:txBody>
        </p:sp>
        <p:sp>
          <p:nvSpPr>
            <p:cNvPr id="69" name="Google Shape;423;p35">
              <a:extLst>
                <a:ext uri="{FF2B5EF4-FFF2-40B4-BE49-F238E27FC236}">
                  <a16:creationId xmlns:a16="http://schemas.microsoft.com/office/drawing/2014/main" id="{EF16FFF9-67DF-4932-9B9B-60304E7626BC}"/>
                </a:ext>
              </a:extLst>
            </p:cNvPr>
            <p:cNvSpPr/>
            <p:nvPr/>
          </p:nvSpPr>
          <p:spPr>
            <a:xfrm>
              <a:off x="2041396" y="1442250"/>
              <a:ext cx="189223" cy="245280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lIns="0" tIns="45700" rIns="0" bIns="45700" anchor="ctr"/>
            <a:lstStyle/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바탕체" panose="02030609000101010101" pitchFamily="17" charset="-127"/>
                  <a:cs typeface="Arial"/>
                  <a:sym typeface="Arial"/>
                </a:rPr>
                <a:t>10</a:t>
              </a:r>
              <a:endParaRPr kumimoji="0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바탕체" panose="02030609000101010101" pitchFamily="17" charset="-127"/>
                <a:cs typeface="Arial"/>
                <a:sym typeface="Arial"/>
              </a:endParaRPr>
            </a:p>
          </p:txBody>
        </p:sp>
      </p:grpSp>
      <p:grpSp>
        <p:nvGrpSpPr>
          <p:cNvPr id="71" name="그룹 107">
            <a:extLst>
              <a:ext uri="{FF2B5EF4-FFF2-40B4-BE49-F238E27FC236}">
                <a16:creationId xmlns:a16="http://schemas.microsoft.com/office/drawing/2014/main" id="{73443D8B-87D3-41A2-B73C-1C5BBF6383E9}"/>
              </a:ext>
            </a:extLst>
          </p:cNvPr>
          <p:cNvGrpSpPr>
            <a:grpSpLocks/>
          </p:cNvGrpSpPr>
          <p:nvPr/>
        </p:nvGrpSpPr>
        <p:grpSpPr bwMode="auto">
          <a:xfrm>
            <a:off x="679759" y="2280073"/>
            <a:ext cx="217487" cy="246063"/>
            <a:chOff x="2012774" y="1442250"/>
            <a:chExt cx="217845" cy="245280"/>
          </a:xfrm>
        </p:grpSpPr>
        <p:sp>
          <p:nvSpPr>
            <p:cNvPr id="80" name="Google Shape;2970;p125">
              <a:extLst>
                <a:ext uri="{FF2B5EF4-FFF2-40B4-BE49-F238E27FC236}">
                  <a16:creationId xmlns:a16="http://schemas.microsoft.com/office/drawing/2014/main" id="{DEB2CD4C-EDFB-453E-8636-23CEBFE93831}"/>
                </a:ext>
              </a:extLst>
            </p:cNvPr>
            <p:cNvSpPr/>
            <p:nvPr/>
          </p:nvSpPr>
          <p:spPr>
            <a:xfrm>
              <a:off x="2012774" y="1464404"/>
              <a:ext cx="200354" cy="19938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lIns="91425" tIns="45700" rIns="91425" bIns="4570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  <a:tabLst/>
                <a:defRPr/>
              </a:pPr>
              <a:endParaRPr kumimoji="0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바탕체" panose="02030609000101010101" pitchFamily="17" charset="-127"/>
                <a:cs typeface="Arial"/>
                <a:sym typeface="Arial"/>
              </a:endParaRPr>
            </a:p>
          </p:txBody>
        </p:sp>
        <p:sp>
          <p:nvSpPr>
            <p:cNvPr id="82" name="Google Shape;423;p35">
              <a:extLst>
                <a:ext uri="{FF2B5EF4-FFF2-40B4-BE49-F238E27FC236}">
                  <a16:creationId xmlns:a16="http://schemas.microsoft.com/office/drawing/2014/main" id="{6F5106B7-D081-48A5-B712-D0E73DCC9284}"/>
                </a:ext>
              </a:extLst>
            </p:cNvPr>
            <p:cNvSpPr/>
            <p:nvPr/>
          </p:nvSpPr>
          <p:spPr>
            <a:xfrm>
              <a:off x="2041396" y="1442250"/>
              <a:ext cx="189223" cy="245280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lIns="0" tIns="45700" rIns="0" bIns="45700" anchor="ctr"/>
            <a:lstStyle/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dirty="0">
                  <a:solidFill>
                    <a:prstClr val="white"/>
                  </a:solidFill>
                  <a:latin typeface="맑은 고딕" panose="020F0502020204030204"/>
                  <a:cs typeface="Arial"/>
                  <a:sym typeface="Arial"/>
                </a:rPr>
                <a:t>9</a:t>
              </a:r>
              <a:endParaRPr kumimoji="0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바탕체" panose="02030609000101010101" pitchFamily="17" charset="-127"/>
                <a:cs typeface="Arial"/>
                <a:sym typeface="Arial"/>
              </a:endParaRPr>
            </a:p>
          </p:txBody>
        </p:sp>
      </p:grpSp>
      <p:grpSp>
        <p:nvGrpSpPr>
          <p:cNvPr id="83" name="그룹 107">
            <a:extLst>
              <a:ext uri="{FF2B5EF4-FFF2-40B4-BE49-F238E27FC236}">
                <a16:creationId xmlns:a16="http://schemas.microsoft.com/office/drawing/2014/main" id="{8F0E6571-66B4-4775-A071-CDD20DDF01A6}"/>
              </a:ext>
            </a:extLst>
          </p:cNvPr>
          <p:cNvGrpSpPr>
            <a:grpSpLocks/>
          </p:cNvGrpSpPr>
          <p:nvPr/>
        </p:nvGrpSpPr>
        <p:grpSpPr bwMode="auto">
          <a:xfrm>
            <a:off x="6479793" y="2641785"/>
            <a:ext cx="217487" cy="246063"/>
            <a:chOff x="2012774" y="1442250"/>
            <a:chExt cx="217845" cy="245280"/>
          </a:xfrm>
        </p:grpSpPr>
        <p:sp>
          <p:nvSpPr>
            <p:cNvPr id="85" name="Google Shape;2970;p125">
              <a:extLst>
                <a:ext uri="{FF2B5EF4-FFF2-40B4-BE49-F238E27FC236}">
                  <a16:creationId xmlns:a16="http://schemas.microsoft.com/office/drawing/2014/main" id="{2C291C34-D72B-420D-A78F-D457EA2C3A5F}"/>
                </a:ext>
              </a:extLst>
            </p:cNvPr>
            <p:cNvSpPr/>
            <p:nvPr/>
          </p:nvSpPr>
          <p:spPr>
            <a:xfrm>
              <a:off x="2012774" y="1464404"/>
              <a:ext cx="200354" cy="19938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lIns="91425" tIns="45700" rIns="91425" bIns="4570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  <a:tabLst/>
                <a:defRPr/>
              </a:pPr>
              <a:endParaRPr kumimoji="0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바탕체" panose="02030609000101010101" pitchFamily="17" charset="-127"/>
                <a:cs typeface="Arial"/>
                <a:sym typeface="Arial"/>
              </a:endParaRPr>
            </a:p>
          </p:txBody>
        </p:sp>
        <p:sp>
          <p:nvSpPr>
            <p:cNvPr id="88" name="Google Shape;423;p35">
              <a:extLst>
                <a:ext uri="{FF2B5EF4-FFF2-40B4-BE49-F238E27FC236}">
                  <a16:creationId xmlns:a16="http://schemas.microsoft.com/office/drawing/2014/main" id="{7E786647-8EE4-497D-8032-325284A21B42}"/>
                </a:ext>
              </a:extLst>
            </p:cNvPr>
            <p:cNvSpPr/>
            <p:nvPr/>
          </p:nvSpPr>
          <p:spPr>
            <a:xfrm>
              <a:off x="2041396" y="1442250"/>
              <a:ext cx="189223" cy="245280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lIns="0" tIns="45700" rIns="0" bIns="45700" anchor="ctr"/>
            <a:lstStyle/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바탕체" panose="02030609000101010101" pitchFamily="17" charset="-127"/>
                  <a:cs typeface="Arial"/>
                  <a:sym typeface="Arial"/>
                </a:rPr>
                <a:t>15</a:t>
              </a:r>
              <a:endParaRPr kumimoji="0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바탕체" panose="02030609000101010101" pitchFamily="17" charset="-127"/>
                <a:cs typeface="Arial"/>
                <a:sym typeface="Arial"/>
              </a:endParaRPr>
            </a:p>
          </p:txBody>
        </p:sp>
      </p:grpSp>
      <p:grpSp>
        <p:nvGrpSpPr>
          <p:cNvPr id="98" name="그룹 107">
            <a:extLst>
              <a:ext uri="{FF2B5EF4-FFF2-40B4-BE49-F238E27FC236}">
                <a16:creationId xmlns:a16="http://schemas.microsoft.com/office/drawing/2014/main" id="{3D310A33-2857-45B4-A4F5-EBB1A9880896}"/>
              </a:ext>
            </a:extLst>
          </p:cNvPr>
          <p:cNvGrpSpPr>
            <a:grpSpLocks/>
          </p:cNvGrpSpPr>
          <p:nvPr/>
        </p:nvGrpSpPr>
        <p:grpSpPr bwMode="auto">
          <a:xfrm>
            <a:off x="7500787" y="2641785"/>
            <a:ext cx="217487" cy="246063"/>
            <a:chOff x="2012774" y="1442250"/>
            <a:chExt cx="217845" cy="245280"/>
          </a:xfrm>
        </p:grpSpPr>
        <p:sp>
          <p:nvSpPr>
            <p:cNvPr id="99" name="Google Shape;2970;p125">
              <a:extLst>
                <a:ext uri="{FF2B5EF4-FFF2-40B4-BE49-F238E27FC236}">
                  <a16:creationId xmlns:a16="http://schemas.microsoft.com/office/drawing/2014/main" id="{02ADE9CA-3159-476C-8DB9-1619E41D7A91}"/>
                </a:ext>
              </a:extLst>
            </p:cNvPr>
            <p:cNvSpPr/>
            <p:nvPr/>
          </p:nvSpPr>
          <p:spPr>
            <a:xfrm>
              <a:off x="2012774" y="1464404"/>
              <a:ext cx="200354" cy="19938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lIns="91425" tIns="45700" rIns="91425" bIns="4570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  <a:tabLst/>
                <a:defRPr/>
              </a:pPr>
              <a:endParaRPr kumimoji="0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바탕체" panose="02030609000101010101" pitchFamily="17" charset="-127"/>
                <a:cs typeface="Arial"/>
                <a:sym typeface="Arial"/>
              </a:endParaRPr>
            </a:p>
          </p:txBody>
        </p:sp>
        <p:sp>
          <p:nvSpPr>
            <p:cNvPr id="100" name="Google Shape;423;p35">
              <a:extLst>
                <a:ext uri="{FF2B5EF4-FFF2-40B4-BE49-F238E27FC236}">
                  <a16:creationId xmlns:a16="http://schemas.microsoft.com/office/drawing/2014/main" id="{BF6B92A2-88B2-4CCD-9BFD-9689FF6650D9}"/>
                </a:ext>
              </a:extLst>
            </p:cNvPr>
            <p:cNvSpPr/>
            <p:nvPr/>
          </p:nvSpPr>
          <p:spPr>
            <a:xfrm>
              <a:off x="2041396" y="1442250"/>
              <a:ext cx="189223" cy="245280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lIns="0" tIns="45700" rIns="0" bIns="45700" anchor="ctr"/>
            <a:lstStyle/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바탕체" panose="02030609000101010101" pitchFamily="17" charset="-127"/>
                  <a:cs typeface="Arial"/>
                  <a:sym typeface="Arial"/>
                </a:rPr>
                <a:t>16</a:t>
              </a:r>
              <a:endParaRPr kumimoji="0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바탕체" panose="02030609000101010101" pitchFamily="17" charset="-127"/>
                <a:cs typeface="Arial"/>
                <a:sym typeface="Arial"/>
              </a:endParaRPr>
            </a:p>
          </p:txBody>
        </p:sp>
      </p:grp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C91AB15A-3311-4C1C-8BA7-2A8B7AB5E08E}"/>
              </a:ext>
            </a:extLst>
          </p:cNvPr>
          <p:cNvSpPr/>
          <p:nvPr/>
        </p:nvSpPr>
        <p:spPr>
          <a:xfrm>
            <a:off x="8599923" y="5791388"/>
            <a:ext cx="3589337" cy="107215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ko-KR" dirty="0">
                <a:solidFill>
                  <a:sysClr val="windowText" lastClr="000000"/>
                </a:solidFill>
              </a:rPr>
              <a:t>&lt;</a:t>
            </a:r>
            <a:r>
              <a:rPr lang="ko-KR" altLang="en-US" dirty="0">
                <a:solidFill>
                  <a:sysClr val="windowText" lastClr="000000"/>
                </a:solidFill>
              </a:rPr>
              <a:t>추가 확인이 필요한 사항</a:t>
            </a:r>
            <a:r>
              <a:rPr lang="en-US" altLang="ko-KR" dirty="0">
                <a:solidFill>
                  <a:sysClr val="windowText" lastClr="000000"/>
                </a:solidFill>
              </a:rPr>
              <a:t>&gt;</a:t>
            </a:r>
          </a:p>
          <a:p>
            <a:pPr algn="just"/>
            <a:r>
              <a:rPr lang="en-US" altLang="ko-KR" dirty="0">
                <a:solidFill>
                  <a:sysClr val="windowText" lastClr="000000"/>
                </a:solidFill>
              </a:rPr>
              <a:t>- 4, 13</a:t>
            </a:r>
            <a:r>
              <a:rPr lang="ko-KR" altLang="en-US" dirty="0">
                <a:solidFill>
                  <a:sysClr val="windowText" lastClr="000000"/>
                </a:solidFill>
              </a:rPr>
              <a:t>번 </a:t>
            </a:r>
            <a:r>
              <a:rPr lang="en-US" altLang="ko-KR" dirty="0">
                <a:solidFill>
                  <a:sysClr val="windowText" lastClr="000000"/>
                </a:solidFill>
              </a:rPr>
              <a:t>: </a:t>
            </a:r>
            <a:r>
              <a:rPr lang="ko-KR" altLang="en-US" dirty="0">
                <a:solidFill>
                  <a:sysClr val="windowText" lastClr="000000"/>
                </a:solidFill>
              </a:rPr>
              <a:t>운영서비스 관련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just"/>
            <a:r>
              <a:rPr lang="ko-KR" altLang="en-US" dirty="0">
                <a:solidFill>
                  <a:sysClr val="windowText" lastClr="000000"/>
                </a:solidFill>
              </a:rPr>
              <a:t>  </a:t>
            </a:r>
            <a:r>
              <a:rPr lang="en-US" altLang="ko-KR" dirty="0">
                <a:solidFill>
                  <a:sysClr val="windowText" lastClr="000000"/>
                </a:solidFill>
              </a:rPr>
              <a:t>- AS-IS</a:t>
            </a:r>
            <a:r>
              <a:rPr lang="ko-KR" altLang="en-US" dirty="0">
                <a:solidFill>
                  <a:sysClr val="windowText" lastClr="000000"/>
                </a:solidFill>
              </a:rPr>
              <a:t>에서는 어디 서비스에서 문제가 발생이 되었는지 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just"/>
            <a:r>
              <a:rPr lang="en-US" altLang="ko-KR" dirty="0">
                <a:solidFill>
                  <a:sysClr val="windowText" lastClr="000000"/>
                </a:solidFill>
              </a:rPr>
              <a:t>    </a:t>
            </a:r>
            <a:r>
              <a:rPr lang="ko-KR" altLang="en-US" dirty="0">
                <a:solidFill>
                  <a:sysClr val="windowText" lastClr="000000"/>
                </a:solidFill>
              </a:rPr>
              <a:t>확인을 할 수 없습니다</a:t>
            </a:r>
            <a:r>
              <a:rPr lang="en-US" altLang="ko-KR" dirty="0">
                <a:solidFill>
                  <a:sysClr val="windowText" lastClr="000000"/>
                </a:solidFill>
              </a:rPr>
              <a:t>.</a:t>
            </a:r>
          </a:p>
          <a:p>
            <a:pPr algn="just"/>
            <a:r>
              <a:rPr lang="en-US" altLang="ko-KR" dirty="0">
                <a:solidFill>
                  <a:sysClr val="windowText" lastClr="000000"/>
                </a:solidFill>
              </a:rPr>
              <a:t>  - TO-BE</a:t>
            </a:r>
            <a:r>
              <a:rPr lang="ko-KR" altLang="en-US" dirty="0">
                <a:solidFill>
                  <a:sysClr val="windowText" lastClr="000000"/>
                </a:solidFill>
              </a:rPr>
              <a:t>에서도 동일하게 할 것인지</a:t>
            </a:r>
            <a:r>
              <a:rPr lang="en-US" altLang="ko-KR" dirty="0">
                <a:solidFill>
                  <a:sysClr val="windowText" lastClr="000000"/>
                </a:solidFill>
              </a:rPr>
              <a:t>, </a:t>
            </a:r>
            <a:r>
              <a:rPr lang="ko-KR" altLang="en-US" dirty="0">
                <a:solidFill>
                  <a:sysClr val="windowText" lastClr="000000"/>
                </a:solidFill>
              </a:rPr>
              <a:t>아니면 해당 부분을      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just"/>
            <a:r>
              <a:rPr lang="en-US" altLang="ko-KR" dirty="0">
                <a:solidFill>
                  <a:sysClr val="windowText" lastClr="000000"/>
                </a:solidFill>
              </a:rPr>
              <a:t>    </a:t>
            </a:r>
            <a:r>
              <a:rPr lang="ko-KR" altLang="en-US" dirty="0">
                <a:solidFill>
                  <a:sysClr val="windowText" lastClr="000000"/>
                </a:solidFill>
              </a:rPr>
              <a:t>노출시킬</a:t>
            </a:r>
            <a:r>
              <a:rPr lang="en-US" altLang="ko-KR" dirty="0">
                <a:solidFill>
                  <a:sysClr val="windowText" lastClr="000000"/>
                </a:solidFill>
              </a:rPr>
              <a:t> </a:t>
            </a:r>
            <a:r>
              <a:rPr lang="ko-KR" altLang="en-US" dirty="0">
                <a:solidFill>
                  <a:sysClr val="windowText" lastClr="000000"/>
                </a:solidFill>
              </a:rPr>
              <a:t>것인지에 대한 확인이 필요합니다</a:t>
            </a:r>
            <a:r>
              <a:rPr lang="en-US" altLang="ko-KR" dirty="0">
                <a:solidFill>
                  <a:sysClr val="windowText" lastClr="000000"/>
                </a:solidFill>
              </a:rPr>
              <a:t>. </a:t>
            </a:r>
          </a:p>
        </p:txBody>
      </p:sp>
      <p:pic>
        <p:nvPicPr>
          <p:cNvPr id="78" name="그래픽 77">
            <a:extLst>
              <a:ext uri="{FF2B5EF4-FFF2-40B4-BE49-F238E27FC236}">
                <a16:creationId xmlns:a16="http://schemas.microsoft.com/office/drawing/2014/main" id="{9594529B-0F26-4A75-B864-CC0F5EEE055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089600" y="6219303"/>
            <a:ext cx="3124200" cy="276225"/>
          </a:xfrm>
          <a:prstGeom prst="rect">
            <a:avLst/>
          </a:prstGeom>
        </p:spPr>
      </p:pic>
      <p:grpSp>
        <p:nvGrpSpPr>
          <p:cNvPr id="79" name="그룹 107">
            <a:extLst>
              <a:ext uri="{FF2B5EF4-FFF2-40B4-BE49-F238E27FC236}">
                <a16:creationId xmlns:a16="http://schemas.microsoft.com/office/drawing/2014/main" id="{D0CFE57B-6901-42A2-A176-4B4F8B05FFF1}"/>
              </a:ext>
            </a:extLst>
          </p:cNvPr>
          <p:cNvGrpSpPr>
            <a:grpSpLocks/>
          </p:cNvGrpSpPr>
          <p:nvPr/>
        </p:nvGrpSpPr>
        <p:grpSpPr bwMode="auto">
          <a:xfrm>
            <a:off x="2909216" y="6116994"/>
            <a:ext cx="217487" cy="246063"/>
            <a:chOff x="2012774" y="1442250"/>
            <a:chExt cx="217845" cy="245280"/>
          </a:xfrm>
        </p:grpSpPr>
        <p:sp>
          <p:nvSpPr>
            <p:cNvPr id="84" name="Google Shape;2970;p125">
              <a:extLst>
                <a:ext uri="{FF2B5EF4-FFF2-40B4-BE49-F238E27FC236}">
                  <a16:creationId xmlns:a16="http://schemas.microsoft.com/office/drawing/2014/main" id="{75835BD0-7266-42AA-AB8F-3266B5262DB4}"/>
                </a:ext>
              </a:extLst>
            </p:cNvPr>
            <p:cNvSpPr/>
            <p:nvPr/>
          </p:nvSpPr>
          <p:spPr>
            <a:xfrm>
              <a:off x="2012774" y="1464404"/>
              <a:ext cx="200354" cy="19938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lIns="91425" tIns="45700" rIns="91425" bIns="4570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  <a:tabLst/>
                <a:defRPr/>
              </a:pPr>
              <a:endParaRPr kumimoji="0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바탕체" panose="02030609000101010101" pitchFamily="17" charset="-127"/>
                <a:cs typeface="Arial"/>
                <a:sym typeface="Arial"/>
              </a:endParaRPr>
            </a:p>
          </p:txBody>
        </p:sp>
        <p:sp>
          <p:nvSpPr>
            <p:cNvPr id="86" name="Google Shape;423;p35">
              <a:extLst>
                <a:ext uri="{FF2B5EF4-FFF2-40B4-BE49-F238E27FC236}">
                  <a16:creationId xmlns:a16="http://schemas.microsoft.com/office/drawing/2014/main" id="{69139F91-FE1A-4E9D-AAF7-A5949E8AD907}"/>
                </a:ext>
              </a:extLst>
            </p:cNvPr>
            <p:cNvSpPr/>
            <p:nvPr/>
          </p:nvSpPr>
          <p:spPr>
            <a:xfrm>
              <a:off x="2041396" y="1442250"/>
              <a:ext cx="189223" cy="245280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lIns="0" tIns="45700" rIns="0" bIns="45700" anchor="ctr"/>
            <a:lstStyle/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바탕체" panose="02030609000101010101" pitchFamily="17" charset="-127"/>
                  <a:cs typeface="Arial"/>
                  <a:sym typeface="Arial"/>
                </a:rPr>
                <a:t>17</a:t>
              </a:r>
              <a:endParaRPr kumimoji="0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바탕체" panose="02030609000101010101" pitchFamily="17" charset="-127"/>
                <a:cs typeface="Arial"/>
                <a:sym typeface="Arial"/>
              </a:endParaRPr>
            </a:p>
          </p:txBody>
        </p:sp>
      </p:grp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9252549F-C4BD-468C-BBFD-6EC00D9AAA8E}"/>
              </a:ext>
            </a:extLst>
          </p:cNvPr>
          <p:cNvGrpSpPr/>
          <p:nvPr/>
        </p:nvGrpSpPr>
        <p:grpSpPr>
          <a:xfrm>
            <a:off x="1420338" y="1115561"/>
            <a:ext cx="6118734" cy="285750"/>
            <a:chOff x="1420338" y="1115561"/>
            <a:chExt cx="6118734" cy="285750"/>
          </a:xfrm>
        </p:grpSpPr>
        <p:grpSp>
          <p:nvGrpSpPr>
            <p:cNvPr id="93" name="그룹 92">
              <a:extLst>
                <a:ext uri="{FF2B5EF4-FFF2-40B4-BE49-F238E27FC236}">
                  <a16:creationId xmlns:a16="http://schemas.microsoft.com/office/drawing/2014/main" id="{499C9237-D9AD-4478-8BA2-BC3E7B839583}"/>
                </a:ext>
              </a:extLst>
            </p:cNvPr>
            <p:cNvGrpSpPr/>
            <p:nvPr/>
          </p:nvGrpSpPr>
          <p:grpSpPr>
            <a:xfrm>
              <a:off x="1420338" y="1115561"/>
              <a:ext cx="1752600" cy="285750"/>
              <a:chOff x="517524" y="2382813"/>
              <a:chExt cx="1752600" cy="285750"/>
            </a:xfrm>
          </p:grpSpPr>
          <p:pic>
            <p:nvPicPr>
              <p:cNvPr id="104" name="그래픽 103">
                <a:extLst>
                  <a:ext uri="{FF2B5EF4-FFF2-40B4-BE49-F238E27FC236}">
                    <a16:creationId xmlns:a16="http://schemas.microsoft.com/office/drawing/2014/main" id="{826BBF67-C200-4DCE-8D4D-04BAA81362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517524" y="2382813"/>
                <a:ext cx="1752600" cy="285750"/>
              </a:xfrm>
              <a:prstGeom prst="rect">
                <a:avLst/>
              </a:prstGeom>
            </p:spPr>
          </p:pic>
          <p:pic>
            <p:nvPicPr>
              <p:cNvPr id="105" name="그래픽 104">
                <a:extLst>
                  <a:ext uri="{FF2B5EF4-FFF2-40B4-BE49-F238E27FC236}">
                    <a16:creationId xmlns:a16="http://schemas.microsoft.com/office/drawing/2014/main" id="{617F1448-8E0B-4FFC-962D-0FB0F55095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2053030" y="2439963"/>
                <a:ext cx="161925" cy="171450"/>
              </a:xfrm>
              <a:prstGeom prst="rect">
                <a:avLst/>
              </a:prstGeom>
            </p:spPr>
          </p:pic>
        </p:grpSp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D21B770F-4FE3-4CCB-B0BE-8D1336DBF744}"/>
                </a:ext>
              </a:extLst>
            </p:cNvPr>
            <p:cNvGrpSpPr/>
            <p:nvPr/>
          </p:nvGrpSpPr>
          <p:grpSpPr>
            <a:xfrm>
              <a:off x="5786472" y="1115561"/>
              <a:ext cx="1752600" cy="285750"/>
              <a:chOff x="517524" y="2382813"/>
              <a:chExt cx="1752600" cy="285750"/>
            </a:xfrm>
          </p:grpSpPr>
          <p:pic>
            <p:nvPicPr>
              <p:cNvPr id="96" name="그래픽 95">
                <a:extLst>
                  <a:ext uri="{FF2B5EF4-FFF2-40B4-BE49-F238E27FC236}">
                    <a16:creationId xmlns:a16="http://schemas.microsoft.com/office/drawing/2014/main" id="{863C96B5-EF96-45EB-A30C-790D679BF9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517524" y="2382813"/>
                <a:ext cx="1752600" cy="285750"/>
              </a:xfrm>
              <a:prstGeom prst="rect">
                <a:avLst/>
              </a:prstGeom>
            </p:spPr>
          </p:pic>
          <p:pic>
            <p:nvPicPr>
              <p:cNvPr id="97" name="그래픽 96">
                <a:extLst>
                  <a:ext uri="{FF2B5EF4-FFF2-40B4-BE49-F238E27FC236}">
                    <a16:creationId xmlns:a16="http://schemas.microsoft.com/office/drawing/2014/main" id="{85DC257D-E981-426D-BD14-DF397337AE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2053030" y="2439963"/>
                <a:ext cx="161925" cy="17145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418372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0FAC0A99-E8E7-433B-B38D-C8321AF73D9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ko-KR" altLang="en-US" dirty="0"/>
              <a:t>운영관리 </a:t>
            </a:r>
            <a:r>
              <a:rPr lang="en-US" altLang="ko-KR" dirty="0"/>
              <a:t>– </a:t>
            </a:r>
            <a:r>
              <a:rPr lang="ko-KR" altLang="en-US" dirty="0"/>
              <a:t>콘텐츠 오류 신고</a:t>
            </a:r>
            <a:r>
              <a:rPr lang="en-US" altLang="ko-KR" dirty="0"/>
              <a:t>(AS-IS</a:t>
            </a:r>
            <a:r>
              <a:rPr lang="ko-KR" altLang="en-US" dirty="0"/>
              <a:t>용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DB320AD-7FA7-42F0-810D-C6C68C11EF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45" name="표 44">
            <a:extLst>
              <a:ext uri="{FF2B5EF4-FFF2-40B4-BE49-F238E27FC236}">
                <a16:creationId xmlns:a16="http://schemas.microsoft.com/office/drawing/2014/main" id="{63204A66-1B90-459A-8C28-FBD729EADCF9}"/>
              </a:ext>
            </a:extLst>
          </p:cNvPr>
          <p:cNvGraphicFramePr>
            <a:graphicFrameLocks noGrp="1"/>
          </p:cNvGraphicFramePr>
          <p:nvPr/>
        </p:nvGraphicFramePr>
        <p:xfrm>
          <a:off x="8602663" y="361950"/>
          <a:ext cx="3589337" cy="10668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76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616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336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>
                          <a:solidFill>
                            <a:srgbClr val="4E5263"/>
                          </a:solidFill>
                          <a:latin typeface="+mn-ea"/>
                          <a:ea typeface="+mn-ea"/>
                          <a:sym typeface="맑은 고딕"/>
                        </a:rPr>
                        <a:t>Summery.</a:t>
                      </a:r>
                      <a:endParaRPr lang="en" altLang="ko-KR" sz="800" b="1" dirty="0">
                        <a:solidFill>
                          <a:srgbClr val="4E5263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" altLang="ko-KR" sz="900" b="1" dirty="0">
                        <a:solidFill>
                          <a:srgbClr val="4E5263"/>
                        </a:solidFill>
                        <a:latin typeface="SF Pro Text" pitchFamily="2" charset="0"/>
                        <a:ea typeface="SF Pro Text" pitchFamily="2" charset="0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360">
                <a:tc gridSpan="2">
                  <a:txBody>
                    <a:bodyPr/>
                    <a:lstStyle/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AS-IS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에서는 관련 페이지가 없습니다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.</a:t>
                      </a:r>
                    </a:p>
                  </a:txBody>
                  <a:tcPr marL="91437" marR="91437" marT="45727" marB="45727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3360">
                <a:tc gridSpan="2"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800" b="1" dirty="0">
                          <a:solidFill>
                            <a:srgbClr val="4E5263"/>
                          </a:solidFill>
                          <a:latin typeface="+mn-ea"/>
                          <a:ea typeface="+mn-ea"/>
                          <a:sym typeface="맑은 고딕"/>
                        </a:rPr>
                        <a:t>RFP.</a:t>
                      </a:r>
                      <a:endParaRPr lang="en" altLang="ko-KR" sz="800" b="1" dirty="0">
                        <a:solidFill>
                          <a:srgbClr val="4E5263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2405544"/>
                  </a:ext>
                </a:extLst>
              </a:tr>
              <a:tr h="213360">
                <a:tc gridSpan="2">
                  <a:txBody>
                    <a:bodyPr/>
                    <a:lstStyle/>
                    <a:p>
                      <a:pPr algn="just" latinLnBrk="1"/>
                      <a:r>
                        <a:rPr lang="ko-KR" altLang="en-US" sz="800" dirty="0" err="1"/>
                        <a:t>ㆍ</a:t>
                      </a:r>
                      <a:endParaRPr lang="ko-KR" altLang="en-US" sz="800" dirty="0"/>
                    </a:p>
                  </a:txBody>
                  <a:tcPr marL="91437" marR="91437" marT="45727" marB="45727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734976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0000"/>
                        </a:lnSpc>
                      </a:pP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0F7125B9-404C-4C1D-9BD4-75D1BCD72D24}"/>
              </a:ext>
            </a:extLst>
          </p:cNvPr>
          <p:cNvSpPr txBox="1">
            <a:spLocks/>
          </p:cNvSpPr>
          <p:nvPr/>
        </p:nvSpPr>
        <p:spPr>
          <a:xfrm>
            <a:off x="214736" y="502087"/>
            <a:ext cx="3336170" cy="46166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457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1" strike="noStrike" cap="none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AS-IS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해당 </a:t>
            </a:r>
            <a:r>
              <a:rPr lang="ko-KR" altLang="en-US" sz="2400" b="1" strike="noStrike" cap="none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기능 없음</a:t>
            </a:r>
          </a:p>
        </p:txBody>
      </p:sp>
    </p:spTree>
    <p:extLst>
      <p:ext uri="{BB962C8B-B14F-4D97-AF65-F5344CB8AC3E}">
        <p14:creationId xmlns:p14="http://schemas.microsoft.com/office/powerpoint/2010/main" val="37279088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그룹 67">
            <a:extLst>
              <a:ext uri="{FF2B5EF4-FFF2-40B4-BE49-F238E27FC236}">
                <a16:creationId xmlns:a16="http://schemas.microsoft.com/office/drawing/2014/main" id="{9B3450F3-05C5-4112-8E66-EC5418A7CA2E}"/>
              </a:ext>
            </a:extLst>
          </p:cNvPr>
          <p:cNvGrpSpPr/>
          <p:nvPr/>
        </p:nvGrpSpPr>
        <p:grpSpPr>
          <a:xfrm>
            <a:off x="6781101" y="465137"/>
            <a:ext cx="1527990" cy="290465"/>
            <a:chOff x="6781101" y="465137"/>
            <a:chExt cx="1527990" cy="290465"/>
          </a:xfrm>
        </p:grpSpPr>
        <p:pic>
          <p:nvPicPr>
            <p:cNvPr id="69" name="그래픽 18">
              <a:extLst>
                <a:ext uri="{FF2B5EF4-FFF2-40B4-BE49-F238E27FC236}">
                  <a16:creationId xmlns:a16="http://schemas.microsoft.com/office/drawing/2014/main" id="{78A7C720-95DA-4650-B789-A7FB6C31791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613766" y="465137"/>
              <a:ext cx="695325" cy="285750"/>
            </a:xfrm>
            <a:prstGeom prst="rect">
              <a:avLst/>
            </a:prstGeom>
          </p:spPr>
        </p:pic>
        <p:pic>
          <p:nvPicPr>
            <p:cNvPr id="71" name="그래픽 2">
              <a:extLst>
                <a:ext uri="{FF2B5EF4-FFF2-40B4-BE49-F238E27FC236}">
                  <a16:creationId xmlns:a16="http://schemas.microsoft.com/office/drawing/2014/main" id="{502FC070-AE5F-47B0-8EE8-7E56E09EE48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781101" y="469852"/>
              <a:ext cx="695325" cy="285750"/>
            </a:xfrm>
            <a:prstGeom prst="rect">
              <a:avLst/>
            </a:prstGeom>
          </p:spPr>
        </p:pic>
      </p:grp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0FAC0A99-E8E7-433B-B38D-C8321AF73D9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ko-KR" altLang="en-US" dirty="0"/>
              <a:t>콘텐츠 평가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DB320AD-7FA7-42F0-810D-C6C68C11EF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MANAGE-EVALUATE</a:t>
            </a:r>
            <a:endParaRPr lang="ko-KR" altLang="en-US" dirty="0"/>
          </a:p>
        </p:txBody>
      </p:sp>
      <p:graphicFrame>
        <p:nvGraphicFramePr>
          <p:cNvPr id="70" name="표 69">
            <a:extLst>
              <a:ext uri="{FF2B5EF4-FFF2-40B4-BE49-F238E27FC236}">
                <a16:creationId xmlns:a16="http://schemas.microsoft.com/office/drawing/2014/main" id="{A8B17D68-08B8-4A50-BA5F-E6A25423D0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6189204"/>
              </p:ext>
            </p:extLst>
          </p:nvPr>
        </p:nvGraphicFramePr>
        <p:xfrm>
          <a:off x="30692" y="801639"/>
          <a:ext cx="8530682" cy="6089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8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805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015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7472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044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과목명</a:t>
                      </a:r>
                    </a:p>
                  </a:txBody>
                  <a:tcPr marL="62452" marR="62452" marT="45719" marB="45719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8197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2452" marR="62452" marT="45719" marB="45719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학습콘텐츠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2452" marR="62452" marT="45719" marB="45719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8197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2452" marR="62452" marT="45719" marB="45719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44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기간</a:t>
                      </a:r>
                    </a:p>
                  </a:txBody>
                  <a:tcPr marL="62452" marR="62452" marT="45719" marB="45719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l" defTabSz="98197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                                                                                      ∼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3123" marR="83123" marT="45719" marB="45719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8197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3" name="직사각형 72">
            <a:extLst>
              <a:ext uri="{FF2B5EF4-FFF2-40B4-BE49-F238E27FC236}">
                <a16:creationId xmlns:a16="http://schemas.microsoft.com/office/drawing/2014/main" id="{F7086771-5484-4506-A805-DE273CF01771}"/>
              </a:ext>
            </a:extLst>
          </p:cNvPr>
          <p:cNvSpPr/>
          <p:nvPr/>
        </p:nvSpPr>
        <p:spPr>
          <a:xfrm>
            <a:off x="1404737" y="854026"/>
            <a:ext cx="3007680" cy="21590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ko-KR" altLang="en-US" sz="800" dirty="0">
              <a:solidFill>
                <a:schemeClr val="tx1"/>
              </a:solidFill>
              <a:latin typeface="+mn-ea"/>
            </a:endParaRPr>
          </a:p>
        </p:txBody>
      </p:sp>
      <p:graphicFrame>
        <p:nvGraphicFramePr>
          <p:cNvPr id="81" name="표 80">
            <a:extLst>
              <a:ext uri="{FF2B5EF4-FFF2-40B4-BE49-F238E27FC236}">
                <a16:creationId xmlns:a16="http://schemas.microsoft.com/office/drawing/2014/main" id="{20E81016-AAEC-43C8-BFDF-E6343D39E0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2011182"/>
              </p:ext>
            </p:extLst>
          </p:nvPr>
        </p:nvGraphicFramePr>
        <p:xfrm>
          <a:off x="23071" y="1966716"/>
          <a:ext cx="8487671" cy="33477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1729">
                  <a:extLst>
                    <a:ext uri="{9D8B030D-6E8A-4147-A177-3AD203B41FA5}">
                      <a16:colId xmlns:a16="http://schemas.microsoft.com/office/drawing/2014/main" val="1972063533"/>
                    </a:ext>
                  </a:extLst>
                </a:gridCol>
                <a:gridCol w="8217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4407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4211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5580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981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>
                          <a:solidFill>
                            <a:schemeClr val="tx1"/>
                          </a:solidFill>
                        </a:rPr>
                        <a:t>ㅁ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2" marR="36002" marT="45741" marB="4574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번호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2" marR="36002" marT="45741" marB="4574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과목명</a:t>
                      </a:r>
                    </a:p>
                  </a:txBody>
                  <a:tcPr marL="36002" marR="36002" marT="45741" marB="4574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>
                          <a:solidFill>
                            <a:schemeClr val="tx1"/>
                          </a:solidFill>
                        </a:rPr>
                        <a:t>별점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건수 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/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평균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2" marR="36002" marT="45741" marB="4574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후기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건수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2" marR="36002" marT="45741" marB="4574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92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ㅁ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2" marR="36002" marT="45741" marB="4574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10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2" marR="36002" marT="45741" marB="4574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>
                          <a:latin typeface="+mn-ea"/>
                          <a:ea typeface="+mn-ea"/>
                        </a:rPr>
                        <a:t>과목명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marL="36002" marR="36002" marT="45741" marB="4574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u="none" dirty="0">
                          <a:latin typeface="+mn-ea"/>
                          <a:ea typeface="+mn-ea"/>
                        </a:rPr>
                        <a:t>10</a:t>
                      </a:r>
                      <a:r>
                        <a:rPr lang="ko-KR" altLang="en-US" sz="800" b="0" u="none" dirty="0">
                          <a:latin typeface="+mn-ea"/>
                          <a:ea typeface="+mn-ea"/>
                        </a:rPr>
                        <a:t>건 </a:t>
                      </a:r>
                      <a:r>
                        <a:rPr lang="en-US" altLang="ko-KR" sz="800" b="0" u="none" dirty="0">
                          <a:latin typeface="+mn-ea"/>
                          <a:ea typeface="+mn-ea"/>
                        </a:rPr>
                        <a:t>/ 4.5</a:t>
                      </a:r>
                      <a:r>
                        <a:rPr lang="ko-KR" altLang="en-US" sz="800" b="0" u="none" dirty="0">
                          <a:latin typeface="+mn-ea"/>
                          <a:ea typeface="+mn-ea"/>
                        </a:rPr>
                        <a:t>점</a:t>
                      </a:r>
                    </a:p>
                  </a:txBody>
                  <a:tcPr marL="36000" marR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u="none" dirty="0">
                          <a:latin typeface="+mn-ea"/>
                          <a:ea typeface="+mn-ea"/>
                        </a:rPr>
                        <a:t>10</a:t>
                      </a:r>
                      <a:endParaRPr lang="ko-KR" altLang="en-US" sz="800" b="0" u="none" dirty="0">
                        <a:latin typeface="+mn-ea"/>
                        <a:ea typeface="+mn-ea"/>
                      </a:endParaRPr>
                    </a:p>
                  </a:txBody>
                  <a:tcPr marL="36000" marR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818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ㅁ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2" marR="36002" marT="45741" marB="4574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9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2" marR="36002" marT="45741" marB="4574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>
                          <a:latin typeface="+mn-ea"/>
                          <a:ea typeface="+mn-ea"/>
                        </a:rPr>
                        <a:t>과목명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marL="36002" marR="36002" marT="45741" marB="4574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u="none" dirty="0">
                          <a:latin typeface="+mn-ea"/>
                          <a:ea typeface="+mn-ea"/>
                        </a:rPr>
                        <a:t>10</a:t>
                      </a:r>
                      <a:r>
                        <a:rPr lang="ko-KR" altLang="en-US" sz="800" b="0" u="none" dirty="0">
                          <a:latin typeface="+mn-ea"/>
                          <a:ea typeface="+mn-ea"/>
                        </a:rPr>
                        <a:t>건 </a:t>
                      </a:r>
                      <a:r>
                        <a:rPr lang="en-US" altLang="ko-KR" sz="800" b="0" u="none" dirty="0">
                          <a:latin typeface="+mn-ea"/>
                          <a:ea typeface="+mn-ea"/>
                        </a:rPr>
                        <a:t>/ 4.5</a:t>
                      </a:r>
                      <a:r>
                        <a:rPr lang="ko-KR" altLang="en-US" sz="800" b="0" u="none" dirty="0">
                          <a:latin typeface="+mn-ea"/>
                          <a:ea typeface="+mn-ea"/>
                        </a:rPr>
                        <a:t>점</a:t>
                      </a:r>
                    </a:p>
                  </a:txBody>
                  <a:tcPr marL="36000" marR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u="none" dirty="0">
                          <a:latin typeface="+mn-ea"/>
                          <a:ea typeface="+mn-ea"/>
                        </a:rPr>
                        <a:t>10</a:t>
                      </a:r>
                      <a:endParaRPr lang="ko-KR" altLang="en-US" sz="800" b="0" u="none" dirty="0">
                        <a:latin typeface="+mn-ea"/>
                        <a:ea typeface="+mn-ea"/>
                      </a:endParaRPr>
                    </a:p>
                  </a:txBody>
                  <a:tcPr marL="36000" marR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818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ㅁ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2" marR="36002" marT="45741" marB="4574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8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2" marR="36002" marT="45741" marB="4574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>
                          <a:latin typeface="+mn-ea"/>
                          <a:ea typeface="+mn-ea"/>
                        </a:rPr>
                        <a:t>과목명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marL="36002" marR="36002" marT="45741" marB="4574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u="none" dirty="0">
                          <a:latin typeface="+mn-ea"/>
                          <a:ea typeface="+mn-ea"/>
                        </a:rPr>
                        <a:t>10</a:t>
                      </a:r>
                      <a:r>
                        <a:rPr lang="ko-KR" altLang="en-US" sz="800" b="0" u="none" dirty="0">
                          <a:latin typeface="+mn-ea"/>
                          <a:ea typeface="+mn-ea"/>
                        </a:rPr>
                        <a:t>건 </a:t>
                      </a:r>
                      <a:r>
                        <a:rPr lang="en-US" altLang="ko-KR" sz="800" b="0" u="none" dirty="0">
                          <a:latin typeface="+mn-ea"/>
                          <a:ea typeface="+mn-ea"/>
                        </a:rPr>
                        <a:t>/ 4.5</a:t>
                      </a:r>
                      <a:r>
                        <a:rPr lang="ko-KR" altLang="en-US" sz="800" b="0" u="none" dirty="0">
                          <a:latin typeface="+mn-ea"/>
                          <a:ea typeface="+mn-ea"/>
                        </a:rPr>
                        <a:t>점</a:t>
                      </a:r>
                    </a:p>
                  </a:txBody>
                  <a:tcPr marL="36000" marR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u="none" dirty="0">
                          <a:latin typeface="+mn-ea"/>
                          <a:ea typeface="+mn-ea"/>
                        </a:rPr>
                        <a:t>10</a:t>
                      </a:r>
                      <a:endParaRPr lang="ko-KR" altLang="en-US" sz="800" b="0" u="none" dirty="0">
                        <a:latin typeface="+mn-ea"/>
                        <a:ea typeface="+mn-ea"/>
                      </a:endParaRPr>
                    </a:p>
                  </a:txBody>
                  <a:tcPr marL="36000" marR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7938496"/>
                  </a:ext>
                </a:extLst>
              </a:tr>
              <a:tr h="29818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ㅁ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2" marR="36002" marT="45741" marB="4574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7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2" marR="36002" marT="45741" marB="4574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>
                          <a:latin typeface="+mn-ea"/>
                          <a:ea typeface="+mn-ea"/>
                        </a:rPr>
                        <a:t>과목명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marL="36002" marR="36002" marT="45741" marB="4574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u="none" dirty="0">
                          <a:latin typeface="+mn-ea"/>
                          <a:ea typeface="+mn-ea"/>
                        </a:rPr>
                        <a:t>10</a:t>
                      </a:r>
                      <a:r>
                        <a:rPr lang="ko-KR" altLang="en-US" sz="800" b="0" u="none" dirty="0">
                          <a:latin typeface="+mn-ea"/>
                          <a:ea typeface="+mn-ea"/>
                        </a:rPr>
                        <a:t>건 </a:t>
                      </a:r>
                      <a:r>
                        <a:rPr lang="en-US" altLang="ko-KR" sz="800" b="0" u="none" dirty="0">
                          <a:latin typeface="+mn-ea"/>
                          <a:ea typeface="+mn-ea"/>
                        </a:rPr>
                        <a:t>/ 4.5</a:t>
                      </a:r>
                      <a:r>
                        <a:rPr lang="ko-KR" altLang="en-US" sz="800" b="0" u="none" dirty="0">
                          <a:latin typeface="+mn-ea"/>
                          <a:ea typeface="+mn-ea"/>
                        </a:rPr>
                        <a:t>점</a:t>
                      </a:r>
                    </a:p>
                  </a:txBody>
                  <a:tcPr marL="36000" marR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u="none" dirty="0">
                          <a:latin typeface="+mn-ea"/>
                          <a:ea typeface="+mn-ea"/>
                        </a:rPr>
                        <a:t>10</a:t>
                      </a:r>
                      <a:endParaRPr lang="ko-KR" altLang="en-US" sz="800" b="0" u="none" dirty="0">
                        <a:latin typeface="+mn-ea"/>
                        <a:ea typeface="+mn-ea"/>
                      </a:endParaRPr>
                    </a:p>
                  </a:txBody>
                  <a:tcPr marL="36000" marR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9652686"/>
                  </a:ext>
                </a:extLst>
              </a:tr>
              <a:tr h="29818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ㅁ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2" marR="36002" marT="45741" marB="4574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6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2" marR="36002" marT="45741" marB="4574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>
                          <a:latin typeface="+mn-ea"/>
                          <a:ea typeface="+mn-ea"/>
                        </a:rPr>
                        <a:t>과목명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marL="36002" marR="36002" marT="45741" marB="4574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u="none" dirty="0">
                          <a:latin typeface="+mn-ea"/>
                          <a:ea typeface="+mn-ea"/>
                        </a:rPr>
                        <a:t>10</a:t>
                      </a:r>
                      <a:r>
                        <a:rPr lang="ko-KR" altLang="en-US" sz="800" b="0" u="none" dirty="0">
                          <a:latin typeface="+mn-ea"/>
                          <a:ea typeface="+mn-ea"/>
                        </a:rPr>
                        <a:t>건 </a:t>
                      </a:r>
                      <a:r>
                        <a:rPr lang="en-US" altLang="ko-KR" sz="800" b="0" u="none" dirty="0">
                          <a:latin typeface="+mn-ea"/>
                          <a:ea typeface="+mn-ea"/>
                        </a:rPr>
                        <a:t>/ 4.5</a:t>
                      </a:r>
                      <a:r>
                        <a:rPr lang="ko-KR" altLang="en-US" sz="800" b="0" u="none" dirty="0">
                          <a:latin typeface="+mn-ea"/>
                          <a:ea typeface="+mn-ea"/>
                        </a:rPr>
                        <a:t>점</a:t>
                      </a:r>
                    </a:p>
                  </a:txBody>
                  <a:tcPr marL="36000" marR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u="none" dirty="0">
                          <a:latin typeface="+mn-ea"/>
                          <a:ea typeface="+mn-ea"/>
                        </a:rPr>
                        <a:t>10</a:t>
                      </a:r>
                      <a:endParaRPr lang="ko-KR" altLang="en-US" sz="800" b="0" u="none" dirty="0">
                        <a:latin typeface="+mn-ea"/>
                        <a:ea typeface="+mn-ea"/>
                      </a:endParaRPr>
                    </a:p>
                  </a:txBody>
                  <a:tcPr marL="36000" marR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4767470"/>
                  </a:ext>
                </a:extLst>
              </a:tr>
              <a:tr h="29818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ㅁ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2" marR="36002" marT="45741" marB="4574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5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2" marR="36002" marT="45741" marB="4574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>
                          <a:latin typeface="+mn-ea"/>
                          <a:ea typeface="+mn-ea"/>
                        </a:rPr>
                        <a:t>과목명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marL="36002" marR="36002" marT="45741" marB="4574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u="none" dirty="0">
                          <a:latin typeface="+mn-ea"/>
                          <a:ea typeface="+mn-ea"/>
                        </a:rPr>
                        <a:t>10</a:t>
                      </a:r>
                      <a:r>
                        <a:rPr lang="ko-KR" altLang="en-US" sz="800" b="0" u="none" dirty="0">
                          <a:latin typeface="+mn-ea"/>
                          <a:ea typeface="+mn-ea"/>
                        </a:rPr>
                        <a:t>건 </a:t>
                      </a:r>
                      <a:r>
                        <a:rPr lang="en-US" altLang="ko-KR" sz="800" b="0" u="none" dirty="0">
                          <a:latin typeface="+mn-ea"/>
                          <a:ea typeface="+mn-ea"/>
                        </a:rPr>
                        <a:t>/ 4.5</a:t>
                      </a:r>
                      <a:r>
                        <a:rPr lang="ko-KR" altLang="en-US" sz="800" b="0" u="none" dirty="0">
                          <a:latin typeface="+mn-ea"/>
                          <a:ea typeface="+mn-ea"/>
                        </a:rPr>
                        <a:t>점</a:t>
                      </a:r>
                    </a:p>
                  </a:txBody>
                  <a:tcPr marL="36000" marR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u="none" dirty="0">
                          <a:latin typeface="+mn-ea"/>
                          <a:ea typeface="+mn-ea"/>
                        </a:rPr>
                        <a:t>10</a:t>
                      </a:r>
                      <a:endParaRPr lang="ko-KR" altLang="en-US" sz="800" b="0" u="none" dirty="0">
                        <a:latin typeface="+mn-ea"/>
                        <a:ea typeface="+mn-ea"/>
                      </a:endParaRPr>
                    </a:p>
                  </a:txBody>
                  <a:tcPr marL="36000" marR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1926466"/>
                  </a:ext>
                </a:extLst>
              </a:tr>
              <a:tr h="29818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ㅁ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2" marR="36002" marT="45741" marB="4574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2" marR="36002" marT="45741" marB="4574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>
                          <a:latin typeface="+mn-ea"/>
                          <a:ea typeface="+mn-ea"/>
                        </a:rPr>
                        <a:t>과목명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marL="36002" marR="36002" marT="45741" marB="4574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u="none" dirty="0">
                          <a:latin typeface="+mn-ea"/>
                          <a:ea typeface="+mn-ea"/>
                        </a:rPr>
                        <a:t>10</a:t>
                      </a:r>
                      <a:r>
                        <a:rPr lang="ko-KR" altLang="en-US" sz="800" b="0" u="none" dirty="0">
                          <a:latin typeface="+mn-ea"/>
                          <a:ea typeface="+mn-ea"/>
                        </a:rPr>
                        <a:t>건 </a:t>
                      </a:r>
                      <a:r>
                        <a:rPr lang="en-US" altLang="ko-KR" sz="800" b="0" u="none" dirty="0">
                          <a:latin typeface="+mn-ea"/>
                          <a:ea typeface="+mn-ea"/>
                        </a:rPr>
                        <a:t>/ 4.5</a:t>
                      </a:r>
                      <a:r>
                        <a:rPr lang="ko-KR" altLang="en-US" sz="800" b="0" u="none" dirty="0">
                          <a:latin typeface="+mn-ea"/>
                          <a:ea typeface="+mn-ea"/>
                        </a:rPr>
                        <a:t>점</a:t>
                      </a:r>
                    </a:p>
                  </a:txBody>
                  <a:tcPr marL="36000" marR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u="none" dirty="0">
                          <a:latin typeface="+mn-ea"/>
                          <a:ea typeface="+mn-ea"/>
                        </a:rPr>
                        <a:t>10</a:t>
                      </a:r>
                      <a:endParaRPr lang="ko-KR" altLang="en-US" sz="800" b="0" u="none" dirty="0">
                        <a:latin typeface="+mn-ea"/>
                        <a:ea typeface="+mn-ea"/>
                      </a:endParaRPr>
                    </a:p>
                  </a:txBody>
                  <a:tcPr marL="36000" marR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4239030"/>
                  </a:ext>
                </a:extLst>
              </a:tr>
              <a:tr h="29818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ㅁ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2" marR="36002" marT="45741" marB="4574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2" marR="36002" marT="45741" marB="4574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>
                          <a:latin typeface="+mn-ea"/>
                          <a:ea typeface="+mn-ea"/>
                        </a:rPr>
                        <a:t>과목명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marL="36002" marR="36002" marT="45741" marB="4574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u="none" dirty="0">
                          <a:latin typeface="+mn-ea"/>
                          <a:ea typeface="+mn-ea"/>
                        </a:rPr>
                        <a:t>10</a:t>
                      </a:r>
                      <a:r>
                        <a:rPr lang="ko-KR" altLang="en-US" sz="800" b="0" u="none" dirty="0">
                          <a:latin typeface="+mn-ea"/>
                          <a:ea typeface="+mn-ea"/>
                        </a:rPr>
                        <a:t>건 </a:t>
                      </a:r>
                      <a:r>
                        <a:rPr lang="en-US" altLang="ko-KR" sz="800" b="0" u="none" dirty="0">
                          <a:latin typeface="+mn-ea"/>
                          <a:ea typeface="+mn-ea"/>
                        </a:rPr>
                        <a:t>/ 4.5</a:t>
                      </a:r>
                      <a:r>
                        <a:rPr lang="ko-KR" altLang="en-US" sz="800" b="0" u="none" dirty="0">
                          <a:latin typeface="+mn-ea"/>
                          <a:ea typeface="+mn-ea"/>
                        </a:rPr>
                        <a:t>점</a:t>
                      </a:r>
                    </a:p>
                  </a:txBody>
                  <a:tcPr marL="36000" marR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u="none" dirty="0">
                          <a:latin typeface="+mn-ea"/>
                          <a:ea typeface="+mn-ea"/>
                        </a:rPr>
                        <a:t>10</a:t>
                      </a:r>
                      <a:endParaRPr lang="ko-KR" altLang="en-US" sz="800" b="0" u="none" dirty="0">
                        <a:latin typeface="+mn-ea"/>
                        <a:ea typeface="+mn-ea"/>
                      </a:endParaRPr>
                    </a:p>
                  </a:txBody>
                  <a:tcPr marL="36000" marR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1367106"/>
                  </a:ext>
                </a:extLst>
              </a:tr>
              <a:tr h="29818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ㅁ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2" marR="36002" marT="45741" marB="4574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2" marR="36002" marT="45741" marB="4574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>
                          <a:latin typeface="+mn-ea"/>
                          <a:ea typeface="+mn-ea"/>
                        </a:rPr>
                        <a:t>과목명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marL="36002" marR="36002" marT="45741" marB="4574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u="none" dirty="0">
                          <a:latin typeface="+mn-ea"/>
                          <a:ea typeface="+mn-ea"/>
                        </a:rPr>
                        <a:t>10</a:t>
                      </a:r>
                      <a:r>
                        <a:rPr lang="ko-KR" altLang="en-US" sz="800" b="0" u="none" dirty="0">
                          <a:latin typeface="+mn-ea"/>
                          <a:ea typeface="+mn-ea"/>
                        </a:rPr>
                        <a:t>건 </a:t>
                      </a:r>
                      <a:r>
                        <a:rPr lang="en-US" altLang="ko-KR" sz="800" b="0" u="none" dirty="0">
                          <a:latin typeface="+mn-ea"/>
                          <a:ea typeface="+mn-ea"/>
                        </a:rPr>
                        <a:t>/ 4.5</a:t>
                      </a:r>
                      <a:r>
                        <a:rPr lang="ko-KR" altLang="en-US" sz="800" b="0" u="none" dirty="0">
                          <a:latin typeface="+mn-ea"/>
                          <a:ea typeface="+mn-ea"/>
                        </a:rPr>
                        <a:t>점</a:t>
                      </a:r>
                    </a:p>
                  </a:txBody>
                  <a:tcPr marL="36000" marR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u="none" dirty="0">
                          <a:latin typeface="+mn-ea"/>
                          <a:ea typeface="+mn-ea"/>
                        </a:rPr>
                        <a:t>10</a:t>
                      </a:r>
                      <a:endParaRPr lang="ko-KR" altLang="en-US" sz="800" b="0" u="none" dirty="0">
                        <a:latin typeface="+mn-ea"/>
                        <a:ea typeface="+mn-ea"/>
                      </a:endParaRPr>
                    </a:p>
                  </a:txBody>
                  <a:tcPr marL="36000" marR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4452782"/>
                  </a:ext>
                </a:extLst>
              </a:tr>
              <a:tr h="29818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ㅁ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2" marR="36002" marT="45741" marB="4574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2" marR="36002" marT="45741" marB="4574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+mn-ea"/>
                          <a:ea typeface="+mn-ea"/>
                        </a:rPr>
                        <a:t>과목명</a:t>
                      </a:r>
                    </a:p>
                  </a:txBody>
                  <a:tcPr marL="36002" marR="36002" marT="45741" marB="4574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u="none" dirty="0">
                          <a:latin typeface="+mn-ea"/>
                          <a:ea typeface="+mn-ea"/>
                        </a:rPr>
                        <a:t>10</a:t>
                      </a:r>
                      <a:r>
                        <a:rPr lang="ko-KR" altLang="en-US" sz="800" b="0" u="none" dirty="0">
                          <a:latin typeface="+mn-ea"/>
                          <a:ea typeface="+mn-ea"/>
                        </a:rPr>
                        <a:t>건 </a:t>
                      </a:r>
                      <a:r>
                        <a:rPr lang="en-US" altLang="ko-KR" sz="800" b="0" u="none" dirty="0">
                          <a:latin typeface="+mn-ea"/>
                          <a:ea typeface="+mn-ea"/>
                        </a:rPr>
                        <a:t>/ 4.5</a:t>
                      </a:r>
                      <a:r>
                        <a:rPr lang="ko-KR" altLang="en-US" sz="800" b="0" u="none" dirty="0">
                          <a:latin typeface="+mn-ea"/>
                          <a:ea typeface="+mn-ea"/>
                        </a:rPr>
                        <a:t>점</a:t>
                      </a:r>
                    </a:p>
                  </a:txBody>
                  <a:tcPr marL="36000" marR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u="none" dirty="0">
                          <a:latin typeface="+mn-ea"/>
                          <a:ea typeface="+mn-ea"/>
                        </a:rPr>
                        <a:t>10</a:t>
                      </a:r>
                      <a:endParaRPr lang="ko-KR" altLang="en-US" sz="800" b="0" u="none" dirty="0">
                        <a:latin typeface="+mn-ea"/>
                        <a:ea typeface="+mn-ea"/>
                      </a:endParaRPr>
                    </a:p>
                  </a:txBody>
                  <a:tcPr marL="36000" marR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5610756"/>
                  </a:ext>
                </a:extLst>
              </a:tr>
            </a:tbl>
          </a:graphicData>
        </a:graphic>
      </p:graphicFrame>
      <p:sp>
        <p:nvSpPr>
          <p:cNvPr id="84" name="직사각형 83">
            <a:extLst>
              <a:ext uri="{FF2B5EF4-FFF2-40B4-BE49-F238E27FC236}">
                <a16:creationId xmlns:a16="http://schemas.microsoft.com/office/drawing/2014/main" id="{46FCF460-83BA-4544-A1A0-C74A5B0A854F}"/>
              </a:ext>
            </a:extLst>
          </p:cNvPr>
          <p:cNvSpPr/>
          <p:nvPr/>
        </p:nvSpPr>
        <p:spPr>
          <a:xfrm>
            <a:off x="5773496" y="855614"/>
            <a:ext cx="2737247" cy="21590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ko-KR" altLang="en-US" sz="800" dirty="0">
              <a:solidFill>
                <a:schemeClr val="tx1"/>
              </a:solidFill>
              <a:latin typeface="+mn-ea"/>
            </a:endParaRPr>
          </a:p>
        </p:txBody>
      </p:sp>
      <p:graphicFrame>
        <p:nvGraphicFramePr>
          <p:cNvPr id="39" name="표 38">
            <a:extLst>
              <a:ext uri="{FF2B5EF4-FFF2-40B4-BE49-F238E27FC236}">
                <a16:creationId xmlns:a16="http://schemas.microsoft.com/office/drawing/2014/main" id="{BFDA1777-265B-4632-BF5D-58EC17CF51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6287249"/>
              </p:ext>
            </p:extLst>
          </p:nvPr>
        </p:nvGraphicFramePr>
        <p:xfrm>
          <a:off x="8602663" y="361950"/>
          <a:ext cx="3589337" cy="41150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76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616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336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>
                          <a:solidFill>
                            <a:srgbClr val="4E5263"/>
                          </a:solidFill>
                          <a:latin typeface="+mn-ea"/>
                          <a:ea typeface="+mn-ea"/>
                          <a:sym typeface="맑은 고딕"/>
                        </a:rPr>
                        <a:t>Summery.</a:t>
                      </a:r>
                      <a:endParaRPr lang="en" altLang="ko-KR" sz="800" b="1" dirty="0">
                        <a:solidFill>
                          <a:srgbClr val="4E5263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" altLang="ko-KR" sz="900" b="1" dirty="0">
                        <a:solidFill>
                          <a:srgbClr val="4E5263"/>
                        </a:solidFill>
                        <a:latin typeface="SF Pro Text" pitchFamily="2" charset="0"/>
                        <a:ea typeface="SF Pro Text" pitchFamily="2" charset="0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360">
                <a:tc gridSpan="2">
                  <a:txBody>
                    <a:bodyPr/>
                    <a:lstStyle/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운영중인 전체 과목의 </a:t>
                      </a:r>
                      <a:r>
                        <a:rPr lang="ko-KR" altLang="en-US" sz="800" b="1" u="sng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별점</a:t>
                      </a:r>
                      <a:r>
                        <a:rPr lang="ko-KR" altLang="en-US" sz="800" b="1" u="sng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 및 후기를 확인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하는 페이지입니다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.</a:t>
                      </a: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AS-IS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에는 없는 신규 페이지입니다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.</a:t>
                      </a:r>
                      <a:endParaRPr lang="en-US" altLang="ko-KR" sz="800" b="1" u="sng" dirty="0">
                        <a:solidFill>
                          <a:schemeClr val="tx1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3360">
                <a:tc gridSpan="2"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800" b="1" dirty="0">
                          <a:solidFill>
                            <a:srgbClr val="4E5263"/>
                          </a:solidFill>
                          <a:latin typeface="+mn-ea"/>
                          <a:ea typeface="+mn-ea"/>
                          <a:sym typeface="맑은 고딕"/>
                        </a:rPr>
                        <a:t>RFP.</a:t>
                      </a:r>
                      <a:endParaRPr lang="en" altLang="ko-KR" sz="800" b="1" dirty="0">
                        <a:solidFill>
                          <a:srgbClr val="4E5263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2405544"/>
                  </a:ext>
                </a:extLst>
              </a:tr>
              <a:tr h="213360">
                <a:tc gridSpan="2">
                  <a:txBody>
                    <a:bodyPr/>
                    <a:lstStyle/>
                    <a:p>
                      <a:pPr algn="just" latinLnBrk="1"/>
                      <a:r>
                        <a:rPr lang="ko-KR" altLang="en-US" sz="800" dirty="0" err="1"/>
                        <a:t>ㆍ</a:t>
                      </a:r>
                      <a:r>
                        <a:rPr lang="en-US" altLang="ko-KR" sz="800" dirty="0"/>
                        <a:t>SFR-SCMS-018-01 : LMS</a:t>
                      </a:r>
                      <a:r>
                        <a:rPr lang="ko-KR" altLang="en-US" sz="800" dirty="0"/>
                        <a:t>에서 운영한 과목에 대한 </a:t>
                      </a:r>
                      <a:r>
                        <a:rPr lang="ko-KR" altLang="en-US" sz="800" dirty="0" err="1"/>
                        <a:t>별점</a:t>
                      </a:r>
                      <a:r>
                        <a:rPr lang="ko-KR" altLang="en-US" sz="800" dirty="0"/>
                        <a:t> 및 후기 표시</a:t>
                      </a:r>
                    </a:p>
                    <a:p>
                      <a:pPr algn="just" latinLnBrk="1"/>
                      <a:r>
                        <a:rPr lang="ko-KR" altLang="en-US" sz="800" dirty="0" err="1"/>
                        <a:t>ㆍ</a:t>
                      </a:r>
                      <a:r>
                        <a:rPr lang="en-US" altLang="ko-KR" sz="800" dirty="0"/>
                        <a:t>SFR-SCMS-018-02 : </a:t>
                      </a:r>
                      <a:r>
                        <a:rPr lang="ko-KR" altLang="en-US" sz="800" dirty="0"/>
                        <a:t>해당 메뉴는 관리자 권한만 열람 가능</a:t>
                      </a:r>
                    </a:p>
                  </a:txBody>
                  <a:tcPr marL="91437" marR="91437" marT="45727" marB="45727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734976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0000"/>
                        </a:lnSpc>
                      </a:pP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조회 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 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발생할 수 에러 메시지 </a:t>
                      </a: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lang="en-US" altLang="ko-KR" sz="800" dirty="0"/>
                        <a:t>MANAGE-ALERT</a:t>
                      </a: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페이지 참조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0000"/>
                        </a:lnSpc>
                      </a:pP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엑셀 다운로드 버튼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2312250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과목명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8005502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학습콘텐츠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5643597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5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조회기간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99517019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6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0000"/>
                        </a:lnSpc>
                      </a:pP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현재 보여지는 정보의 총계 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9559409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7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한번에 보여지는 개수 설정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- 10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개</a:t>
                      </a: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기본값</a:t>
                      </a: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), 20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개</a:t>
                      </a: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 40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개</a:t>
                      </a: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60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개</a:t>
                      </a: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80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개</a:t>
                      </a: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100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개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1863465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8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체크박스</a:t>
                      </a: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: 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전체 또는 개별 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3581007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9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순번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5400422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10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과목명 </a:t>
                      </a: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kumimoji="1" lang="ko-KR" altLang="en-US" sz="8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클릭시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800" dirty="0"/>
                        <a:t>MANAGE-SUBJECT-MAIN</a:t>
                      </a:r>
                      <a:r>
                        <a:rPr kumimoji="0" lang="ko-KR" altLang="en-US" sz="800" b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</a:rPr>
                        <a:t> 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페이지로 이동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83874573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11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별점</a:t>
                      </a: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건수 </a:t>
                      </a: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/ 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평균</a:t>
                      </a: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</a:p>
                  </a:txBody>
                  <a:tcPr marL="91437" marR="91437" marT="45727" marB="45727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2094133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12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후기</a:t>
                      </a: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건수</a:t>
                      </a: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</a:p>
                  </a:txBody>
                  <a:tcPr marL="91437" marR="91437" marT="45727" marB="45727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76350925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13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페이지네이션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7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번에서 선택한 값보다 많을 때 생성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0" name="Google Shape;2970;p125">
            <a:extLst>
              <a:ext uri="{FF2B5EF4-FFF2-40B4-BE49-F238E27FC236}">
                <a16:creationId xmlns:a16="http://schemas.microsoft.com/office/drawing/2014/main" id="{7999AD12-0E53-4186-99AC-6103E34902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97280" y="361950"/>
            <a:ext cx="200025" cy="20002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latinLnBrk="0">
              <a:lnSpc>
                <a:spcPct val="100000"/>
              </a:lnSpc>
              <a:spcBef>
                <a:spcPct val="0"/>
              </a:spcBef>
              <a:buClr>
                <a:srgbClr val="000000"/>
              </a:buClr>
              <a:buSzPts val="800"/>
              <a:buFont typeface="Arial" panose="020B0604020202020204" pitchFamily="34" charset="0"/>
              <a:buNone/>
            </a:pPr>
            <a:r>
              <a:rPr lang="ko-KR" altLang="ko-KR" sz="800">
                <a:solidFill>
                  <a:srgbClr val="FFFFFF"/>
                </a:solidFill>
                <a:latin typeface="Arial" panose="020B0604020202020204" pitchFamily="34" charset="0"/>
                <a:ea typeface="바탕체" panose="02030609000101010101" pitchFamily="17" charset="-127"/>
                <a:cs typeface="Arial" panose="020B0604020202020204" pitchFamily="34" charset="0"/>
                <a:sym typeface="Arial" panose="020B0604020202020204" pitchFamily="34" charset="0"/>
              </a:rPr>
              <a:t>1</a:t>
            </a:r>
          </a:p>
        </p:txBody>
      </p:sp>
      <p:sp>
        <p:nvSpPr>
          <p:cNvPr id="41" name="Google Shape;2970;p125">
            <a:extLst>
              <a:ext uri="{FF2B5EF4-FFF2-40B4-BE49-F238E27FC236}">
                <a16:creationId xmlns:a16="http://schemas.microsoft.com/office/drawing/2014/main" id="{3F69E692-0499-4C8C-8D79-C748DBBFE9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33381" y="361950"/>
            <a:ext cx="200025" cy="20002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latinLnBrk="0">
              <a:lnSpc>
                <a:spcPct val="100000"/>
              </a:lnSpc>
              <a:spcBef>
                <a:spcPct val="0"/>
              </a:spcBef>
              <a:buClr>
                <a:srgbClr val="000000"/>
              </a:buClr>
              <a:buSzPts val="800"/>
              <a:buFont typeface="Arial" panose="020B0604020202020204" pitchFamily="34" charset="0"/>
              <a:buNone/>
            </a:pPr>
            <a:r>
              <a:rPr lang="en-US" altLang="ko-KR" sz="800" dirty="0">
                <a:solidFill>
                  <a:srgbClr val="FFFFFF"/>
                </a:solidFill>
                <a:latin typeface="Arial" panose="020B0604020202020204" pitchFamily="34" charset="0"/>
                <a:ea typeface="바탕체" panose="02030609000101010101" pitchFamily="17" charset="-127"/>
                <a:cs typeface="Arial" panose="020B0604020202020204" pitchFamily="34" charset="0"/>
                <a:sym typeface="Arial" panose="020B0604020202020204" pitchFamily="34" charset="0"/>
              </a:rPr>
              <a:t>2</a:t>
            </a:r>
            <a:endParaRPr lang="ko-KR" altLang="ko-KR" sz="800" dirty="0">
              <a:solidFill>
                <a:srgbClr val="FFFFFF"/>
              </a:solidFill>
              <a:latin typeface="Arial" panose="020B0604020202020204" pitchFamily="34" charset="0"/>
              <a:ea typeface="바탕체" panose="02030609000101010101" pitchFamily="17" charset="-127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2" name="Google Shape;2970;p125">
            <a:extLst>
              <a:ext uri="{FF2B5EF4-FFF2-40B4-BE49-F238E27FC236}">
                <a16:creationId xmlns:a16="http://schemas.microsoft.com/office/drawing/2014/main" id="{922ADFBE-D27D-4E24-B9DA-59CDC56865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377" y="855244"/>
            <a:ext cx="200025" cy="20002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latinLnBrk="0">
              <a:lnSpc>
                <a:spcPct val="100000"/>
              </a:lnSpc>
              <a:spcBef>
                <a:spcPct val="0"/>
              </a:spcBef>
              <a:buClr>
                <a:srgbClr val="000000"/>
              </a:buClr>
              <a:buSzPts val="800"/>
              <a:buFont typeface="Arial" panose="020B0604020202020204" pitchFamily="34" charset="0"/>
              <a:buNone/>
            </a:pPr>
            <a:r>
              <a:rPr lang="en-US" altLang="ko-KR" sz="800" dirty="0">
                <a:solidFill>
                  <a:srgbClr val="FFFFFF"/>
                </a:solidFill>
                <a:latin typeface="Arial" panose="020B0604020202020204" pitchFamily="34" charset="0"/>
                <a:ea typeface="바탕체" panose="02030609000101010101" pitchFamily="17" charset="-127"/>
                <a:cs typeface="Arial" panose="020B0604020202020204" pitchFamily="34" charset="0"/>
                <a:sym typeface="Arial" panose="020B0604020202020204" pitchFamily="34" charset="0"/>
              </a:rPr>
              <a:t>3</a:t>
            </a:r>
            <a:endParaRPr lang="ko-KR" altLang="ko-KR" sz="800" dirty="0">
              <a:solidFill>
                <a:srgbClr val="FFFFFF"/>
              </a:solidFill>
              <a:latin typeface="Arial" panose="020B0604020202020204" pitchFamily="34" charset="0"/>
              <a:ea typeface="바탕체" panose="02030609000101010101" pitchFamily="17" charset="-127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5" name="Google Shape;2970;p125">
            <a:extLst>
              <a:ext uri="{FF2B5EF4-FFF2-40B4-BE49-F238E27FC236}">
                <a16:creationId xmlns:a16="http://schemas.microsoft.com/office/drawing/2014/main" id="{1DD2BAE0-0C51-4B96-B77C-9F069C8ECA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46200" y="855244"/>
            <a:ext cx="200025" cy="20002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latinLnBrk="0">
              <a:lnSpc>
                <a:spcPct val="100000"/>
              </a:lnSpc>
              <a:spcBef>
                <a:spcPct val="0"/>
              </a:spcBef>
              <a:buClr>
                <a:srgbClr val="000000"/>
              </a:buClr>
              <a:buSzPts val="800"/>
              <a:buFont typeface="Arial" panose="020B0604020202020204" pitchFamily="34" charset="0"/>
              <a:buNone/>
            </a:pPr>
            <a:r>
              <a:rPr lang="en-US" altLang="ko-KR" sz="800" dirty="0">
                <a:solidFill>
                  <a:srgbClr val="FFFFFF"/>
                </a:solidFill>
                <a:latin typeface="Arial" panose="020B0604020202020204" pitchFamily="34" charset="0"/>
                <a:ea typeface="바탕체" panose="02030609000101010101" pitchFamily="17" charset="-127"/>
                <a:cs typeface="Arial" panose="020B0604020202020204" pitchFamily="34" charset="0"/>
                <a:sym typeface="Arial" panose="020B0604020202020204" pitchFamily="34" charset="0"/>
              </a:rPr>
              <a:t>4</a:t>
            </a:r>
            <a:endParaRPr lang="ko-KR" altLang="ko-KR" sz="800" dirty="0">
              <a:solidFill>
                <a:srgbClr val="FFFFFF"/>
              </a:solidFill>
              <a:latin typeface="Arial" panose="020B0604020202020204" pitchFamily="34" charset="0"/>
              <a:ea typeface="바탕체" panose="02030609000101010101" pitchFamily="17" charset="-127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6" name="Google Shape;2970;p125">
            <a:extLst>
              <a:ext uri="{FF2B5EF4-FFF2-40B4-BE49-F238E27FC236}">
                <a16:creationId xmlns:a16="http://schemas.microsoft.com/office/drawing/2014/main" id="{86BD177F-519A-4CD8-A15B-F26AF8BBDD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377" y="1162682"/>
            <a:ext cx="200025" cy="20002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latinLnBrk="0">
              <a:lnSpc>
                <a:spcPct val="100000"/>
              </a:lnSpc>
              <a:spcBef>
                <a:spcPct val="0"/>
              </a:spcBef>
              <a:buClr>
                <a:srgbClr val="000000"/>
              </a:buClr>
              <a:buSzPts val="800"/>
              <a:buFont typeface="Arial" panose="020B0604020202020204" pitchFamily="34" charset="0"/>
              <a:buNone/>
            </a:pPr>
            <a:r>
              <a:rPr lang="en-US" altLang="ko-KR" sz="800" dirty="0">
                <a:solidFill>
                  <a:srgbClr val="FFFFFF"/>
                </a:solidFill>
                <a:latin typeface="Arial" panose="020B0604020202020204" pitchFamily="34" charset="0"/>
                <a:ea typeface="바탕체" panose="02030609000101010101" pitchFamily="17" charset="-127"/>
                <a:cs typeface="Arial" panose="020B0604020202020204" pitchFamily="34" charset="0"/>
                <a:sym typeface="Arial" panose="020B0604020202020204" pitchFamily="34" charset="0"/>
              </a:rPr>
              <a:t>5</a:t>
            </a:r>
            <a:endParaRPr lang="ko-KR" altLang="ko-KR" sz="800" dirty="0">
              <a:solidFill>
                <a:srgbClr val="FFFFFF"/>
              </a:solidFill>
              <a:latin typeface="Arial" panose="020B0604020202020204" pitchFamily="34" charset="0"/>
              <a:ea typeface="바탕체" panose="02030609000101010101" pitchFamily="17" charset="-127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grpSp>
        <p:nvGrpSpPr>
          <p:cNvPr id="50" name="그룹 107">
            <a:extLst>
              <a:ext uri="{FF2B5EF4-FFF2-40B4-BE49-F238E27FC236}">
                <a16:creationId xmlns:a16="http://schemas.microsoft.com/office/drawing/2014/main" id="{927FC6BD-3214-4AFC-90E7-E95D3F90616A}"/>
              </a:ext>
            </a:extLst>
          </p:cNvPr>
          <p:cNvGrpSpPr>
            <a:grpSpLocks/>
          </p:cNvGrpSpPr>
          <p:nvPr/>
        </p:nvGrpSpPr>
        <p:grpSpPr bwMode="auto">
          <a:xfrm>
            <a:off x="7141201" y="1980377"/>
            <a:ext cx="217487" cy="246063"/>
            <a:chOff x="2012774" y="1442250"/>
            <a:chExt cx="217845" cy="245280"/>
          </a:xfrm>
        </p:grpSpPr>
        <p:sp>
          <p:nvSpPr>
            <p:cNvPr id="51" name="Google Shape;2970;p125">
              <a:extLst>
                <a:ext uri="{FF2B5EF4-FFF2-40B4-BE49-F238E27FC236}">
                  <a16:creationId xmlns:a16="http://schemas.microsoft.com/office/drawing/2014/main" id="{A140CEDD-4CDD-4CC6-A489-6087271493DE}"/>
                </a:ext>
              </a:extLst>
            </p:cNvPr>
            <p:cNvSpPr/>
            <p:nvPr/>
          </p:nvSpPr>
          <p:spPr>
            <a:xfrm>
              <a:off x="2012774" y="1464404"/>
              <a:ext cx="200354" cy="19938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lIns="91425" tIns="45700" rIns="91425" bIns="45700"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  <a:defRPr/>
              </a:pPr>
              <a:endParaRPr kumimoji="0" sz="800" dirty="0">
                <a:solidFill>
                  <a:prstClr val="white"/>
                </a:solidFill>
                <a:latin typeface="+mn-lt"/>
                <a:ea typeface="+mn-ea"/>
                <a:cs typeface="Arial"/>
                <a:sym typeface="Arial"/>
              </a:endParaRPr>
            </a:p>
          </p:txBody>
        </p:sp>
        <p:sp>
          <p:nvSpPr>
            <p:cNvPr id="52" name="Google Shape;423;p35">
              <a:extLst>
                <a:ext uri="{FF2B5EF4-FFF2-40B4-BE49-F238E27FC236}">
                  <a16:creationId xmlns:a16="http://schemas.microsoft.com/office/drawing/2014/main" id="{712CB5AF-E948-4B2E-B414-93BEA1FCB7F6}"/>
                </a:ext>
              </a:extLst>
            </p:cNvPr>
            <p:cNvSpPr/>
            <p:nvPr/>
          </p:nvSpPr>
          <p:spPr>
            <a:xfrm>
              <a:off x="2041396" y="1442250"/>
              <a:ext cx="189223" cy="245280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lIns="0" tIns="45700" rIns="0" bIns="45700" anchor="ctr"/>
            <a:lstStyle/>
            <a:p>
              <a:pPr algn="just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sz="800" b="1" dirty="0">
                  <a:solidFill>
                    <a:prstClr val="white"/>
                  </a:solidFill>
                  <a:latin typeface="+mn-lt"/>
                  <a:ea typeface="+mn-ea"/>
                  <a:cs typeface="Arial"/>
                  <a:sym typeface="Arial"/>
                </a:rPr>
                <a:t>12</a:t>
              </a:r>
              <a:endParaRPr kumimoji="0" sz="800" b="1" dirty="0">
                <a:solidFill>
                  <a:prstClr val="white"/>
                </a:solidFill>
                <a:latin typeface="+mn-lt"/>
                <a:ea typeface="+mn-ea"/>
                <a:cs typeface="Arial"/>
                <a:sym typeface="Arial"/>
              </a:endParaRPr>
            </a:p>
          </p:txBody>
        </p:sp>
      </p:grpSp>
      <p:grpSp>
        <p:nvGrpSpPr>
          <p:cNvPr id="53" name="그룹 107">
            <a:extLst>
              <a:ext uri="{FF2B5EF4-FFF2-40B4-BE49-F238E27FC236}">
                <a16:creationId xmlns:a16="http://schemas.microsoft.com/office/drawing/2014/main" id="{EE0EB488-9B90-4F23-950E-928C326A815F}"/>
              </a:ext>
            </a:extLst>
          </p:cNvPr>
          <p:cNvGrpSpPr>
            <a:grpSpLocks/>
          </p:cNvGrpSpPr>
          <p:nvPr/>
        </p:nvGrpSpPr>
        <p:grpSpPr bwMode="auto">
          <a:xfrm>
            <a:off x="5572064" y="1980377"/>
            <a:ext cx="217487" cy="246063"/>
            <a:chOff x="2012774" y="1442250"/>
            <a:chExt cx="217845" cy="245280"/>
          </a:xfrm>
        </p:grpSpPr>
        <p:sp>
          <p:nvSpPr>
            <p:cNvPr id="54" name="Google Shape;2970;p125">
              <a:extLst>
                <a:ext uri="{FF2B5EF4-FFF2-40B4-BE49-F238E27FC236}">
                  <a16:creationId xmlns:a16="http://schemas.microsoft.com/office/drawing/2014/main" id="{EECA5344-53A8-40A1-A3D8-3BE9D2ABFA59}"/>
                </a:ext>
              </a:extLst>
            </p:cNvPr>
            <p:cNvSpPr/>
            <p:nvPr/>
          </p:nvSpPr>
          <p:spPr>
            <a:xfrm>
              <a:off x="2012774" y="1464404"/>
              <a:ext cx="200354" cy="19938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lIns="91425" tIns="45700" rIns="91425" bIns="45700"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  <a:defRPr/>
              </a:pPr>
              <a:endParaRPr kumimoji="0" sz="800" dirty="0">
                <a:solidFill>
                  <a:prstClr val="white"/>
                </a:solidFill>
                <a:latin typeface="+mn-lt"/>
                <a:ea typeface="+mn-ea"/>
                <a:cs typeface="Arial"/>
                <a:sym typeface="Arial"/>
              </a:endParaRPr>
            </a:p>
          </p:txBody>
        </p:sp>
        <p:sp>
          <p:nvSpPr>
            <p:cNvPr id="55" name="Google Shape;423;p35">
              <a:extLst>
                <a:ext uri="{FF2B5EF4-FFF2-40B4-BE49-F238E27FC236}">
                  <a16:creationId xmlns:a16="http://schemas.microsoft.com/office/drawing/2014/main" id="{7BBA9B0D-FA45-4886-A431-04706BD71ED7}"/>
                </a:ext>
              </a:extLst>
            </p:cNvPr>
            <p:cNvSpPr/>
            <p:nvPr/>
          </p:nvSpPr>
          <p:spPr>
            <a:xfrm>
              <a:off x="2041396" y="1442250"/>
              <a:ext cx="189223" cy="245280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lIns="0" tIns="45700" rIns="0" bIns="45700" anchor="ctr"/>
            <a:lstStyle/>
            <a:p>
              <a:pPr algn="just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sz="800" b="1" dirty="0">
                  <a:solidFill>
                    <a:prstClr val="white"/>
                  </a:solidFill>
                  <a:latin typeface="+mn-lt"/>
                  <a:ea typeface="+mn-ea"/>
                  <a:cs typeface="Arial"/>
                  <a:sym typeface="Arial"/>
                </a:rPr>
                <a:t>11</a:t>
              </a:r>
              <a:endParaRPr kumimoji="0" sz="800" b="1" dirty="0">
                <a:solidFill>
                  <a:prstClr val="white"/>
                </a:solidFill>
                <a:latin typeface="+mn-lt"/>
                <a:ea typeface="+mn-ea"/>
                <a:cs typeface="Arial"/>
                <a:sym typeface="Arial"/>
              </a:endParaRPr>
            </a:p>
          </p:txBody>
        </p:sp>
      </p:grpSp>
      <p:grpSp>
        <p:nvGrpSpPr>
          <p:cNvPr id="56" name="그룹 107">
            <a:extLst>
              <a:ext uri="{FF2B5EF4-FFF2-40B4-BE49-F238E27FC236}">
                <a16:creationId xmlns:a16="http://schemas.microsoft.com/office/drawing/2014/main" id="{CD61B690-D2B0-4621-93B1-2A804F462443}"/>
              </a:ext>
            </a:extLst>
          </p:cNvPr>
          <p:cNvGrpSpPr>
            <a:grpSpLocks/>
          </p:cNvGrpSpPr>
          <p:nvPr/>
        </p:nvGrpSpPr>
        <p:grpSpPr bwMode="auto">
          <a:xfrm>
            <a:off x="3220659" y="1980377"/>
            <a:ext cx="229709" cy="259891"/>
            <a:chOff x="2012774" y="1442250"/>
            <a:chExt cx="217845" cy="245280"/>
          </a:xfrm>
        </p:grpSpPr>
        <p:sp>
          <p:nvSpPr>
            <p:cNvPr id="57" name="Google Shape;2970;p125">
              <a:extLst>
                <a:ext uri="{FF2B5EF4-FFF2-40B4-BE49-F238E27FC236}">
                  <a16:creationId xmlns:a16="http://schemas.microsoft.com/office/drawing/2014/main" id="{2F43EAFA-0B68-48CA-84E0-A2D61677B7B6}"/>
                </a:ext>
              </a:extLst>
            </p:cNvPr>
            <p:cNvSpPr/>
            <p:nvPr/>
          </p:nvSpPr>
          <p:spPr>
            <a:xfrm>
              <a:off x="2012774" y="1464404"/>
              <a:ext cx="200354" cy="19938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lIns="91425" tIns="45700" rIns="91425" bIns="45700"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  <a:defRPr/>
              </a:pPr>
              <a:endParaRPr kumimoji="0" sz="800" dirty="0">
                <a:solidFill>
                  <a:prstClr val="white"/>
                </a:solidFill>
                <a:latin typeface="+mn-lt"/>
                <a:ea typeface="+mn-ea"/>
                <a:cs typeface="Arial"/>
                <a:sym typeface="Arial"/>
              </a:endParaRPr>
            </a:p>
          </p:txBody>
        </p:sp>
        <p:sp>
          <p:nvSpPr>
            <p:cNvPr id="58" name="Google Shape;423;p35">
              <a:extLst>
                <a:ext uri="{FF2B5EF4-FFF2-40B4-BE49-F238E27FC236}">
                  <a16:creationId xmlns:a16="http://schemas.microsoft.com/office/drawing/2014/main" id="{A14C50DB-A258-4143-827B-6D0BC1229195}"/>
                </a:ext>
              </a:extLst>
            </p:cNvPr>
            <p:cNvSpPr/>
            <p:nvPr/>
          </p:nvSpPr>
          <p:spPr>
            <a:xfrm>
              <a:off x="2041396" y="1442250"/>
              <a:ext cx="189223" cy="245280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lIns="0" tIns="45700" rIns="0" bIns="45700" anchor="ctr"/>
            <a:lstStyle/>
            <a:p>
              <a:pPr algn="just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sz="800" b="1" dirty="0">
                  <a:solidFill>
                    <a:prstClr val="white"/>
                  </a:solidFill>
                  <a:latin typeface="+mn-lt"/>
                  <a:ea typeface="+mn-ea"/>
                  <a:cs typeface="Arial"/>
                  <a:sym typeface="Arial"/>
                </a:rPr>
                <a:t>10</a:t>
              </a:r>
              <a:endParaRPr kumimoji="0" sz="800" b="1" dirty="0">
                <a:solidFill>
                  <a:prstClr val="white"/>
                </a:solidFill>
                <a:latin typeface="+mn-lt"/>
                <a:ea typeface="+mn-ea"/>
                <a:cs typeface="Arial"/>
                <a:sym typeface="Arial"/>
              </a:endParaRPr>
            </a:p>
          </p:txBody>
        </p:sp>
      </p:grpSp>
      <p:grpSp>
        <p:nvGrpSpPr>
          <p:cNvPr id="59" name="그룹 107">
            <a:extLst>
              <a:ext uri="{FF2B5EF4-FFF2-40B4-BE49-F238E27FC236}">
                <a16:creationId xmlns:a16="http://schemas.microsoft.com/office/drawing/2014/main" id="{B8EEC0A0-4055-4753-AC7A-E47B17C66F88}"/>
              </a:ext>
            </a:extLst>
          </p:cNvPr>
          <p:cNvGrpSpPr>
            <a:grpSpLocks/>
          </p:cNvGrpSpPr>
          <p:nvPr/>
        </p:nvGrpSpPr>
        <p:grpSpPr bwMode="auto">
          <a:xfrm>
            <a:off x="864864" y="1980377"/>
            <a:ext cx="217487" cy="246063"/>
            <a:chOff x="2012774" y="1442250"/>
            <a:chExt cx="217845" cy="245280"/>
          </a:xfrm>
        </p:grpSpPr>
        <p:sp>
          <p:nvSpPr>
            <p:cNvPr id="60" name="Google Shape;2970;p125">
              <a:extLst>
                <a:ext uri="{FF2B5EF4-FFF2-40B4-BE49-F238E27FC236}">
                  <a16:creationId xmlns:a16="http://schemas.microsoft.com/office/drawing/2014/main" id="{633A5224-5697-488E-B47C-9DC6EB23A627}"/>
                </a:ext>
              </a:extLst>
            </p:cNvPr>
            <p:cNvSpPr/>
            <p:nvPr/>
          </p:nvSpPr>
          <p:spPr>
            <a:xfrm>
              <a:off x="2012774" y="1464404"/>
              <a:ext cx="200354" cy="19938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lIns="91425" tIns="45700" rIns="91425" bIns="45700"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  <a:defRPr/>
              </a:pPr>
              <a:endParaRPr kumimoji="0" sz="800" dirty="0">
                <a:solidFill>
                  <a:prstClr val="white"/>
                </a:solidFill>
                <a:latin typeface="+mn-lt"/>
                <a:ea typeface="+mn-ea"/>
                <a:cs typeface="Arial"/>
                <a:sym typeface="Arial"/>
              </a:endParaRPr>
            </a:p>
          </p:txBody>
        </p:sp>
        <p:sp>
          <p:nvSpPr>
            <p:cNvPr id="61" name="Google Shape;423;p35">
              <a:extLst>
                <a:ext uri="{FF2B5EF4-FFF2-40B4-BE49-F238E27FC236}">
                  <a16:creationId xmlns:a16="http://schemas.microsoft.com/office/drawing/2014/main" id="{0AB9A0C7-A38E-4F9C-BE2B-A10E58B12333}"/>
                </a:ext>
              </a:extLst>
            </p:cNvPr>
            <p:cNvSpPr/>
            <p:nvPr/>
          </p:nvSpPr>
          <p:spPr>
            <a:xfrm>
              <a:off x="2041396" y="1442250"/>
              <a:ext cx="189223" cy="245280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lIns="0" tIns="45700" rIns="0" bIns="45700" anchor="ctr"/>
            <a:lstStyle/>
            <a:p>
              <a:pPr algn="just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sz="800" b="1" dirty="0">
                  <a:solidFill>
                    <a:prstClr val="white"/>
                  </a:solidFill>
                  <a:latin typeface="+mn-lt"/>
                  <a:ea typeface="+mn-ea"/>
                  <a:cs typeface="Arial"/>
                  <a:sym typeface="Arial"/>
                </a:rPr>
                <a:t>9</a:t>
              </a:r>
              <a:endParaRPr kumimoji="0" sz="800" b="1" dirty="0">
                <a:solidFill>
                  <a:prstClr val="white"/>
                </a:solidFill>
                <a:latin typeface="+mn-lt"/>
                <a:ea typeface="+mn-ea"/>
                <a:cs typeface="Arial"/>
                <a:sym typeface="Arial"/>
              </a:endParaRPr>
            </a:p>
          </p:txBody>
        </p:sp>
      </p:grpSp>
      <p:grpSp>
        <p:nvGrpSpPr>
          <p:cNvPr id="62" name="그룹 107">
            <a:extLst>
              <a:ext uri="{FF2B5EF4-FFF2-40B4-BE49-F238E27FC236}">
                <a16:creationId xmlns:a16="http://schemas.microsoft.com/office/drawing/2014/main" id="{14B63B05-7BCA-4B54-BF00-D918924C6FAD}"/>
              </a:ext>
            </a:extLst>
          </p:cNvPr>
          <p:cNvGrpSpPr>
            <a:grpSpLocks/>
          </p:cNvGrpSpPr>
          <p:nvPr/>
        </p:nvGrpSpPr>
        <p:grpSpPr bwMode="auto">
          <a:xfrm>
            <a:off x="1522" y="1980377"/>
            <a:ext cx="217487" cy="246063"/>
            <a:chOff x="2012774" y="1442250"/>
            <a:chExt cx="217845" cy="245280"/>
          </a:xfrm>
        </p:grpSpPr>
        <p:sp>
          <p:nvSpPr>
            <p:cNvPr id="63" name="Google Shape;2970;p125">
              <a:extLst>
                <a:ext uri="{FF2B5EF4-FFF2-40B4-BE49-F238E27FC236}">
                  <a16:creationId xmlns:a16="http://schemas.microsoft.com/office/drawing/2014/main" id="{4D60B1D3-6CB5-406E-8643-09C5443BF67A}"/>
                </a:ext>
              </a:extLst>
            </p:cNvPr>
            <p:cNvSpPr/>
            <p:nvPr/>
          </p:nvSpPr>
          <p:spPr>
            <a:xfrm>
              <a:off x="2012774" y="1464404"/>
              <a:ext cx="200354" cy="19938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lIns="91425" tIns="45700" rIns="91425" bIns="45700"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  <a:defRPr/>
              </a:pPr>
              <a:endParaRPr kumimoji="0" sz="800" dirty="0">
                <a:solidFill>
                  <a:prstClr val="white"/>
                </a:solidFill>
                <a:latin typeface="+mn-lt"/>
                <a:ea typeface="+mn-ea"/>
                <a:cs typeface="Arial"/>
                <a:sym typeface="Arial"/>
              </a:endParaRPr>
            </a:p>
          </p:txBody>
        </p:sp>
        <p:sp>
          <p:nvSpPr>
            <p:cNvPr id="64" name="Google Shape;423;p35">
              <a:extLst>
                <a:ext uri="{FF2B5EF4-FFF2-40B4-BE49-F238E27FC236}">
                  <a16:creationId xmlns:a16="http://schemas.microsoft.com/office/drawing/2014/main" id="{EAC874F4-D500-4E98-9D42-3B3205403EA3}"/>
                </a:ext>
              </a:extLst>
            </p:cNvPr>
            <p:cNvSpPr/>
            <p:nvPr/>
          </p:nvSpPr>
          <p:spPr>
            <a:xfrm>
              <a:off x="2041396" y="1442250"/>
              <a:ext cx="189223" cy="245280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lIns="0" tIns="45700" rIns="0" bIns="45700" anchor="ctr"/>
            <a:lstStyle/>
            <a:p>
              <a:pPr algn="just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sz="800" b="1" dirty="0">
                  <a:solidFill>
                    <a:prstClr val="white"/>
                  </a:solidFill>
                  <a:latin typeface="+mn-lt"/>
                  <a:ea typeface="+mn-ea"/>
                  <a:cs typeface="Arial"/>
                  <a:sym typeface="Arial"/>
                </a:rPr>
                <a:t>8</a:t>
              </a:r>
              <a:endParaRPr kumimoji="0" sz="800" b="1" dirty="0">
                <a:solidFill>
                  <a:prstClr val="white"/>
                </a:solidFill>
                <a:latin typeface="+mn-lt"/>
                <a:ea typeface="+mn-ea"/>
                <a:cs typeface="Arial"/>
                <a:sym typeface="Arial"/>
              </a:endParaRPr>
            </a:p>
          </p:txBody>
        </p:sp>
      </p:grpSp>
      <p:pic>
        <p:nvPicPr>
          <p:cNvPr id="72" name="그래픽 71">
            <a:extLst>
              <a:ext uri="{FF2B5EF4-FFF2-40B4-BE49-F238E27FC236}">
                <a16:creationId xmlns:a16="http://schemas.microsoft.com/office/drawing/2014/main" id="{839337B0-413F-4DE9-BB2D-9AA3B97858D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089600" y="5497767"/>
            <a:ext cx="3124200" cy="276225"/>
          </a:xfrm>
          <a:prstGeom prst="rect">
            <a:avLst/>
          </a:prstGeom>
        </p:spPr>
      </p:pic>
      <p:grpSp>
        <p:nvGrpSpPr>
          <p:cNvPr id="74" name="그룹 107">
            <a:extLst>
              <a:ext uri="{FF2B5EF4-FFF2-40B4-BE49-F238E27FC236}">
                <a16:creationId xmlns:a16="http://schemas.microsoft.com/office/drawing/2014/main" id="{E050A214-5FC8-4BE4-8C0F-E9AF528090FF}"/>
              </a:ext>
            </a:extLst>
          </p:cNvPr>
          <p:cNvGrpSpPr>
            <a:grpSpLocks/>
          </p:cNvGrpSpPr>
          <p:nvPr/>
        </p:nvGrpSpPr>
        <p:grpSpPr bwMode="auto">
          <a:xfrm>
            <a:off x="2909216" y="5395458"/>
            <a:ext cx="217487" cy="246063"/>
            <a:chOff x="2012774" y="1442250"/>
            <a:chExt cx="217845" cy="245280"/>
          </a:xfrm>
        </p:grpSpPr>
        <p:sp>
          <p:nvSpPr>
            <p:cNvPr id="75" name="Google Shape;2970;p125">
              <a:extLst>
                <a:ext uri="{FF2B5EF4-FFF2-40B4-BE49-F238E27FC236}">
                  <a16:creationId xmlns:a16="http://schemas.microsoft.com/office/drawing/2014/main" id="{3595E259-F04D-40CA-A975-1BA72D775EA2}"/>
                </a:ext>
              </a:extLst>
            </p:cNvPr>
            <p:cNvSpPr/>
            <p:nvPr/>
          </p:nvSpPr>
          <p:spPr>
            <a:xfrm>
              <a:off x="2012774" y="1464404"/>
              <a:ext cx="200354" cy="19938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lIns="91425" tIns="45700" rIns="91425" bIns="4570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  <a:tabLst/>
                <a:defRPr/>
              </a:pPr>
              <a:endParaRPr kumimoji="0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바탕체" panose="02030609000101010101" pitchFamily="17" charset="-127"/>
                <a:cs typeface="Arial"/>
                <a:sym typeface="Arial"/>
              </a:endParaRPr>
            </a:p>
          </p:txBody>
        </p:sp>
        <p:sp>
          <p:nvSpPr>
            <p:cNvPr id="76" name="Google Shape;423;p35">
              <a:extLst>
                <a:ext uri="{FF2B5EF4-FFF2-40B4-BE49-F238E27FC236}">
                  <a16:creationId xmlns:a16="http://schemas.microsoft.com/office/drawing/2014/main" id="{9A76F120-9ED4-4F3F-8825-94540F5EEE34}"/>
                </a:ext>
              </a:extLst>
            </p:cNvPr>
            <p:cNvSpPr/>
            <p:nvPr/>
          </p:nvSpPr>
          <p:spPr>
            <a:xfrm>
              <a:off x="2041396" y="1442250"/>
              <a:ext cx="189223" cy="245280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lIns="0" tIns="45700" rIns="0" bIns="45700" anchor="ctr"/>
            <a:lstStyle/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바탕체" panose="02030609000101010101" pitchFamily="17" charset="-127"/>
                  <a:cs typeface="Arial"/>
                  <a:sym typeface="Arial"/>
                </a:rPr>
                <a:t>13</a:t>
              </a:r>
              <a:endParaRPr kumimoji="0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바탕체" panose="02030609000101010101" pitchFamily="17" charset="-127"/>
                <a:cs typeface="Arial"/>
                <a:sym typeface="Arial"/>
              </a:endParaRPr>
            </a:p>
          </p:txBody>
        </p:sp>
      </p:grp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AB3C23CB-2CAC-4114-A4A6-4641B56497A4}"/>
              </a:ext>
            </a:extLst>
          </p:cNvPr>
          <p:cNvGrpSpPr/>
          <p:nvPr/>
        </p:nvGrpSpPr>
        <p:grpSpPr>
          <a:xfrm>
            <a:off x="1420338" y="1115561"/>
            <a:ext cx="6118734" cy="285750"/>
            <a:chOff x="1420338" y="1115561"/>
            <a:chExt cx="6118734" cy="285750"/>
          </a:xfrm>
        </p:grpSpPr>
        <p:grpSp>
          <p:nvGrpSpPr>
            <p:cNvPr id="78" name="그룹 77">
              <a:extLst>
                <a:ext uri="{FF2B5EF4-FFF2-40B4-BE49-F238E27FC236}">
                  <a16:creationId xmlns:a16="http://schemas.microsoft.com/office/drawing/2014/main" id="{47ADBC94-BC18-4AE9-8E6A-D286D4003A0D}"/>
                </a:ext>
              </a:extLst>
            </p:cNvPr>
            <p:cNvGrpSpPr/>
            <p:nvPr/>
          </p:nvGrpSpPr>
          <p:grpSpPr>
            <a:xfrm>
              <a:off x="1420338" y="1115561"/>
              <a:ext cx="1752600" cy="285750"/>
              <a:chOff x="517524" y="2382813"/>
              <a:chExt cx="1752600" cy="285750"/>
            </a:xfrm>
          </p:grpSpPr>
          <p:pic>
            <p:nvPicPr>
              <p:cNvPr id="88" name="그래픽 87">
                <a:extLst>
                  <a:ext uri="{FF2B5EF4-FFF2-40B4-BE49-F238E27FC236}">
                    <a16:creationId xmlns:a16="http://schemas.microsoft.com/office/drawing/2014/main" id="{8D483490-5935-4C5C-AA54-E70CA9535E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517524" y="2382813"/>
                <a:ext cx="1752600" cy="285750"/>
              </a:xfrm>
              <a:prstGeom prst="rect">
                <a:avLst/>
              </a:prstGeom>
            </p:spPr>
          </p:pic>
          <p:pic>
            <p:nvPicPr>
              <p:cNvPr id="91" name="그래픽 90">
                <a:extLst>
                  <a:ext uri="{FF2B5EF4-FFF2-40B4-BE49-F238E27FC236}">
                    <a16:creationId xmlns:a16="http://schemas.microsoft.com/office/drawing/2014/main" id="{E8108ACE-1901-4C0B-A811-36B4A04BCE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2053030" y="2439963"/>
                <a:ext cx="161925" cy="171450"/>
              </a:xfrm>
              <a:prstGeom prst="rect">
                <a:avLst/>
              </a:prstGeom>
            </p:spPr>
          </p:pic>
        </p:grpSp>
        <p:grpSp>
          <p:nvGrpSpPr>
            <p:cNvPr id="79" name="그룹 78">
              <a:extLst>
                <a:ext uri="{FF2B5EF4-FFF2-40B4-BE49-F238E27FC236}">
                  <a16:creationId xmlns:a16="http://schemas.microsoft.com/office/drawing/2014/main" id="{23BF85E7-8752-4656-896E-7B11AD86F2FC}"/>
                </a:ext>
              </a:extLst>
            </p:cNvPr>
            <p:cNvGrpSpPr/>
            <p:nvPr/>
          </p:nvGrpSpPr>
          <p:grpSpPr>
            <a:xfrm>
              <a:off x="5786472" y="1115561"/>
              <a:ext cx="1752600" cy="285750"/>
              <a:chOff x="517524" y="2382813"/>
              <a:chExt cx="1752600" cy="285750"/>
            </a:xfrm>
          </p:grpSpPr>
          <p:pic>
            <p:nvPicPr>
              <p:cNvPr id="85" name="그래픽 84">
                <a:extLst>
                  <a:ext uri="{FF2B5EF4-FFF2-40B4-BE49-F238E27FC236}">
                    <a16:creationId xmlns:a16="http://schemas.microsoft.com/office/drawing/2014/main" id="{CF7D5A7A-F1A4-4C97-BCCB-766D9DF34B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517524" y="2382813"/>
                <a:ext cx="1752600" cy="285750"/>
              </a:xfrm>
              <a:prstGeom prst="rect">
                <a:avLst/>
              </a:prstGeom>
            </p:spPr>
          </p:pic>
          <p:pic>
            <p:nvPicPr>
              <p:cNvPr id="86" name="그래픽 85">
                <a:extLst>
                  <a:ext uri="{FF2B5EF4-FFF2-40B4-BE49-F238E27FC236}">
                    <a16:creationId xmlns:a16="http://schemas.microsoft.com/office/drawing/2014/main" id="{05DF8B62-C145-4524-B8B9-A26AEC9B18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2053030" y="2439963"/>
                <a:ext cx="161925" cy="171450"/>
              </a:xfrm>
              <a:prstGeom prst="rect">
                <a:avLst/>
              </a:prstGeom>
            </p:spPr>
          </p:pic>
        </p:grpSp>
      </p:grp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71CC06C2-3098-426A-BAA6-E44081E24F02}"/>
              </a:ext>
            </a:extLst>
          </p:cNvPr>
          <p:cNvGrpSpPr/>
          <p:nvPr/>
        </p:nvGrpSpPr>
        <p:grpSpPr>
          <a:xfrm>
            <a:off x="34184" y="1745416"/>
            <a:ext cx="1724861" cy="187945"/>
            <a:chOff x="34184" y="2449144"/>
            <a:chExt cx="1724861" cy="187945"/>
          </a:xfrm>
        </p:grpSpPr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699A1A5F-5238-4654-B4D6-4941149A92B2}"/>
                </a:ext>
              </a:extLst>
            </p:cNvPr>
            <p:cNvSpPr/>
            <p:nvPr/>
          </p:nvSpPr>
          <p:spPr>
            <a:xfrm>
              <a:off x="34184" y="2474109"/>
              <a:ext cx="654025" cy="138499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Total : </a:t>
              </a:r>
              <a:r>
                <a:rPr kumimoji="1" lang="en-US" altLang="ko-KR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10</a:t>
              </a:r>
              <a:r>
                <a:rPr kumimoji="1" lang="en-US" altLang="ko-KR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 </a:t>
              </a:r>
              <a:r>
                <a:rPr kumimoji="1" lang="ko-KR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건</a:t>
              </a:r>
            </a:p>
          </p:txBody>
        </p:sp>
        <p:grpSp>
          <p:nvGrpSpPr>
            <p:cNvPr id="95" name="그룹 94">
              <a:extLst>
                <a:ext uri="{FF2B5EF4-FFF2-40B4-BE49-F238E27FC236}">
                  <a16:creationId xmlns:a16="http://schemas.microsoft.com/office/drawing/2014/main" id="{E391B557-9E99-4C5A-ACB4-DAA0407E9A99}"/>
                </a:ext>
              </a:extLst>
            </p:cNvPr>
            <p:cNvGrpSpPr/>
            <p:nvPr/>
          </p:nvGrpSpPr>
          <p:grpSpPr>
            <a:xfrm>
              <a:off x="752632" y="2449144"/>
              <a:ext cx="1006413" cy="187945"/>
              <a:chOff x="2523884" y="2409267"/>
              <a:chExt cx="1107054" cy="206739"/>
            </a:xfrm>
          </p:grpSpPr>
          <p:pic>
            <p:nvPicPr>
              <p:cNvPr id="97" name="그래픽 96">
                <a:extLst>
                  <a:ext uri="{FF2B5EF4-FFF2-40B4-BE49-F238E27FC236}">
                    <a16:creationId xmlns:a16="http://schemas.microsoft.com/office/drawing/2014/main" id="{20A37D5C-05EE-44F2-AA5B-69AF836B88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2523884" y="2409267"/>
                <a:ext cx="1107054" cy="206739"/>
              </a:xfrm>
              <a:prstGeom prst="rect">
                <a:avLst/>
              </a:prstGeom>
            </p:spPr>
          </p:pic>
          <p:pic>
            <p:nvPicPr>
              <p:cNvPr id="98" name="그래픽 97">
                <a:extLst>
                  <a:ext uri="{FF2B5EF4-FFF2-40B4-BE49-F238E27FC236}">
                    <a16:creationId xmlns:a16="http://schemas.microsoft.com/office/drawing/2014/main" id="{1E345A12-D4E7-4333-ACC8-BD2EDC486F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3466086" y="2466952"/>
                <a:ext cx="114300" cy="85725"/>
              </a:xfrm>
              <a:prstGeom prst="rect">
                <a:avLst/>
              </a:prstGeom>
            </p:spPr>
          </p:pic>
        </p:grp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9D9C5711-5CD7-4C88-8553-2E753C99D021}"/>
                </a:ext>
              </a:extLst>
            </p:cNvPr>
            <p:cNvSpPr/>
            <p:nvPr/>
          </p:nvSpPr>
          <p:spPr>
            <a:xfrm>
              <a:off x="783436" y="2481238"/>
              <a:ext cx="559449" cy="12311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tIns="0" rIns="0" bIns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10</a:t>
              </a:r>
              <a:r>
                <a:rPr kumimoji="1" lang="ko-KR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개씩 보기</a:t>
              </a:r>
            </a:p>
          </p:txBody>
        </p:sp>
      </p:grpSp>
      <p:grpSp>
        <p:nvGrpSpPr>
          <p:cNvPr id="47" name="그룹 107">
            <a:extLst>
              <a:ext uri="{FF2B5EF4-FFF2-40B4-BE49-F238E27FC236}">
                <a16:creationId xmlns:a16="http://schemas.microsoft.com/office/drawing/2014/main" id="{250FEF0F-1F91-4A72-8697-F07762920E3B}"/>
              </a:ext>
            </a:extLst>
          </p:cNvPr>
          <p:cNvGrpSpPr>
            <a:grpSpLocks/>
          </p:cNvGrpSpPr>
          <p:nvPr/>
        </p:nvGrpSpPr>
        <p:grpSpPr bwMode="auto">
          <a:xfrm>
            <a:off x="3435" y="1618665"/>
            <a:ext cx="215573" cy="246063"/>
            <a:chOff x="2014691" y="1442250"/>
            <a:chExt cx="215928" cy="245280"/>
          </a:xfrm>
        </p:grpSpPr>
        <p:sp>
          <p:nvSpPr>
            <p:cNvPr id="48" name="Google Shape;2970;p125">
              <a:extLst>
                <a:ext uri="{FF2B5EF4-FFF2-40B4-BE49-F238E27FC236}">
                  <a16:creationId xmlns:a16="http://schemas.microsoft.com/office/drawing/2014/main" id="{8F51089F-8601-4B0F-9699-F234036470F9}"/>
                </a:ext>
              </a:extLst>
            </p:cNvPr>
            <p:cNvSpPr/>
            <p:nvPr/>
          </p:nvSpPr>
          <p:spPr>
            <a:xfrm>
              <a:off x="2014691" y="1464404"/>
              <a:ext cx="200354" cy="19938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lIns="91425" tIns="45700" rIns="91425" bIns="45700"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  <a:defRPr/>
              </a:pPr>
              <a:endParaRPr kumimoji="0" sz="800" dirty="0">
                <a:solidFill>
                  <a:prstClr val="white"/>
                </a:solidFill>
                <a:latin typeface="+mn-lt"/>
                <a:ea typeface="+mn-ea"/>
                <a:cs typeface="Arial"/>
                <a:sym typeface="Arial"/>
              </a:endParaRPr>
            </a:p>
          </p:txBody>
        </p:sp>
        <p:sp>
          <p:nvSpPr>
            <p:cNvPr id="49" name="Google Shape;423;p35">
              <a:extLst>
                <a:ext uri="{FF2B5EF4-FFF2-40B4-BE49-F238E27FC236}">
                  <a16:creationId xmlns:a16="http://schemas.microsoft.com/office/drawing/2014/main" id="{72F8D114-4FD2-4B9A-9CDA-FA07B5CB757B}"/>
                </a:ext>
              </a:extLst>
            </p:cNvPr>
            <p:cNvSpPr/>
            <p:nvPr/>
          </p:nvSpPr>
          <p:spPr>
            <a:xfrm>
              <a:off x="2041396" y="1442250"/>
              <a:ext cx="189223" cy="245280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lIns="0" tIns="45700" rIns="0" bIns="45700" anchor="ctr"/>
            <a:lstStyle/>
            <a:p>
              <a:pPr algn="just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sz="800" b="1" dirty="0">
                  <a:solidFill>
                    <a:prstClr val="white"/>
                  </a:solidFill>
                  <a:latin typeface="+mn-lt"/>
                  <a:ea typeface="+mn-ea"/>
                  <a:cs typeface="Arial"/>
                  <a:sym typeface="Arial"/>
                </a:rPr>
                <a:t>6</a:t>
              </a:r>
              <a:endParaRPr kumimoji="0" sz="800" b="1" dirty="0">
                <a:solidFill>
                  <a:prstClr val="white"/>
                </a:solidFill>
                <a:latin typeface="+mn-lt"/>
                <a:ea typeface="+mn-ea"/>
                <a:cs typeface="Arial"/>
                <a:sym typeface="Arial"/>
              </a:endParaRPr>
            </a:p>
          </p:txBody>
        </p:sp>
      </p:grpSp>
      <p:grpSp>
        <p:nvGrpSpPr>
          <p:cNvPr id="65" name="그룹 107">
            <a:extLst>
              <a:ext uri="{FF2B5EF4-FFF2-40B4-BE49-F238E27FC236}">
                <a16:creationId xmlns:a16="http://schemas.microsoft.com/office/drawing/2014/main" id="{D6D113CD-9587-4132-9CF1-990AC650A855}"/>
              </a:ext>
            </a:extLst>
          </p:cNvPr>
          <p:cNvGrpSpPr>
            <a:grpSpLocks/>
          </p:cNvGrpSpPr>
          <p:nvPr/>
        </p:nvGrpSpPr>
        <p:grpSpPr bwMode="auto">
          <a:xfrm>
            <a:off x="679759" y="1618665"/>
            <a:ext cx="217487" cy="246063"/>
            <a:chOff x="2012774" y="1442250"/>
            <a:chExt cx="217845" cy="245280"/>
          </a:xfrm>
        </p:grpSpPr>
        <p:sp>
          <p:nvSpPr>
            <p:cNvPr id="66" name="Google Shape;2970;p125">
              <a:extLst>
                <a:ext uri="{FF2B5EF4-FFF2-40B4-BE49-F238E27FC236}">
                  <a16:creationId xmlns:a16="http://schemas.microsoft.com/office/drawing/2014/main" id="{9C996DF8-8C86-4495-B11B-535654892442}"/>
                </a:ext>
              </a:extLst>
            </p:cNvPr>
            <p:cNvSpPr/>
            <p:nvPr/>
          </p:nvSpPr>
          <p:spPr>
            <a:xfrm>
              <a:off x="2012774" y="1464404"/>
              <a:ext cx="200354" cy="19938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lIns="91425" tIns="45700" rIns="91425" bIns="45700"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  <a:defRPr/>
              </a:pPr>
              <a:endParaRPr kumimoji="0" sz="800" dirty="0">
                <a:solidFill>
                  <a:prstClr val="white"/>
                </a:solidFill>
                <a:latin typeface="+mn-lt"/>
                <a:ea typeface="+mn-ea"/>
                <a:cs typeface="Arial"/>
                <a:sym typeface="Arial"/>
              </a:endParaRPr>
            </a:p>
          </p:txBody>
        </p:sp>
        <p:sp>
          <p:nvSpPr>
            <p:cNvPr id="67" name="Google Shape;423;p35">
              <a:extLst>
                <a:ext uri="{FF2B5EF4-FFF2-40B4-BE49-F238E27FC236}">
                  <a16:creationId xmlns:a16="http://schemas.microsoft.com/office/drawing/2014/main" id="{0913E584-57E0-4936-B85A-00DC0FB73600}"/>
                </a:ext>
              </a:extLst>
            </p:cNvPr>
            <p:cNvSpPr/>
            <p:nvPr/>
          </p:nvSpPr>
          <p:spPr>
            <a:xfrm>
              <a:off x="2041396" y="1442250"/>
              <a:ext cx="189223" cy="245280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lIns="0" tIns="45700" rIns="0" bIns="45700" anchor="ctr"/>
            <a:lstStyle/>
            <a:p>
              <a:pPr algn="just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sz="800" b="1" dirty="0">
                  <a:solidFill>
                    <a:prstClr val="white"/>
                  </a:solidFill>
                  <a:latin typeface="+mn-lt"/>
                  <a:ea typeface="+mn-ea"/>
                  <a:cs typeface="Arial"/>
                  <a:sym typeface="Arial"/>
                </a:rPr>
                <a:t>7</a:t>
              </a:r>
              <a:endParaRPr kumimoji="0" sz="800" b="1" dirty="0">
                <a:solidFill>
                  <a:prstClr val="white"/>
                </a:solidFill>
                <a:latin typeface="+mn-lt"/>
                <a:ea typeface="+mn-ea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769230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0FAC0A99-E8E7-433B-B38D-C8321AF73D9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ko-KR" altLang="en-US" dirty="0"/>
              <a:t>운영관리 </a:t>
            </a:r>
            <a:r>
              <a:rPr lang="en-US" altLang="ko-KR" dirty="0"/>
              <a:t>–</a:t>
            </a:r>
            <a:r>
              <a:rPr lang="ko-KR" altLang="en-US" dirty="0" err="1"/>
              <a:t>얼럿</a:t>
            </a:r>
            <a:r>
              <a:rPr lang="ko-KR" altLang="en-US" dirty="0"/>
              <a:t> 팝업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DB320AD-7FA7-42F0-810D-C6C68C11EF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sz="900" dirty="0"/>
              <a:t>MANAGE-</a:t>
            </a:r>
            <a:r>
              <a:rPr lang="en-US" altLang="ko-KR" dirty="0"/>
              <a:t>ALERT</a:t>
            </a:r>
            <a:endParaRPr kumimoji="1" lang="en-US" altLang="ko-KR" sz="900" b="0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graphicFrame>
        <p:nvGraphicFramePr>
          <p:cNvPr id="45" name="표 44">
            <a:extLst>
              <a:ext uri="{FF2B5EF4-FFF2-40B4-BE49-F238E27FC236}">
                <a16:creationId xmlns:a16="http://schemas.microsoft.com/office/drawing/2014/main" id="{63204A66-1B90-459A-8C28-FBD729EADC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6703827"/>
              </p:ext>
            </p:extLst>
          </p:nvPr>
        </p:nvGraphicFramePr>
        <p:xfrm>
          <a:off x="8602663" y="361950"/>
          <a:ext cx="3589337" cy="17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76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616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336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>
                          <a:solidFill>
                            <a:srgbClr val="4E5263"/>
                          </a:solidFill>
                          <a:latin typeface="+mn-ea"/>
                          <a:ea typeface="+mn-ea"/>
                          <a:sym typeface="맑은 고딕"/>
                        </a:rPr>
                        <a:t>Summery.</a:t>
                      </a:r>
                      <a:endParaRPr lang="en" altLang="ko-KR" sz="800" b="1" dirty="0">
                        <a:solidFill>
                          <a:srgbClr val="4E5263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" altLang="ko-KR" sz="900" b="1" dirty="0">
                        <a:solidFill>
                          <a:srgbClr val="4E5263"/>
                        </a:solidFill>
                        <a:latin typeface="SF Pro Text" pitchFamily="2" charset="0"/>
                        <a:ea typeface="SF Pro Text" pitchFamily="2" charset="0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360">
                <a:tc gridSpan="2">
                  <a:txBody>
                    <a:bodyPr/>
                    <a:lstStyle/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운영 중에 발생할 수 있는 </a:t>
                      </a:r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얼럿입니다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.</a:t>
                      </a: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해당 부분은 </a:t>
                      </a:r>
                      <a:r>
                        <a:rPr lang="ko-KR" altLang="en-US" sz="800" b="1" u="sng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온평원</a:t>
                      </a:r>
                      <a:r>
                        <a:rPr lang="ko-KR" altLang="en-US" sz="800" b="1" u="sng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 전체 프로젝트에서 필요한 </a:t>
                      </a:r>
                      <a:r>
                        <a:rPr lang="ko-KR" altLang="en-US" sz="800" b="1" u="sng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얼럿들은</a:t>
                      </a:r>
                      <a:r>
                        <a:rPr lang="ko-KR" altLang="en-US" sz="800" b="1" u="sng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 일괄로 제작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할 예정이기에 필요한 내용만 정리합니다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.</a:t>
                      </a:r>
                    </a:p>
                  </a:txBody>
                  <a:tcPr marL="91437" marR="91437" marT="45727" marB="45727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3360">
                <a:tc gridSpan="2"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800" b="1" dirty="0">
                          <a:solidFill>
                            <a:srgbClr val="4E5263"/>
                          </a:solidFill>
                          <a:latin typeface="+mn-ea"/>
                          <a:ea typeface="+mn-ea"/>
                          <a:sym typeface="맑은 고딕"/>
                        </a:rPr>
                        <a:t>RFP.</a:t>
                      </a:r>
                      <a:endParaRPr lang="en" altLang="ko-KR" sz="800" b="1" dirty="0">
                        <a:solidFill>
                          <a:srgbClr val="4E5263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2405544"/>
                  </a:ext>
                </a:extLst>
              </a:tr>
              <a:tr h="213360">
                <a:tc gridSpan="2">
                  <a:txBody>
                    <a:bodyPr/>
                    <a:lstStyle/>
                    <a:p>
                      <a:pPr algn="just" latinLnBrk="1"/>
                      <a:r>
                        <a:rPr lang="ko-KR" altLang="en-US" sz="800" dirty="0" err="1"/>
                        <a:t>ㆍ해당</a:t>
                      </a:r>
                      <a:r>
                        <a:rPr lang="ko-KR" altLang="en-US" sz="800" dirty="0"/>
                        <a:t> 없음</a:t>
                      </a:r>
                    </a:p>
                  </a:txBody>
                  <a:tcPr marL="91437" marR="91437" marT="45727" marB="45727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734976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1-1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0000"/>
                        </a:lnSpc>
                      </a:pPr>
                      <a:r>
                        <a:rPr kumimoji="1" lang="ko-KR" altLang="en-US" sz="8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이슈별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팝업 노출이 나타나는 메시지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44" marB="45744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1-2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0000"/>
                        </a:lnSpc>
                      </a:pP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팝업 샘플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44" marB="45744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1-3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0000"/>
                        </a:lnSpc>
                      </a:pP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해당 팝업 닫기 버튼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44" marB="45744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96" name="Group 373">
            <a:extLst>
              <a:ext uri="{FF2B5EF4-FFF2-40B4-BE49-F238E27FC236}">
                <a16:creationId xmlns:a16="http://schemas.microsoft.com/office/drawing/2014/main" id="{53D16C6F-90BB-4C1A-A9FD-C2B241777C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5040919"/>
              </p:ext>
            </p:extLst>
          </p:nvPr>
        </p:nvGraphicFramePr>
        <p:xfrm>
          <a:off x="217488" y="603250"/>
          <a:ext cx="8340726" cy="1916081"/>
        </p:xfrm>
        <a:graphic>
          <a:graphicData uri="http://schemas.openxmlformats.org/drawingml/2006/table">
            <a:tbl>
              <a:tblPr/>
              <a:tblGrid>
                <a:gridCol w="9981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911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139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374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22889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번호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20247" marR="120247" marT="10412" marB="10412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85000"/>
                      </a:sys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참고 페이지 및 번호</a:t>
                      </a:r>
                    </a:p>
                  </a:txBody>
                  <a:tcPr marL="120247" marR="120247" marT="10412" marB="10412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85000"/>
                      </a:sys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노출 상황</a:t>
                      </a:r>
                    </a:p>
                  </a:txBody>
                  <a:tcPr marL="120247" marR="120247" marT="10412" marB="10412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8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팝업 내용</a:t>
                      </a:r>
                    </a:p>
                  </a:txBody>
                  <a:tcPr marL="120247" marR="120247" marT="10412" marB="10412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85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6756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</a:p>
                  </a:txBody>
                  <a:tcPr marL="120247" marR="120247" marT="10412" marB="10412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800" dirty="0"/>
                        <a:t>페이지명</a:t>
                      </a:r>
                      <a:r>
                        <a:rPr lang="en-US" altLang="ko-KR" sz="800" dirty="0"/>
                        <a:t>(</a:t>
                      </a:r>
                      <a:r>
                        <a:rPr lang="ko-KR" altLang="en-US" sz="800" dirty="0"/>
                        <a:t>추후 입력</a:t>
                      </a:r>
                      <a:r>
                        <a:rPr lang="en-US" altLang="ko-KR" sz="800" dirty="0"/>
                        <a:t>)</a:t>
                      </a:r>
                    </a:p>
                  </a:txBody>
                  <a:tcPr marL="120247" marR="120247" marT="10412" marB="10412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조회 결과값이 없을 때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20247" marR="120247" marT="10412" marB="10412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조회 결과가 없습니다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 marL="120247" marR="120247" marT="10412" marB="10412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1609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</a:p>
                  </a:txBody>
                  <a:tcPr marL="120247" marR="120247" marT="10412" marB="10412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800" dirty="0"/>
                        <a:t>페이지명</a:t>
                      </a:r>
                      <a:r>
                        <a:rPr lang="en-US" altLang="ko-KR" sz="800" dirty="0"/>
                        <a:t>(</a:t>
                      </a:r>
                      <a:r>
                        <a:rPr lang="ko-KR" altLang="en-US" sz="800" dirty="0"/>
                        <a:t>추후 입력</a:t>
                      </a:r>
                      <a:r>
                        <a:rPr lang="en-US" altLang="ko-KR" sz="800" dirty="0"/>
                        <a:t>)</a:t>
                      </a:r>
                    </a:p>
                  </a:txBody>
                  <a:tcPr marL="120247" marR="120247" marT="10407" marB="10407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입력된 데이터가 없을 때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20247" marR="120247" marT="10407" marB="10407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조회를 위한 정보 또는 날짜가 선택되지 않았습니다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확인해주세요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 marL="120247" marR="120247" marT="10407" marB="10407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160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</a:p>
                  </a:txBody>
                  <a:tcPr marL="120247" marR="120247" marT="10412" marB="10412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페이지명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추후 입력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</a:p>
                  </a:txBody>
                  <a:tcPr marL="120247" marR="120247" marT="10412" marB="10412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기간 설정이 잘못 되었을 때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20247" marR="120247" marT="10412" marB="10412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기간 설정이 잘못 되었습니다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확인해주세요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 marL="120247" marR="120247" marT="10412" marB="10412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160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</a:t>
                      </a:r>
                    </a:p>
                  </a:txBody>
                  <a:tcPr marL="120247" marR="120247" marT="10412" marB="10412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페이지명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추후 입력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</a:p>
                  </a:txBody>
                  <a:tcPr marL="120247" marR="120247" marT="10412" marB="10412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답변 내용이 입력되지 않았을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때 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20247" marR="120247" marT="10412" marB="10412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답변 내용이 입력되지 않았습니다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 marL="120247" marR="120247" marT="10412" marB="10412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4427225"/>
                  </a:ext>
                </a:extLst>
              </a:tr>
              <a:tr h="30160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5</a:t>
                      </a:r>
                    </a:p>
                  </a:txBody>
                  <a:tcPr marL="120247" marR="120247" marT="10412" marB="10412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페이지명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추후 입력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</a:p>
                  </a:txBody>
                  <a:tcPr marL="120247" marR="120247" marT="10412" marB="10412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상태변경이 되지 않았을 때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20247" marR="120247" marT="10412" marB="10412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상태 변경이 되지 않았습니다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 marL="120247" marR="120247" marT="10412" marB="10412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7222342"/>
                  </a:ext>
                </a:extLst>
              </a:tr>
            </a:tbl>
          </a:graphicData>
        </a:graphic>
      </p:graphicFrame>
      <p:grpSp>
        <p:nvGrpSpPr>
          <p:cNvPr id="97" name="그룹 107">
            <a:extLst>
              <a:ext uri="{FF2B5EF4-FFF2-40B4-BE49-F238E27FC236}">
                <a16:creationId xmlns:a16="http://schemas.microsoft.com/office/drawing/2014/main" id="{C719EDDE-15C2-4A64-AAD3-9E43A58F0F38}"/>
              </a:ext>
            </a:extLst>
          </p:cNvPr>
          <p:cNvGrpSpPr>
            <a:grpSpLocks/>
          </p:cNvGrpSpPr>
          <p:nvPr/>
        </p:nvGrpSpPr>
        <p:grpSpPr bwMode="auto">
          <a:xfrm>
            <a:off x="109538" y="430213"/>
            <a:ext cx="217487" cy="246062"/>
            <a:chOff x="2012774" y="1442250"/>
            <a:chExt cx="217845" cy="245280"/>
          </a:xfrm>
        </p:grpSpPr>
        <p:sp>
          <p:nvSpPr>
            <p:cNvPr id="98" name="Google Shape;2970;p125">
              <a:extLst>
                <a:ext uri="{FF2B5EF4-FFF2-40B4-BE49-F238E27FC236}">
                  <a16:creationId xmlns:a16="http://schemas.microsoft.com/office/drawing/2014/main" id="{E749B9CC-A797-4225-B5BA-333A273AF3F2}"/>
                </a:ext>
              </a:extLst>
            </p:cNvPr>
            <p:cNvSpPr/>
            <p:nvPr/>
          </p:nvSpPr>
          <p:spPr>
            <a:xfrm>
              <a:off x="2012774" y="1464404"/>
              <a:ext cx="200354" cy="19938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lIns="91425" tIns="45700" rIns="91425" bIns="4570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  <a:tabLst/>
                <a:defRPr/>
              </a:pPr>
              <a:endParaRPr kumimoji="0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바탕체" panose="02030609000101010101" pitchFamily="17" charset="-127"/>
                <a:cs typeface="Arial"/>
                <a:sym typeface="Arial"/>
              </a:endParaRPr>
            </a:p>
          </p:txBody>
        </p:sp>
        <p:sp>
          <p:nvSpPr>
            <p:cNvPr id="99" name="Google Shape;423;p35">
              <a:extLst>
                <a:ext uri="{FF2B5EF4-FFF2-40B4-BE49-F238E27FC236}">
                  <a16:creationId xmlns:a16="http://schemas.microsoft.com/office/drawing/2014/main" id="{3F6B271B-ACE9-4A3D-A319-559F42B75C9C}"/>
                </a:ext>
              </a:extLst>
            </p:cNvPr>
            <p:cNvSpPr/>
            <p:nvPr/>
          </p:nvSpPr>
          <p:spPr>
            <a:xfrm>
              <a:off x="2041396" y="1442250"/>
              <a:ext cx="189223" cy="245280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lIns="0" tIns="45700" rIns="0" bIns="45700" anchor="ctr"/>
            <a:lstStyle/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바탕체" panose="02030609000101010101" pitchFamily="17" charset="-127"/>
                  <a:cs typeface="Arial"/>
                  <a:sym typeface="Arial"/>
                </a:rPr>
                <a:t>1-1</a:t>
              </a:r>
              <a:endParaRPr kumimoji="0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바탕체" panose="02030609000101010101" pitchFamily="17" charset="-127"/>
                <a:cs typeface="Arial"/>
                <a:sym typeface="Arial"/>
              </a:endParaRPr>
            </a:p>
          </p:txBody>
        </p:sp>
      </p:grpSp>
      <p:grpSp>
        <p:nvGrpSpPr>
          <p:cNvPr id="100" name="그룹 160">
            <a:extLst>
              <a:ext uri="{FF2B5EF4-FFF2-40B4-BE49-F238E27FC236}">
                <a16:creationId xmlns:a16="http://schemas.microsoft.com/office/drawing/2014/main" id="{7B0B3EBD-AEF8-4345-B90E-EAF692E938A7}"/>
              </a:ext>
            </a:extLst>
          </p:cNvPr>
          <p:cNvGrpSpPr>
            <a:grpSpLocks/>
          </p:cNvGrpSpPr>
          <p:nvPr/>
        </p:nvGrpSpPr>
        <p:grpSpPr bwMode="auto">
          <a:xfrm>
            <a:off x="9104313" y="4811713"/>
            <a:ext cx="2865437" cy="1514475"/>
            <a:chOff x="8803230" y="4993377"/>
            <a:chExt cx="3152152" cy="1666054"/>
          </a:xfrm>
        </p:grpSpPr>
        <p:grpSp>
          <p:nvGrpSpPr>
            <p:cNvPr id="101" name="Google Shape;1769;p22">
              <a:extLst>
                <a:ext uri="{FF2B5EF4-FFF2-40B4-BE49-F238E27FC236}">
                  <a16:creationId xmlns:a16="http://schemas.microsoft.com/office/drawing/2014/main" id="{C6991AE8-3A51-4684-8D7E-6F826395782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894048" y="5142109"/>
              <a:ext cx="3061334" cy="1517322"/>
              <a:chOff x="1080034" y="5385576"/>
              <a:chExt cx="3061334" cy="1517322"/>
            </a:xfrm>
          </p:grpSpPr>
          <p:sp>
            <p:nvSpPr>
              <p:cNvPr id="108" name="Google Shape;1770;p22">
                <a:extLst>
                  <a:ext uri="{FF2B5EF4-FFF2-40B4-BE49-F238E27FC236}">
                    <a16:creationId xmlns:a16="http://schemas.microsoft.com/office/drawing/2014/main" id="{376ED517-DF10-45C0-8021-FBDDA9123186}"/>
                  </a:ext>
                </a:extLst>
              </p:cNvPr>
              <p:cNvSpPr/>
              <p:nvPr/>
            </p:nvSpPr>
            <p:spPr>
              <a:xfrm>
                <a:off x="1080026" y="5385287"/>
                <a:ext cx="3061342" cy="1517611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bg1">
                    <a:lumMod val="75000"/>
                  </a:schemeClr>
                </a:solidFill>
                <a:prstDash val="solid"/>
                <a:miter lim="800000"/>
                <a:headEnd type="none" w="sm" len="sm"/>
                <a:tailEnd type="none" w="sm" len="sm"/>
              </a:ln>
              <a:effectLst/>
            </p:spPr>
            <p:txBody>
              <a:bodyPr spcFirstLastPara="1" lIns="91425" tIns="45700" rIns="91425" bIns="45700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3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prstClr val="black"/>
                  </a:buClr>
                  <a:buSzPts val="700"/>
                  <a:buFontTx/>
                  <a:buNone/>
                  <a:tabLst/>
                  <a:defRPr/>
                </a:pPr>
                <a:r>
                  <a:rPr kumimoji="1" lang="ko-KR" altLang="en-US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조회 결과가 없습니다</a:t>
                </a:r>
                <a:r>
                  <a:rPr kumimoji="1" lang="en-US" altLang="ko-KR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.</a:t>
                </a:r>
              </a:p>
            </p:txBody>
          </p:sp>
          <p:sp>
            <p:nvSpPr>
              <p:cNvPr id="109" name="Google Shape;1772;p22">
                <a:extLst>
                  <a:ext uri="{FF2B5EF4-FFF2-40B4-BE49-F238E27FC236}">
                    <a16:creationId xmlns:a16="http://schemas.microsoft.com/office/drawing/2014/main" id="{A1EFBBCB-AF68-48D0-920E-F97A954B4A65}"/>
                  </a:ext>
                </a:extLst>
              </p:cNvPr>
              <p:cNvSpPr/>
              <p:nvPr/>
            </p:nvSpPr>
            <p:spPr>
              <a:xfrm>
                <a:off x="2346126" y="6515200"/>
                <a:ext cx="548352" cy="272436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bg1">
                    <a:lumMod val="75000"/>
                  </a:scheme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lIns="91425" tIns="45700" rIns="91425" bIns="4570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  <a:tabLst/>
                  <a:defRPr/>
                </a:pPr>
                <a:r>
                  <a:rPr kumimoji="0" lang="ko-KR" altLang="en-US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algun Gothic"/>
                    <a:ea typeface="Malgun Gothic"/>
                    <a:cs typeface="Malgun Gothic"/>
                    <a:sym typeface="Malgun Gothic"/>
                  </a:rPr>
                  <a:t>확인</a:t>
                </a:r>
                <a:endParaRPr kumimoji="0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102" name="그룹 162">
              <a:extLst>
                <a:ext uri="{FF2B5EF4-FFF2-40B4-BE49-F238E27FC236}">
                  <a16:creationId xmlns:a16="http://schemas.microsoft.com/office/drawing/2014/main" id="{133DA3FC-6829-4C98-9F00-F5EE0628796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803230" y="4993377"/>
              <a:ext cx="229663" cy="245280"/>
              <a:chOff x="2004988" y="1442250"/>
              <a:chExt cx="229663" cy="245280"/>
            </a:xfrm>
          </p:grpSpPr>
          <p:sp>
            <p:nvSpPr>
              <p:cNvPr id="106" name="Google Shape;2970;p125">
                <a:extLst>
                  <a:ext uri="{FF2B5EF4-FFF2-40B4-BE49-F238E27FC236}">
                    <a16:creationId xmlns:a16="http://schemas.microsoft.com/office/drawing/2014/main" id="{B2E95882-8E68-44C0-8156-FFE4B7F91C76}"/>
                  </a:ext>
                </a:extLst>
              </p:cNvPr>
              <p:cNvSpPr/>
              <p:nvPr/>
            </p:nvSpPr>
            <p:spPr>
              <a:xfrm>
                <a:off x="2013719" y="1463207"/>
                <a:ext cx="200830" cy="20083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spcFirstLastPara="1" lIns="91425" tIns="45700" rIns="91425" bIns="4570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  <a:tabLst/>
                  <a:defRPr/>
                </a:pPr>
                <a:endParaRPr kumimoji="0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바탕체" panose="02030609000101010101" pitchFamily="17" charset="-127"/>
                  <a:cs typeface="Arial"/>
                  <a:sym typeface="Arial"/>
                </a:endParaRPr>
              </a:p>
            </p:txBody>
          </p:sp>
          <p:sp>
            <p:nvSpPr>
              <p:cNvPr id="107" name="Google Shape;423;p35">
                <a:extLst>
                  <a:ext uri="{FF2B5EF4-FFF2-40B4-BE49-F238E27FC236}">
                    <a16:creationId xmlns:a16="http://schemas.microsoft.com/office/drawing/2014/main" id="{515B97DE-C3AB-4D7E-B5DD-31821F0CC7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04988" y="1442250"/>
                <a:ext cx="230285" cy="24449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lIns="0" tIns="45700" rIns="0" bIns="45700" anchor="ctr"/>
              <a:lstStyle>
                <a:lvl1pPr latinLnBrk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1pPr>
                <a:lvl2pPr marL="742950" indent="-285750" latinLnBrk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2pPr>
                <a:lvl3pPr marL="1143000" indent="-228600" latinLnBrk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3pPr>
                <a:lvl4pPr marL="1600200" indent="-228600" latinLnBrk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4pPr>
                <a:lvl5pPr marL="2057400" indent="-228600" latinLnBrk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9pPr>
              </a:lstStyle>
              <a:p>
                <a:pPr marL="0" marR="0" lvl="0" indent="0" algn="just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Arial" panose="020B0604020202020204" pitchFamily="34" charset="0"/>
                    <a:sym typeface="Arial" panose="020B0604020202020204" pitchFamily="34" charset="0"/>
                  </a:rPr>
                  <a:t>1-2</a:t>
                </a:r>
                <a:endParaRPr kumimoji="0" lang="ko-KR" altLang="ko-KR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03" name="그룹 163">
              <a:extLst>
                <a:ext uri="{FF2B5EF4-FFF2-40B4-BE49-F238E27FC236}">
                  <a16:creationId xmlns:a16="http://schemas.microsoft.com/office/drawing/2014/main" id="{F048A378-FEF3-4C01-9FED-F12AC4C2A7A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048774" y="6193527"/>
              <a:ext cx="252902" cy="245280"/>
              <a:chOff x="2002757" y="1442250"/>
              <a:chExt cx="252902" cy="245280"/>
            </a:xfrm>
          </p:grpSpPr>
          <p:sp>
            <p:nvSpPr>
              <p:cNvPr id="104" name="Google Shape;2970;p125">
                <a:extLst>
                  <a:ext uri="{FF2B5EF4-FFF2-40B4-BE49-F238E27FC236}">
                    <a16:creationId xmlns:a16="http://schemas.microsoft.com/office/drawing/2014/main" id="{CBDB4DA4-DC34-4A82-AE99-03661DF1EA75}"/>
                  </a:ext>
                </a:extLst>
              </p:cNvPr>
              <p:cNvSpPr/>
              <p:nvPr/>
            </p:nvSpPr>
            <p:spPr>
              <a:xfrm>
                <a:off x="2004103" y="1454094"/>
                <a:ext cx="220040" cy="22004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spcFirstLastPara="1" lIns="91425" tIns="45700" rIns="91425" bIns="4570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  <a:tabLst/>
                  <a:defRPr/>
                </a:pPr>
                <a:endParaRPr kumimoji="0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바탕체" panose="02030609000101010101" pitchFamily="17" charset="-127"/>
                  <a:cs typeface="Arial"/>
                  <a:sym typeface="Arial"/>
                </a:endParaRPr>
              </a:p>
            </p:txBody>
          </p:sp>
          <p:sp>
            <p:nvSpPr>
              <p:cNvPr id="105" name="Google Shape;423;p35">
                <a:extLst>
                  <a:ext uri="{FF2B5EF4-FFF2-40B4-BE49-F238E27FC236}">
                    <a16:creationId xmlns:a16="http://schemas.microsoft.com/office/drawing/2014/main" id="{05359A10-85B9-411D-93BE-5421F12367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03707" y="1441868"/>
                <a:ext cx="251411" cy="24624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lIns="0" tIns="45700" rIns="0" bIns="45700" anchor="ctr"/>
              <a:lstStyle>
                <a:lvl1pPr latinLnBrk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1pPr>
                <a:lvl2pPr marL="742950" indent="-285750" latinLnBrk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2pPr>
                <a:lvl3pPr marL="1143000" indent="-228600" latinLnBrk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3pPr>
                <a:lvl4pPr marL="1600200" indent="-228600" latinLnBrk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4pPr>
                <a:lvl5pPr marL="2057400" indent="-228600" latinLnBrk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9pPr>
              </a:lstStyle>
              <a:p>
                <a:pPr marL="0" marR="0" lvl="0" indent="0" algn="just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Arial" panose="020B0604020202020204" pitchFamily="34" charset="0"/>
                    <a:sym typeface="Arial" panose="020B0604020202020204" pitchFamily="34" charset="0"/>
                  </a:rPr>
                  <a:t>1-3</a:t>
                </a:r>
                <a:endParaRPr kumimoji="0" lang="ko-KR" altLang="ko-KR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391423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2EFD33F3-06AC-456A-9C6D-F8B2B62CA5D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ko-KR" altLang="en-US" dirty="0"/>
              <a:t>전문가관리</a:t>
            </a:r>
            <a:r>
              <a:rPr lang="en-US" altLang="ko-KR" dirty="0"/>
              <a:t>(</a:t>
            </a:r>
            <a:r>
              <a:rPr lang="ko-KR" altLang="en-US" dirty="0"/>
              <a:t>사용자</a:t>
            </a:r>
            <a:r>
              <a:rPr lang="en-US" altLang="ko-KR" dirty="0"/>
              <a:t>) - </a:t>
            </a:r>
            <a:r>
              <a:rPr lang="ko-KR" altLang="en-US" dirty="0"/>
              <a:t>회원 정보</a:t>
            </a:r>
            <a:endParaRPr lang="en-US" altLang="ko-KR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CFA1EC2-D671-4ECF-BD61-9012AEF53BA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121" name="표 120">
            <a:extLst>
              <a:ext uri="{FF2B5EF4-FFF2-40B4-BE49-F238E27FC236}">
                <a16:creationId xmlns:a16="http://schemas.microsoft.com/office/drawing/2014/main" id="{69CC1710-483F-4F35-845D-751E3E0DD4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1563365"/>
              </p:ext>
            </p:extLst>
          </p:nvPr>
        </p:nvGraphicFramePr>
        <p:xfrm>
          <a:off x="8602663" y="361950"/>
          <a:ext cx="3589337" cy="23165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76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616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336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>
                          <a:solidFill>
                            <a:srgbClr val="4E5263"/>
                          </a:solidFill>
                          <a:latin typeface="+mn-ea"/>
                          <a:ea typeface="+mn-ea"/>
                          <a:sym typeface="맑은 고딕"/>
                        </a:rPr>
                        <a:t>Summery.</a:t>
                      </a:r>
                      <a:endParaRPr lang="en" altLang="ko-KR" sz="800" b="1" dirty="0">
                        <a:solidFill>
                          <a:srgbClr val="4E5263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" altLang="ko-KR" sz="900" b="1" dirty="0">
                        <a:solidFill>
                          <a:srgbClr val="4E5263"/>
                        </a:solidFill>
                        <a:latin typeface="SF Pro Text" pitchFamily="2" charset="0"/>
                        <a:ea typeface="SF Pro Text" pitchFamily="2" charset="0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360">
                <a:tc gridSpan="2">
                  <a:txBody>
                    <a:bodyPr/>
                    <a:lstStyle/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메인 페이지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  -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기본 레이아웃은 웹스타일 가이드를 준용하여 구성이 됩니다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.</a:t>
                      </a:r>
                    </a:p>
                  </a:txBody>
                  <a:tcPr marL="91437" marR="91437" marT="45727" marB="45727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3360">
                <a:tc gridSpan="2"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800" b="1" dirty="0">
                          <a:solidFill>
                            <a:srgbClr val="4E5263"/>
                          </a:solidFill>
                          <a:latin typeface="+mn-ea"/>
                          <a:ea typeface="+mn-ea"/>
                          <a:sym typeface="맑은 고딕"/>
                        </a:rPr>
                        <a:t>RFP.</a:t>
                      </a:r>
                      <a:endParaRPr lang="en" altLang="ko-KR" sz="800" b="1" dirty="0">
                        <a:solidFill>
                          <a:srgbClr val="4E5263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2405544"/>
                  </a:ext>
                </a:extLst>
              </a:tr>
              <a:tr h="213360">
                <a:tc gridSpan="2">
                  <a:txBody>
                    <a:bodyPr/>
                    <a:lstStyle/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다음 페이지 참조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734976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0000"/>
                        </a:lnSpc>
                      </a:pP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메인 메뉴 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0000"/>
                        </a:lnSpc>
                      </a:pP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LNB </a:t>
                      </a:r>
                    </a:p>
                    <a:p>
                      <a:pPr marL="0" indent="0" algn="just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 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트리구조 형식으로 노출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indent="0" algn="just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 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선택된 메뉴를 확인하기 위한 방법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indent="0" algn="just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  </a:t>
                      </a: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 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선택된 트리 메뉴 </a:t>
                      </a: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kumimoji="1" lang="ko-KR" altLang="en-US" sz="800" b="1" dirty="0">
                          <a:solidFill>
                            <a:srgbClr val="0B61A1"/>
                          </a:solidFill>
                          <a:latin typeface="+mn-ea"/>
                          <a:ea typeface="+mn-ea"/>
                        </a:rPr>
                        <a:t>파란색 진하게</a:t>
                      </a:r>
                      <a:endParaRPr kumimoji="1" lang="en-US" altLang="ko-KR" sz="800" b="1" dirty="0">
                        <a:solidFill>
                          <a:srgbClr val="0B61A1"/>
                        </a:solidFill>
                        <a:latin typeface="+mn-ea"/>
                        <a:ea typeface="+mn-ea"/>
                      </a:endParaRPr>
                    </a:p>
                    <a:p>
                      <a:pPr marL="0" indent="0" algn="just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  </a:t>
                      </a: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 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선택되지 않은 트리 메뉴 </a:t>
                      </a: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회색 보통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탭 선택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정보 노출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47009891"/>
                  </a:ext>
                </a:extLst>
              </a:tr>
            </a:tbl>
          </a:graphicData>
        </a:graphic>
      </p:graphicFrame>
      <p:sp>
        <p:nvSpPr>
          <p:cNvPr id="16442" name="Google Shape;423;p35">
            <a:extLst>
              <a:ext uri="{FF2B5EF4-FFF2-40B4-BE49-F238E27FC236}">
                <a16:creationId xmlns:a16="http://schemas.microsoft.com/office/drawing/2014/main" id="{21BA5D0B-1058-4830-AE43-A52403799D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96558" y="1144136"/>
            <a:ext cx="7304505" cy="3427864"/>
          </a:xfrm>
          <a:prstGeom prst="rect">
            <a:avLst/>
          </a:prstGeom>
          <a:solidFill>
            <a:schemeClr val="bg1"/>
          </a:solidFill>
          <a:ln w="9525">
            <a:solidFill>
              <a:srgbClr val="A5A5A5"/>
            </a:solidFill>
            <a:round/>
            <a:headEnd type="none" w="sm" len="sm"/>
            <a:tailEnd type="none" w="sm" len="sm"/>
          </a:ln>
        </p:spPr>
        <p:txBody>
          <a:bodyPr lIns="0" tIns="45700" rIns="0" bIns="45700" anchor="ctr"/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latinLnBrk="0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ko-KR" altLang="en-US" sz="900" dirty="0">
                <a:solidFill>
                  <a:srgbClr val="7F7F7F"/>
                </a:solidFill>
                <a:latin typeface="+mn-ea"/>
                <a:ea typeface="+mn-ea"/>
                <a:cs typeface="Arial" panose="020B0604020202020204" pitchFamily="34" charset="0"/>
                <a:sym typeface="Arial" panose="020B0604020202020204" pitchFamily="34" charset="0"/>
              </a:rPr>
              <a:t>정보 노출</a:t>
            </a:r>
            <a:endParaRPr lang="ko-KR" altLang="ko-KR" sz="900" dirty="0">
              <a:solidFill>
                <a:srgbClr val="7F7F7F"/>
              </a:solidFill>
              <a:latin typeface="+mn-ea"/>
              <a:ea typeface="+mn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6404" name="Google Shape;2970;p125">
            <a:extLst>
              <a:ext uri="{FF2B5EF4-FFF2-40B4-BE49-F238E27FC236}">
                <a16:creationId xmlns:a16="http://schemas.microsoft.com/office/drawing/2014/main" id="{F9F4417D-F447-4A52-AF42-ECEA4A0631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500" y="463550"/>
            <a:ext cx="200025" cy="20002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latinLnBrk="0">
              <a:lnSpc>
                <a:spcPct val="100000"/>
              </a:lnSpc>
              <a:spcBef>
                <a:spcPct val="0"/>
              </a:spcBef>
              <a:buClr>
                <a:srgbClr val="000000"/>
              </a:buClr>
              <a:buSzPts val="800"/>
              <a:buFont typeface="Arial" panose="020B0604020202020204" pitchFamily="34" charset="0"/>
              <a:buNone/>
            </a:pPr>
            <a:r>
              <a:rPr lang="ko-KR" altLang="ko-KR" sz="800">
                <a:solidFill>
                  <a:srgbClr val="FFFFFF"/>
                </a:solidFill>
                <a:latin typeface="Arial" panose="020B0604020202020204" pitchFamily="34" charset="0"/>
                <a:ea typeface="바탕체" panose="02030609000101010101" pitchFamily="17" charset="-127"/>
                <a:cs typeface="Arial" panose="020B0604020202020204" pitchFamily="34" charset="0"/>
                <a:sym typeface="Arial" panose="020B0604020202020204" pitchFamily="34" charset="0"/>
              </a:rPr>
              <a:t>1</a:t>
            </a:r>
          </a:p>
        </p:txBody>
      </p:sp>
      <p:sp>
        <p:nvSpPr>
          <p:cNvPr id="16406" name="Google Shape;2970;p125">
            <a:extLst>
              <a:ext uri="{FF2B5EF4-FFF2-40B4-BE49-F238E27FC236}">
                <a16:creationId xmlns:a16="http://schemas.microsoft.com/office/drawing/2014/main" id="{E811D129-D02B-4D67-81B6-783AA922C3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52938" y="2567567"/>
            <a:ext cx="200025" cy="20002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latinLnBrk="0">
              <a:lnSpc>
                <a:spcPct val="100000"/>
              </a:lnSpc>
              <a:spcBef>
                <a:spcPct val="0"/>
              </a:spcBef>
              <a:buClr>
                <a:srgbClr val="000000"/>
              </a:buClr>
              <a:buSzPts val="800"/>
              <a:buFont typeface="Arial" panose="020B0604020202020204" pitchFamily="34" charset="0"/>
              <a:buNone/>
            </a:pPr>
            <a:r>
              <a:rPr lang="en-US" altLang="ko-KR" sz="800" dirty="0">
                <a:solidFill>
                  <a:srgbClr val="FFFFFF"/>
                </a:solidFill>
                <a:latin typeface="Arial" panose="020B0604020202020204" pitchFamily="34" charset="0"/>
                <a:ea typeface="바탕체" panose="02030609000101010101" pitchFamily="17" charset="-127"/>
                <a:cs typeface="Arial" panose="020B0604020202020204" pitchFamily="34" charset="0"/>
                <a:sym typeface="Arial" panose="020B0604020202020204" pitchFamily="34" charset="0"/>
              </a:rPr>
              <a:t>4</a:t>
            </a:r>
            <a:endParaRPr lang="ko-KR" altLang="ko-KR" sz="800" dirty="0">
              <a:solidFill>
                <a:srgbClr val="FFFFFF"/>
              </a:solidFill>
              <a:latin typeface="Arial" panose="020B0604020202020204" pitchFamily="34" charset="0"/>
              <a:ea typeface="바탕체" panose="02030609000101010101" pitchFamily="17" charset="-127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F5CAA3A5-6B3B-4EF0-9441-E0514EE285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8302420"/>
              </p:ext>
            </p:extLst>
          </p:nvPr>
        </p:nvGraphicFramePr>
        <p:xfrm>
          <a:off x="49767" y="686593"/>
          <a:ext cx="569136" cy="1825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91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256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콘텐츠 관리</a:t>
                      </a:r>
                    </a:p>
                  </a:txBody>
                  <a:tcPr marL="20314" marR="20314" marT="20320" marB="203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2" name="Google Shape;423;p35">
            <a:extLst>
              <a:ext uri="{FF2B5EF4-FFF2-40B4-BE49-F238E27FC236}">
                <a16:creationId xmlns:a16="http://schemas.microsoft.com/office/drawing/2014/main" id="{984A38D5-32FC-459D-A9FE-C311710C70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150" y="866775"/>
            <a:ext cx="1139408" cy="3705225"/>
          </a:xfrm>
          <a:prstGeom prst="rect">
            <a:avLst/>
          </a:prstGeom>
          <a:solidFill>
            <a:schemeClr val="bg1"/>
          </a:solidFill>
          <a:ln w="9525">
            <a:solidFill>
              <a:srgbClr val="A5A5A5"/>
            </a:solidFill>
            <a:round/>
            <a:headEnd type="none" w="sm" len="sm"/>
            <a:tailEnd type="none" w="sm" len="sm"/>
          </a:ln>
        </p:spPr>
        <p:txBody>
          <a:bodyPr lIns="0" tIns="45700" rIns="0" bIns="45700"/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latinLnBrk="0">
              <a:lnSpc>
                <a:spcPct val="200000"/>
              </a:lnSpc>
              <a:spcBef>
                <a:spcPct val="0"/>
              </a:spcBef>
              <a:buFontTx/>
              <a:buNone/>
              <a:defRPr/>
            </a:pPr>
            <a:r>
              <a:rPr lang="ko-KR" altLang="en-US" sz="800" dirty="0">
                <a:solidFill>
                  <a:srgbClr val="7F7F7F"/>
                </a:solidFill>
                <a:latin typeface="+mn-ea"/>
                <a:ea typeface="+mn-ea"/>
                <a:cs typeface="Arial" panose="020B0604020202020204" pitchFamily="34" charset="0"/>
                <a:sym typeface="Arial" panose="020B0604020202020204" pitchFamily="34" charset="0"/>
              </a:rPr>
              <a:t>  </a:t>
            </a:r>
            <a:r>
              <a:rPr lang="ko-KR" altLang="en-US" sz="800" b="1" dirty="0">
                <a:solidFill>
                  <a:srgbClr val="0B61A1"/>
                </a:solidFill>
                <a:latin typeface="+mn-ea"/>
                <a:ea typeface="+mn-ea"/>
                <a:sym typeface="Arial" panose="020B0604020202020204" pitchFamily="34" charset="0"/>
              </a:rPr>
              <a:t>회원 정보</a:t>
            </a:r>
            <a:endParaRPr lang="en-US" altLang="ko-KR" sz="800" b="1" dirty="0">
              <a:solidFill>
                <a:srgbClr val="0B61A1"/>
              </a:solidFill>
              <a:latin typeface="+mn-ea"/>
              <a:ea typeface="+mn-ea"/>
              <a:sym typeface="Arial" panose="020B0604020202020204" pitchFamily="34" charset="0"/>
            </a:endParaRPr>
          </a:p>
          <a:p>
            <a:pPr latinLnBrk="0">
              <a:lnSpc>
                <a:spcPct val="200000"/>
              </a:lnSpc>
              <a:spcBef>
                <a:spcPct val="0"/>
              </a:spcBef>
              <a:buNone/>
              <a:defRPr/>
            </a:pPr>
            <a:r>
              <a:rPr lang="ko-KR" altLang="en-US" sz="800" b="1" dirty="0">
                <a:solidFill>
                  <a:srgbClr val="0B61A1"/>
                </a:solidFill>
                <a:latin typeface="+mn-ea"/>
                <a:ea typeface="+mn-ea"/>
                <a:cs typeface="Arial" panose="020B0604020202020204" pitchFamily="34" charset="0"/>
                <a:sym typeface="Arial" panose="020B0604020202020204" pitchFamily="34" charset="0"/>
              </a:rPr>
              <a:t>  </a:t>
            </a:r>
            <a:r>
              <a:rPr lang="ko-KR" altLang="en-US" sz="800" dirty="0">
                <a:solidFill>
                  <a:srgbClr val="7F7F7F"/>
                </a:solidFill>
                <a:latin typeface="+mn-ea"/>
                <a:ea typeface="+mn-ea"/>
                <a:cs typeface="Arial" panose="020B0604020202020204" pitchFamily="34" charset="0"/>
                <a:sym typeface="Arial" panose="020B0604020202020204" pitchFamily="34" charset="0"/>
              </a:rPr>
              <a:t>커뮤니티</a:t>
            </a:r>
            <a:endParaRPr lang="en-US" altLang="ko-KR" sz="800" dirty="0">
              <a:solidFill>
                <a:srgbClr val="7F7F7F"/>
              </a:solidFill>
              <a:latin typeface="+mn-ea"/>
              <a:ea typeface="+mn-ea"/>
              <a:cs typeface="Arial" panose="020B0604020202020204" pitchFamily="34" charset="0"/>
              <a:sym typeface="Arial" panose="020B0604020202020204" pitchFamily="34" charset="0"/>
            </a:endParaRPr>
          </a:p>
          <a:p>
            <a:pPr latinLnBrk="0">
              <a:lnSpc>
                <a:spcPct val="200000"/>
              </a:lnSpc>
              <a:spcBef>
                <a:spcPct val="0"/>
              </a:spcBef>
              <a:buNone/>
              <a:defRPr/>
            </a:pPr>
            <a:r>
              <a:rPr lang="ko-KR" altLang="en-US" sz="800" dirty="0">
                <a:solidFill>
                  <a:srgbClr val="7F7F7F"/>
                </a:solidFill>
                <a:latin typeface="+mn-ea"/>
                <a:ea typeface="+mn-ea"/>
                <a:cs typeface="Arial" panose="020B0604020202020204" pitchFamily="34" charset="0"/>
                <a:sym typeface="Arial" panose="020B0604020202020204" pitchFamily="34" charset="0"/>
              </a:rPr>
              <a:t>   </a:t>
            </a:r>
            <a:r>
              <a:rPr lang="en-US" altLang="ko-KR" sz="800" dirty="0">
                <a:solidFill>
                  <a:srgbClr val="7F7F7F"/>
                </a:solidFill>
                <a:latin typeface="+mn-ea"/>
                <a:ea typeface="+mn-ea"/>
                <a:cs typeface="Arial" panose="020B0604020202020204" pitchFamily="34" charset="0"/>
                <a:sym typeface="Arial" panose="020B0604020202020204" pitchFamily="34" charset="0"/>
              </a:rPr>
              <a:t>- </a:t>
            </a:r>
            <a:r>
              <a:rPr lang="ko-KR" altLang="en-US" sz="800" dirty="0">
                <a:solidFill>
                  <a:srgbClr val="7F7F7F"/>
                </a:solidFill>
                <a:latin typeface="+mn-ea"/>
                <a:ea typeface="+mn-ea"/>
                <a:cs typeface="Arial" panose="020B0604020202020204" pitchFamily="34" charset="0"/>
                <a:sym typeface="Arial" panose="020B0604020202020204" pitchFamily="34" charset="0"/>
              </a:rPr>
              <a:t>공지사항</a:t>
            </a:r>
            <a:endParaRPr lang="en-US" altLang="ko-KR" sz="800" dirty="0">
              <a:solidFill>
                <a:srgbClr val="7F7F7F"/>
              </a:solidFill>
              <a:latin typeface="+mn-ea"/>
              <a:ea typeface="+mn-ea"/>
              <a:cs typeface="Arial" panose="020B0604020202020204" pitchFamily="34" charset="0"/>
              <a:sym typeface="Arial" panose="020B0604020202020204" pitchFamily="34" charset="0"/>
            </a:endParaRPr>
          </a:p>
          <a:p>
            <a:pPr latinLnBrk="0">
              <a:lnSpc>
                <a:spcPct val="200000"/>
              </a:lnSpc>
              <a:spcBef>
                <a:spcPct val="0"/>
              </a:spcBef>
              <a:buNone/>
              <a:defRPr/>
            </a:pPr>
            <a:r>
              <a:rPr lang="ko-KR" altLang="en-US" sz="800" dirty="0">
                <a:solidFill>
                  <a:srgbClr val="7F7F7F"/>
                </a:solidFill>
                <a:latin typeface="+mn-ea"/>
                <a:ea typeface="+mn-ea"/>
                <a:cs typeface="Arial" panose="020B0604020202020204" pitchFamily="34" charset="0"/>
                <a:sym typeface="Arial" panose="020B0604020202020204" pitchFamily="34" charset="0"/>
              </a:rPr>
              <a:t>   </a:t>
            </a:r>
            <a:r>
              <a:rPr lang="en-US" altLang="ko-KR" sz="800" dirty="0">
                <a:solidFill>
                  <a:srgbClr val="7F7F7F"/>
                </a:solidFill>
                <a:latin typeface="+mn-ea"/>
                <a:ea typeface="+mn-ea"/>
                <a:cs typeface="Arial" panose="020B0604020202020204" pitchFamily="34" charset="0"/>
                <a:sym typeface="Arial" panose="020B0604020202020204" pitchFamily="34" charset="0"/>
              </a:rPr>
              <a:t>- 1:1</a:t>
            </a:r>
            <a:r>
              <a:rPr lang="ko-KR" altLang="en-US" sz="800" dirty="0">
                <a:solidFill>
                  <a:srgbClr val="7F7F7F"/>
                </a:solidFill>
                <a:latin typeface="+mn-ea"/>
                <a:ea typeface="+mn-ea"/>
                <a:cs typeface="Arial" panose="020B0604020202020204" pitchFamily="34" charset="0"/>
                <a:sym typeface="Arial" panose="020B0604020202020204" pitchFamily="34" charset="0"/>
              </a:rPr>
              <a:t>문의</a:t>
            </a:r>
            <a:endParaRPr lang="en-US" altLang="ko-KR" sz="800" dirty="0">
              <a:solidFill>
                <a:srgbClr val="7F7F7F"/>
              </a:solidFill>
              <a:latin typeface="+mn-ea"/>
              <a:ea typeface="+mn-ea"/>
              <a:cs typeface="Arial" panose="020B0604020202020204" pitchFamily="34" charset="0"/>
              <a:sym typeface="Arial" panose="020B0604020202020204" pitchFamily="34" charset="0"/>
            </a:endParaRPr>
          </a:p>
          <a:p>
            <a:pPr latinLnBrk="0">
              <a:lnSpc>
                <a:spcPct val="200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ko-KR" altLang="en-US" sz="800" dirty="0">
                <a:solidFill>
                  <a:srgbClr val="7F7F7F"/>
                </a:solidFill>
                <a:latin typeface="+mn-ea"/>
                <a:ea typeface="+mn-ea"/>
                <a:cs typeface="Arial" panose="020B0604020202020204" pitchFamily="34" charset="0"/>
                <a:sym typeface="Arial" panose="020B0604020202020204" pitchFamily="34" charset="0"/>
              </a:rPr>
              <a:t>  접수현황</a:t>
            </a:r>
            <a:endParaRPr lang="en-US" altLang="ko-KR" sz="800" dirty="0">
              <a:solidFill>
                <a:srgbClr val="7F7F7F"/>
              </a:solidFill>
              <a:latin typeface="+mn-ea"/>
              <a:ea typeface="+mn-ea"/>
              <a:cs typeface="Arial" panose="020B0604020202020204" pitchFamily="34" charset="0"/>
              <a:sym typeface="Arial" panose="020B0604020202020204" pitchFamily="34" charset="0"/>
            </a:endParaRPr>
          </a:p>
          <a:p>
            <a:pPr latinLnBrk="0">
              <a:lnSpc>
                <a:spcPct val="200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ko-KR" altLang="en-US" sz="800" dirty="0">
                <a:solidFill>
                  <a:srgbClr val="7F7F7F"/>
                </a:solidFill>
                <a:latin typeface="+mn-ea"/>
                <a:ea typeface="+mn-ea"/>
                <a:cs typeface="Arial" panose="020B0604020202020204" pitchFamily="34" charset="0"/>
                <a:sym typeface="Arial" panose="020B0604020202020204" pitchFamily="34" charset="0"/>
              </a:rPr>
              <a:t>  공고등록</a:t>
            </a:r>
            <a:endParaRPr lang="en-US" altLang="ko-KR" sz="800" dirty="0">
              <a:solidFill>
                <a:srgbClr val="7F7F7F"/>
              </a:solidFill>
              <a:latin typeface="+mn-ea"/>
              <a:ea typeface="+mn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6405" name="Google Shape;2970;p125">
            <a:extLst>
              <a:ext uri="{FF2B5EF4-FFF2-40B4-BE49-F238E27FC236}">
                <a16:creationId xmlns:a16="http://schemas.microsoft.com/office/drawing/2014/main" id="{415980CE-6A4E-423C-916A-7FC497F504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7056" y="823855"/>
            <a:ext cx="200025" cy="20002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latinLnBrk="0">
              <a:lnSpc>
                <a:spcPct val="100000"/>
              </a:lnSpc>
              <a:spcBef>
                <a:spcPct val="0"/>
              </a:spcBef>
              <a:buClr>
                <a:srgbClr val="000000"/>
              </a:buClr>
              <a:buSzPts val="800"/>
              <a:buFont typeface="Arial" panose="020B0604020202020204" pitchFamily="34" charset="0"/>
              <a:buNone/>
            </a:pPr>
            <a:r>
              <a:rPr lang="en-US" altLang="ko-KR" sz="800">
                <a:solidFill>
                  <a:srgbClr val="FFFFFF"/>
                </a:solidFill>
                <a:latin typeface="Arial" panose="020B0604020202020204" pitchFamily="34" charset="0"/>
                <a:ea typeface="바탕체" panose="02030609000101010101" pitchFamily="17" charset="-127"/>
                <a:cs typeface="Arial" panose="020B0604020202020204" pitchFamily="34" charset="0"/>
                <a:sym typeface="Arial" panose="020B0604020202020204" pitchFamily="34" charset="0"/>
              </a:rPr>
              <a:t>2</a:t>
            </a:r>
            <a:endParaRPr lang="ko-KR" altLang="ko-KR" sz="800">
              <a:solidFill>
                <a:srgbClr val="FFFFFF"/>
              </a:solidFill>
              <a:latin typeface="Arial" panose="020B0604020202020204" pitchFamily="34" charset="0"/>
              <a:ea typeface="바탕체" panose="02030609000101010101" pitchFamily="17" charset="-127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1" name="Google Shape;2970;p125">
            <a:extLst>
              <a:ext uri="{FF2B5EF4-FFF2-40B4-BE49-F238E27FC236}">
                <a16:creationId xmlns:a16="http://schemas.microsoft.com/office/drawing/2014/main" id="{C0F547EA-E9D5-42BA-BBFB-B0C1CF9DF3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5479" y="944111"/>
            <a:ext cx="200025" cy="20002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latinLnBrk="0">
              <a:lnSpc>
                <a:spcPct val="100000"/>
              </a:lnSpc>
              <a:spcBef>
                <a:spcPct val="0"/>
              </a:spcBef>
              <a:buClr>
                <a:srgbClr val="000000"/>
              </a:buClr>
              <a:buSzPts val="800"/>
              <a:buFont typeface="Arial" panose="020B0604020202020204" pitchFamily="34" charset="0"/>
              <a:buNone/>
            </a:pPr>
            <a:r>
              <a:rPr lang="en-US" altLang="ko-KR" sz="800">
                <a:solidFill>
                  <a:srgbClr val="FFFFFF"/>
                </a:solidFill>
                <a:latin typeface="Arial" panose="020B0604020202020204" pitchFamily="34" charset="0"/>
                <a:ea typeface="바탕체" panose="02030609000101010101" pitchFamily="17" charset="-127"/>
                <a:cs typeface="Arial" panose="020B0604020202020204" pitchFamily="34" charset="0"/>
                <a:sym typeface="Arial" panose="020B0604020202020204" pitchFamily="34" charset="0"/>
              </a:rPr>
              <a:t>3</a:t>
            </a:r>
            <a:endParaRPr lang="ko-KR" altLang="ko-KR" sz="800">
              <a:solidFill>
                <a:srgbClr val="FFFFFF"/>
              </a:solidFill>
              <a:latin typeface="Arial" panose="020B0604020202020204" pitchFamily="34" charset="0"/>
              <a:ea typeface="바탕체" panose="02030609000101010101" pitchFamily="17" charset="-127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0DBB732-13A7-43CA-B161-21420FE2C7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7443124"/>
              </p:ext>
            </p:extLst>
          </p:nvPr>
        </p:nvGraphicFramePr>
        <p:xfrm>
          <a:off x="1203941" y="687324"/>
          <a:ext cx="569136" cy="1825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91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256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b="0" dirty="0">
                          <a:solidFill>
                            <a:srgbClr val="FFFFFF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사용자 관리</a:t>
                      </a:r>
                    </a:p>
                  </a:txBody>
                  <a:tcPr marL="20314" marR="20314" marT="20320" marB="203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BD260928-ED00-4AA2-B601-3A0F34D942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2168021"/>
              </p:ext>
            </p:extLst>
          </p:nvPr>
        </p:nvGraphicFramePr>
        <p:xfrm>
          <a:off x="1196558" y="957599"/>
          <a:ext cx="877275" cy="1825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7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256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b="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회원 정보 </a:t>
                      </a:r>
                      <a:r>
                        <a:rPr lang="en-US" altLang="ko-KR" sz="600" b="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X</a:t>
                      </a:r>
                      <a:endParaRPr lang="ko-KR" altLang="en-US" sz="600" b="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20314" marR="20314" marT="20320" marB="203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468629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5788B4EF-D625-40B0-A718-4A0DB39D17B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ko-KR" altLang="en-US" dirty="0"/>
              <a:t>회원정보 조회</a:t>
            </a:r>
            <a:r>
              <a:rPr lang="en-US" altLang="ko-KR" dirty="0"/>
              <a:t>(1)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7F162FE-FCA4-471B-8C98-91279482E22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121" name="표 120">
            <a:extLst>
              <a:ext uri="{FF2B5EF4-FFF2-40B4-BE49-F238E27FC236}">
                <a16:creationId xmlns:a16="http://schemas.microsoft.com/office/drawing/2014/main" id="{530A1906-5E2B-4156-BDDC-A9E1AAE566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140068"/>
              </p:ext>
            </p:extLst>
          </p:nvPr>
        </p:nvGraphicFramePr>
        <p:xfrm>
          <a:off x="8602663" y="361950"/>
          <a:ext cx="3589337" cy="472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7677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  <a:gridCol w="3161660">
                  <a:extLst>
                    <a:ext uri="{9D8B030D-6E8A-4147-A177-3AD203B41FA5}">
                      <a16:colId xmlns:a16="http://schemas.microsoft.com/office/drawing/2014/main" val="2572474025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>
                          <a:solidFill>
                            <a:srgbClr val="4E5263"/>
                          </a:solidFill>
                          <a:latin typeface="+mn-ea"/>
                          <a:ea typeface="+mn-ea"/>
                          <a:sym typeface="맑은 고딕"/>
                        </a:rPr>
                        <a:t>Summery.</a:t>
                      </a:r>
                      <a:endParaRPr lang="en" altLang="ko-KR" sz="800" b="1" dirty="0">
                        <a:solidFill>
                          <a:srgbClr val="4E5263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</a:txBody>
                  <a:tcPr marL="91437" marR="91437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" altLang="ko-KR" sz="900" b="1" dirty="0">
                        <a:solidFill>
                          <a:srgbClr val="4E5263"/>
                        </a:solidFill>
                        <a:latin typeface="SF Pro Text" pitchFamily="2" charset="0"/>
                        <a:ea typeface="SF Pro Text" pitchFamily="2" charset="0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3880267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전문가관리 회원정보를 조회합니다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.</a:t>
                      </a: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기본 조회 기준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: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 전체 회원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기본 정렬 기준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: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 최근 등록일 순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</a:txBody>
                  <a:tcPr marL="91437" marR="91437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20830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0000"/>
                        </a:lnSpc>
                      </a:pP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회원 이름 검색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66995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0000"/>
                        </a:lnSpc>
                      </a:pP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회원 아이디 검색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36639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0000"/>
                        </a:lnSpc>
                      </a:pP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회원 </a:t>
                      </a:r>
                      <a:r>
                        <a:rPr kumimoji="1" lang="ko-KR" altLang="en-US" sz="8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연락처 검색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21478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0000"/>
                        </a:lnSpc>
                      </a:pP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회원 </a:t>
                      </a:r>
                      <a:r>
                        <a:rPr kumimoji="1" lang="ko-KR" altLang="en-US" sz="8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상태 검색 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체크박스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just" latinLnBrk="1">
                        <a:lnSpc>
                          <a:spcPct val="100000"/>
                        </a:lnSpc>
                      </a:pP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 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선택 가능 값 </a:t>
                      </a: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kumimoji="1" lang="ko-KR" altLang="en-US" sz="8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참여중</a:t>
                      </a: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대기중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59899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5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회원 </a:t>
                      </a:r>
                      <a:r>
                        <a:rPr kumimoji="1" lang="ko-KR" altLang="en-US" sz="8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가입일시 검색 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기간선택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선택 가능 값 </a:t>
                      </a: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특정 기간 지정</a:t>
                      </a: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 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선택 날짜 기준 </a:t>
                      </a: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개월</a:t>
                      </a: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3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개월</a:t>
                      </a: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6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개월 기간 지정 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025928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6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검색 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버튼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241222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7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상세 검색 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버튼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 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클릭 시 </a:t>
                      </a: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800" dirty="0"/>
                        <a:t>회원정보 조회</a:t>
                      </a:r>
                      <a:r>
                        <a:rPr lang="en-US" altLang="ko-KR" sz="800" dirty="0"/>
                        <a:t>(2)</a:t>
                      </a: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1</a:t>
                      </a:r>
                      <a:r>
                        <a:rPr kumimoji="1" lang="ko-KR" altLang="en-US" sz="8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번</a:t>
                      </a:r>
                      <a:r>
                        <a:rPr kumimoji="1" lang="en-US" altLang="ko-KR" sz="8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kumimoji="1" lang="ko-KR" altLang="en-US" sz="8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상세검색창 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노출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44630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8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0000"/>
                        </a:lnSpc>
                      </a:pP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회원정보 리스트 다운로드 버튼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47038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8-1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ko-KR" altLang="en-US" sz="800" dirty="0"/>
                        <a:t>회원정보 목록 체크박스</a:t>
                      </a:r>
                      <a:endParaRPr lang="en-US" altLang="ko-KR" sz="800" dirty="0"/>
                    </a:p>
                    <a:p>
                      <a:pPr marL="0" indent="0" algn="just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800" dirty="0"/>
                        <a:t>-</a:t>
                      </a:r>
                      <a:r>
                        <a:rPr lang="ko-KR" altLang="en-US" sz="800" dirty="0"/>
                        <a:t> 체크 후 다운로드 버튼 클릭 시 해당 회원목록만 다운로드</a:t>
                      </a:r>
                      <a:endParaRPr lang="en-US" altLang="ko-KR" sz="800" dirty="0"/>
                    </a:p>
                  </a:txBody>
                  <a:tcPr marL="91437" marR="91437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37650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9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0000"/>
                        </a:lnSpc>
                      </a:pP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한 페이지당 조회할 </a:t>
                      </a:r>
                      <a:r>
                        <a:rPr kumimoji="1" lang="ko-KR" altLang="en-US" sz="8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헹의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개수 선택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just" latinLnBrk="1">
                        <a:lnSpc>
                          <a:spcPct val="100000"/>
                        </a:lnSpc>
                      </a:pP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 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선택 값 </a:t>
                      </a: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페이지당 </a:t>
                      </a: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10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개</a:t>
                      </a: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20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개</a:t>
                      </a: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50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개</a:t>
                      </a: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100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개 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243007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10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페이지네이션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전체 행의 개수가 한 페이지당 조회할 </a:t>
                      </a:r>
                      <a:r>
                        <a:rPr kumimoji="1" lang="ko-KR" altLang="en-US" sz="8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헹의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개수 이상일 때 생성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15838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0000"/>
                        </a:lnSpc>
                      </a:pP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10873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0000"/>
                        </a:lnSpc>
                      </a:pPr>
                      <a:endParaRPr lang="en-US" altLang="ko-KR" sz="800" dirty="0"/>
                    </a:p>
                  </a:txBody>
                  <a:tcPr marL="91437" marR="91437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61898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01603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/>
                    </a:p>
                  </a:txBody>
                  <a:tcPr marL="91437" marR="91437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1304673"/>
                  </a:ext>
                </a:extLst>
              </a:tr>
            </a:tbl>
          </a:graphicData>
        </a:graphic>
      </p:graphicFrame>
      <p:sp>
        <p:nvSpPr>
          <p:cNvPr id="18490" name="Google Shape;423;p35">
            <a:extLst>
              <a:ext uri="{FF2B5EF4-FFF2-40B4-BE49-F238E27FC236}">
                <a16:creationId xmlns:a16="http://schemas.microsoft.com/office/drawing/2014/main" id="{132EE19D-822E-4EFB-B83B-1B27AAABED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2450" y="1681163"/>
            <a:ext cx="7751763" cy="4283075"/>
          </a:xfrm>
          <a:prstGeom prst="rect">
            <a:avLst/>
          </a:prstGeom>
          <a:solidFill>
            <a:schemeClr val="bg1"/>
          </a:solidFill>
          <a:ln w="9525">
            <a:solidFill>
              <a:srgbClr val="A5A5A5"/>
            </a:solidFill>
            <a:round/>
            <a:headEnd type="none" w="sm" len="sm"/>
            <a:tailEnd type="none" w="sm" len="sm"/>
          </a:ln>
        </p:spPr>
        <p:txBody>
          <a:bodyPr lIns="0" tIns="45700" rIns="0" bIns="45700" anchor="ctr"/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latinLnBrk="0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ko-KR" altLang="ko-KR" sz="900">
                <a:solidFill>
                  <a:srgbClr val="7F7F7F"/>
                </a:solidFill>
                <a:latin typeface="Arial" panose="020B0604020202020204" pitchFamily="34" charset="0"/>
                <a:ea typeface="바탕체" panose="02030609000101010101" pitchFamily="17" charset="-127"/>
                <a:cs typeface="Arial" panose="020B0604020202020204" pitchFamily="34" charset="0"/>
                <a:sym typeface="Arial" panose="020B0604020202020204" pitchFamily="34" charset="0"/>
              </a:rPr>
              <a:t> </a:t>
            </a:r>
          </a:p>
        </p:txBody>
      </p:sp>
      <p:sp>
        <p:nvSpPr>
          <p:cNvPr id="18492" name="TextBox 3">
            <a:extLst>
              <a:ext uri="{FF2B5EF4-FFF2-40B4-BE49-F238E27FC236}">
                <a16:creationId xmlns:a16="http://schemas.microsoft.com/office/drawing/2014/main" id="{E85B3C7A-CFEE-4A33-952A-BFE79CD52D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3888" y="5954713"/>
            <a:ext cx="1924050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ko-KR" sz="1000"/>
              <a:t>Footer</a:t>
            </a:r>
            <a:r>
              <a:rPr lang="ko-KR" altLang="en-US" sz="1000"/>
              <a:t>동일</a:t>
            </a:r>
            <a:r>
              <a:rPr lang="en-US" altLang="ko-KR" sz="1000"/>
              <a:t>(</a:t>
            </a:r>
            <a:r>
              <a:rPr lang="ko-KR" altLang="en-US" sz="1000"/>
              <a:t>생략</a:t>
            </a:r>
            <a:r>
              <a:rPr lang="en-US" altLang="ko-KR" sz="1000"/>
              <a:t>)</a:t>
            </a:r>
            <a:endParaRPr lang="ko-KR" altLang="en-US" sz="100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741C1B0-B089-4855-84A2-3B0A5B357854}"/>
              </a:ext>
            </a:extLst>
          </p:cNvPr>
          <p:cNvSpPr/>
          <p:nvPr/>
        </p:nvSpPr>
        <p:spPr>
          <a:xfrm>
            <a:off x="552450" y="1436688"/>
            <a:ext cx="839788" cy="24447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rmAutofit/>
          </a:bodyPr>
          <a:lstStyle/>
          <a:p>
            <a:pPr algn="ctr">
              <a:defRPr/>
            </a:pPr>
            <a:r>
              <a:rPr lang="ko-KR" altLang="en-US" sz="75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회원 리스트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EC32EA49-6A75-45CE-B209-2D98AA273725}"/>
              </a:ext>
            </a:extLst>
          </p:cNvPr>
          <p:cNvGraphicFramePr>
            <a:graphicFrameLocks noGrp="1"/>
          </p:cNvGraphicFramePr>
          <p:nvPr/>
        </p:nvGraphicFramePr>
        <p:xfrm>
          <a:off x="1706563" y="2046288"/>
          <a:ext cx="5307013" cy="677862"/>
        </p:xfrm>
        <a:graphic>
          <a:graphicData uri="http://schemas.openxmlformats.org/drawingml/2006/table">
            <a:tbl>
              <a:tblPr/>
              <a:tblGrid>
                <a:gridCol w="685234">
                  <a:extLst>
                    <a:ext uri="{9D8B030D-6E8A-4147-A177-3AD203B41FA5}">
                      <a16:colId xmlns:a16="http://schemas.microsoft.com/office/drawing/2014/main" val="3313979635"/>
                    </a:ext>
                  </a:extLst>
                </a:gridCol>
                <a:gridCol w="1075182">
                  <a:extLst>
                    <a:ext uri="{9D8B030D-6E8A-4147-A177-3AD203B41FA5}">
                      <a16:colId xmlns:a16="http://schemas.microsoft.com/office/drawing/2014/main" val="2124005091"/>
                    </a:ext>
                  </a:extLst>
                </a:gridCol>
                <a:gridCol w="1126783">
                  <a:extLst>
                    <a:ext uri="{9D8B030D-6E8A-4147-A177-3AD203B41FA5}">
                      <a16:colId xmlns:a16="http://schemas.microsoft.com/office/drawing/2014/main" val="158358989"/>
                    </a:ext>
                  </a:extLst>
                </a:gridCol>
                <a:gridCol w="2419814">
                  <a:extLst>
                    <a:ext uri="{9D8B030D-6E8A-4147-A177-3AD203B41FA5}">
                      <a16:colId xmlns:a16="http://schemas.microsoft.com/office/drawing/2014/main" val="2208399463"/>
                    </a:ext>
                  </a:extLst>
                </a:gridCol>
              </a:tblGrid>
              <a:tr h="22595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이름</a:t>
                      </a:r>
                    </a:p>
                  </a:txBody>
                  <a:tcPr marL="9525" marR="9525" marT="951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1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아이디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이메일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9525" marR="9525" marT="951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1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078432"/>
                  </a:ext>
                </a:extLst>
              </a:tr>
              <a:tr h="22595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연락처</a:t>
                      </a:r>
                    </a:p>
                  </a:txBody>
                  <a:tcPr marL="9525" marR="9525" marT="951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1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상태</a:t>
                      </a:r>
                    </a:p>
                  </a:txBody>
                  <a:tcPr marL="9525" marR="9525" marT="951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□ </a:t>
                      </a:r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참여중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   □ 대기중</a:t>
                      </a:r>
                    </a:p>
                  </a:txBody>
                  <a:tcPr marL="9525" marR="9525" marT="951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2624196"/>
                  </a:ext>
                </a:extLst>
              </a:tr>
              <a:tr h="22595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가입일시</a:t>
                      </a:r>
                    </a:p>
                  </a:txBody>
                  <a:tcPr marL="9525" marR="9525" marT="951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1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61749425"/>
                  </a:ext>
                </a:extLst>
              </a:tr>
            </a:tbl>
          </a:graphicData>
        </a:graphic>
      </p:graphicFrame>
      <p:grpSp>
        <p:nvGrpSpPr>
          <p:cNvPr id="18514" name="그룹 3">
            <a:extLst>
              <a:ext uri="{FF2B5EF4-FFF2-40B4-BE49-F238E27FC236}">
                <a16:creationId xmlns:a16="http://schemas.microsoft.com/office/drawing/2014/main" id="{1BBE3F7E-D971-4AF7-9221-E4094CF91976}"/>
              </a:ext>
            </a:extLst>
          </p:cNvPr>
          <p:cNvGrpSpPr>
            <a:grpSpLocks/>
          </p:cNvGrpSpPr>
          <p:nvPr/>
        </p:nvGrpSpPr>
        <p:grpSpPr bwMode="auto">
          <a:xfrm>
            <a:off x="2513013" y="2506663"/>
            <a:ext cx="2593975" cy="207962"/>
            <a:chOff x="2144534" y="2818074"/>
            <a:chExt cx="2593713" cy="208125"/>
          </a:xfrm>
        </p:grpSpPr>
        <p:pic>
          <p:nvPicPr>
            <p:cNvPr id="18729" name="그림 16">
              <a:extLst>
                <a:ext uri="{FF2B5EF4-FFF2-40B4-BE49-F238E27FC236}">
                  <a16:creationId xmlns:a16="http://schemas.microsoft.com/office/drawing/2014/main" id="{F26E2188-093E-454B-8319-603BB43746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" r="19933" b="2249"/>
            <a:stretch>
              <a:fillRect/>
            </a:stretch>
          </p:blipFill>
          <p:spPr bwMode="auto">
            <a:xfrm>
              <a:off x="2144534" y="2818074"/>
              <a:ext cx="1458493" cy="208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730" name="그림 17">
              <a:extLst>
                <a:ext uri="{FF2B5EF4-FFF2-40B4-BE49-F238E27FC236}">
                  <a16:creationId xmlns:a16="http://schemas.microsoft.com/office/drawing/2014/main" id="{76063893-E3FA-4DAD-919F-F9569E3C20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92086" y="2841334"/>
              <a:ext cx="1146161" cy="1848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5FE3D64-6239-4331-A452-FA1631529C1D}"/>
              </a:ext>
            </a:extLst>
          </p:cNvPr>
          <p:cNvSpPr/>
          <p:nvPr/>
        </p:nvSpPr>
        <p:spPr>
          <a:xfrm>
            <a:off x="5784850" y="2827338"/>
            <a:ext cx="541338" cy="17621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rmAutofit/>
          </a:bodyPr>
          <a:lstStyle/>
          <a:p>
            <a:pPr algn="ctr">
              <a:defRPr/>
            </a:pPr>
            <a:r>
              <a:rPr lang="ko-KR" altLang="en-US" sz="75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검색</a:t>
            </a:r>
            <a:endParaRPr lang="ko-KR" altLang="en-US" sz="75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Segoe UI" panose="020B0502040204020203" pitchFamily="34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5E0CE91-3D06-42C2-B2D6-529EE9E0AB56}"/>
              </a:ext>
            </a:extLst>
          </p:cNvPr>
          <p:cNvSpPr/>
          <p:nvPr/>
        </p:nvSpPr>
        <p:spPr>
          <a:xfrm>
            <a:off x="6446838" y="2827338"/>
            <a:ext cx="541337" cy="17621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rmAutofit/>
          </a:bodyPr>
          <a:lstStyle/>
          <a:p>
            <a:pPr algn="ctr">
              <a:defRPr/>
            </a:pPr>
            <a:r>
              <a:rPr lang="ko-KR" altLang="en-US" sz="75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상세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775198C-65D8-45DC-ACE3-2EB117AC0118}"/>
              </a:ext>
            </a:extLst>
          </p:cNvPr>
          <p:cNvSpPr/>
          <p:nvPr/>
        </p:nvSpPr>
        <p:spPr>
          <a:xfrm>
            <a:off x="6326188" y="3084513"/>
            <a:ext cx="661987" cy="17621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rmAutofit/>
          </a:bodyPr>
          <a:lstStyle/>
          <a:p>
            <a:pPr algn="ctr">
              <a:defRPr/>
            </a:pPr>
            <a:r>
              <a:rPr lang="ko-KR" altLang="en-US" sz="75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다운로드</a:t>
            </a:r>
          </a:p>
        </p:txBody>
      </p:sp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1ACC74E6-BE9E-460F-B740-8C5668B55A11}"/>
              </a:ext>
            </a:extLst>
          </p:cNvPr>
          <p:cNvGraphicFramePr>
            <a:graphicFrameLocks noGrp="1"/>
          </p:cNvGraphicFramePr>
          <p:nvPr/>
        </p:nvGraphicFramePr>
        <p:xfrm>
          <a:off x="1044575" y="3455988"/>
          <a:ext cx="7085012" cy="2257428"/>
        </p:xfrm>
        <a:graphic>
          <a:graphicData uri="http://schemas.openxmlformats.org/drawingml/2006/table">
            <a:tbl>
              <a:tblPr/>
              <a:tblGrid>
                <a:gridCol w="428747">
                  <a:extLst>
                    <a:ext uri="{9D8B030D-6E8A-4147-A177-3AD203B41FA5}">
                      <a16:colId xmlns:a16="http://schemas.microsoft.com/office/drawing/2014/main" val="952271487"/>
                    </a:ext>
                  </a:extLst>
                </a:gridCol>
                <a:gridCol w="466423">
                  <a:extLst>
                    <a:ext uri="{9D8B030D-6E8A-4147-A177-3AD203B41FA5}">
                      <a16:colId xmlns:a16="http://schemas.microsoft.com/office/drawing/2014/main" val="3386183404"/>
                    </a:ext>
                  </a:extLst>
                </a:gridCol>
                <a:gridCol w="321508">
                  <a:extLst>
                    <a:ext uri="{9D8B030D-6E8A-4147-A177-3AD203B41FA5}">
                      <a16:colId xmlns:a16="http://schemas.microsoft.com/office/drawing/2014/main" val="1034469239"/>
                    </a:ext>
                  </a:extLst>
                </a:gridCol>
                <a:gridCol w="424490">
                  <a:extLst>
                    <a:ext uri="{9D8B030D-6E8A-4147-A177-3AD203B41FA5}">
                      <a16:colId xmlns:a16="http://schemas.microsoft.com/office/drawing/2014/main" val="979234095"/>
                    </a:ext>
                  </a:extLst>
                </a:gridCol>
                <a:gridCol w="403057">
                  <a:extLst>
                    <a:ext uri="{9D8B030D-6E8A-4147-A177-3AD203B41FA5}">
                      <a16:colId xmlns:a16="http://schemas.microsoft.com/office/drawing/2014/main" val="542936896"/>
                    </a:ext>
                  </a:extLst>
                </a:gridCol>
                <a:gridCol w="525836">
                  <a:extLst>
                    <a:ext uri="{9D8B030D-6E8A-4147-A177-3AD203B41FA5}">
                      <a16:colId xmlns:a16="http://schemas.microsoft.com/office/drawing/2014/main" val="1777653745"/>
                    </a:ext>
                  </a:extLst>
                </a:gridCol>
                <a:gridCol w="270490">
                  <a:extLst>
                    <a:ext uri="{9D8B030D-6E8A-4147-A177-3AD203B41FA5}">
                      <a16:colId xmlns:a16="http://schemas.microsoft.com/office/drawing/2014/main" val="145142413"/>
                    </a:ext>
                  </a:extLst>
                </a:gridCol>
                <a:gridCol w="372998">
                  <a:extLst>
                    <a:ext uri="{9D8B030D-6E8A-4147-A177-3AD203B41FA5}">
                      <a16:colId xmlns:a16="http://schemas.microsoft.com/office/drawing/2014/main" val="1154776279"/>
                    </a:ext>
                  </a:extLst>
                </a:gridCol>
                <a:gridCol w="913202">
                  <a:extLst>
                    <a:ext uri="{9D8B030D-6E8A-4147-A177-3AD203B41FA5}">
                      <a16:colId xmlns:a16="http://schemas.microsoft.com/office/drawing/2014/main" val="3038252247"/>
                    </a:ext>
                  </a:extLst>
                </a:gridCol>
                <a:gridCol w="694549">
                  <a:extLst>
                    <a:ext uri="{9D8B030D-6E8A-4147-A177-3AD203B41FA5}">
                      <a16:colId xmlns:a16="http://schemas.microsoft.com/office/drawing/2014/main" val="3543409943"/>
                    </a:ext>
                  </a:extLst>
                </a:gridCol>
                <a:gridCol w="565928">
                  <a:extLst>
                    <a:ext uri="{9D8B030D-6E8A-4147-A177-3AD203B41FA5}">
                      <a16:colId xmlns:a16="http://schemas.microsoft.com/office/drawing/2014/main" val="2514540374"/>
                    </a:ext>
                  </a:extLst>
                </a:gridCol>
                <a:gridCol w="565928">
                  <a:extLst>
                    <a:ext uri="{9D8B030D-6E8A-4147-A177-3AD203B41FA5}">
                      <a16:colId xmlns:a16="http://schemas.microsoft.com/office/drawing/2014/main" val="4203655576"/>
                    </a:ext>
                  </a:extLst>
                </a:gridCol>
                <a:gridCol w="565928">
                  <a:extLst>
                    <a:ext uri="{9D8B030D-6E8A-4147-A177-3AD203B41FA5}">
                      <a16:colId xmlns:a16="http://schemas.microsoft.com/office/drawing/2014/main" val="4150066531"/>
                    </a:ext>
                  </a:extLst>
                </a:gridCol>
                <a:gridCol w="565928">
                  <a:extLst>
                    <a:ext uri="{9D8B030D-6E8A-4147-A177-3AD203B41FA5}">
                      <a16:colId xmlns:a16="http://schemas.microsoft.com/office/drawing/2014/main" val="1474691736"/>
                    </a:ext>
                  </a:extLst>
                </a:gridCol>
              </a:tblGrid>
              <a:tr h="311444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이름</a:t>
                      </a:r>
                    </a:p>
                  </a:txBody>
                  <a:tcPr marL="9526" marR="9526" marT="95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아이디</a:t>
                      </a:r>
                      <a:endParaRPr lang="en-US" altLang="ko-KR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이메일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6" marR="9526" marT="95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성별</a:t>
                      </a:r>
                    </a:p>
                  </a:txBody>
                  <a:tcPr marL="9526" marR="9526" marT="95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생년월일</a:t>
                      </a:r>
                    </a:p>
                  </a:txBody>
                  <a:tcPr marL="9526" marR="9526" marT="95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핸드폰번호</a:t>
                      </a:r>
                    </a:p>
                  </a:txBody>
                  <a:tcPr marL="9526" marR="9526" marT="95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소속기관</a:t>
                      </a:r>
                    </a:p>
                  </a:txBody>
                  <a:tcPr marL="9526" marR="9526" marT="95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소속부서</a:t>
                      </a:r>
                    </a:p>
                  </a:txBody>
                  <a:tcPr marL="9526" marR="9526" marT="95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직위</a:t>
                      </a:r>
                    </a:p>
                  </a:txBody>
                  <a:tcPr marL="9526" marR="9526" marT="95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최종 졸업학교</a:t>
                      </a:r>
                    </a:p>
                  </a:txBody>
                  <a:tcPr marL="9526" marR="9526" marT="95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최종학력</a:t>
                      </a:r>
                    </a:p>
                  </a:txBody>
                  <a:tcPr marL="9526" marR="9526" marT="95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전공</a:t>
                      </a:r>
                    </a:p>
                  </a:txBody>
                  <a:tcPr marL="9526" marR="9526" marT="95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주소</a:t>
                      </a:r>
                    </a:p>
                  </a:txBody>
                  <a:tcPr marL="9526" marR="9526" marT="95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전문가 </a:t>
                      </a:r>
                      <a:b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참여내역</a:t>
                      </a:r>
                    </a:p>
                  </a:txBody>
                  <a:tcPr marL="9526" marR="9526" marT="95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상태</a:t>
                      </a:r>
                    </a:p>
                  </a:txBody>
                  <a:tcPr marL="9526" marR="9526" marT="95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5351539"/>
                  </a:ext>
                </a:extLst>
              </a:tr>
              <a:tr h="19542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6" marR="9526" marT="95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6" marR="9526" marT="95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6" marR="9526" marT="95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6" marR="9526" marT="95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6" marR="9526" marT="95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6" marR="9526" marT="95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6" marR="9526" marT="95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6" marR="9526" marT="95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OO</a:t>
                      </a:r>
                      <a:r>
                        <a:rPr lang="ko-KR" alt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대학원</a:t>
                      </a:r>
                    </a:p>
                  </a:txBody>
                  <a:tcPr marL="9526" marR="9526" marT="95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박사</a:t>
                      </a:r>
                    </a:p>
                  </a:txBody>
                  <a:tcPr marL="9526" marR="9526" marT="95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OO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학</a:t>
                      </a:r>
                    </a:p>
                  </a:txBody>
                  <a:tcPr marL="9526" marR="9526" marT="95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6" marR="9526" marT="95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9526" marR="9526" marT="95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대기중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6" marR="9526" marT="95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4504140"/>
                  </a:ext>
                </a:extLst>
              </a:tr>
              <a:tr h="19542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6" marR="9526" marT="95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6" marR="9526" marT="95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6" marR="9526" marT="95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6" marR="9526" marT="95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6" marR="9526" marT="95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6" marR="9526" marT="95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6" marR="9526" marT="95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6" marR="9526" marT="95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6" marR="9526" marT="95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6" marR="9526" marT="95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6" marR="9526" marT="95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6" marR="9526" marT="95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6" marR="9526" marT="95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6" marR="9526" marT="95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8002152"/>
                  </a:ext>
                </a:extLst>
              </a:tr>
              <a:tr h="19439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6" marR="9526" marT="95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6" marR="9526" marT="95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6" marR="9526" marT="95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6" marR="9526" marT="95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6" marR="9526" marT="95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6" marR="9526" marT="95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6" marR="9526" marT="95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6" marR="9526" marT="95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6" marR="9526" marT="95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6" marR="9526" marT="95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6" marR="9526" marT="95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6" marR="9526" marT="95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6" marR="9526" marT="95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6" marR="9526" marT="95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6918743"/>
                  </a:ext>
                </a:extLst>
              </a:tr>
              <a:tr h="19439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6" marR="9526" marT="95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6" marR="9526" marT="95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6" marR="9526" marT="95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6" marR="9526" marT="95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6" marR="9526" marT="95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6" marR="9526" marT="95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6" marR="9526" marT="95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6" marR="9526" marT="95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6" marR="9526" marT="95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6" marR="9526" marT="95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6" marR="9526" marT="95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6" marR="9526" marT="95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6" marR="9526" marT="95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6" marR="9526" marT="95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1681100"/>
                  </a:ext>
                </a:extLst>
              </a:tr>
              <a:tr h="19439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6" marR="9526" marT="95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6" marR="9526" marT="95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6" marR="9526" marT="95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6" marR="9526" marT="95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6" marR="9526" marT="95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6" marR="9526" marT="95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6" marR="9526" marT="95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6" marR="9526" marT="95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6" marR="9526" marT="95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6" marR="9526" marT="95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6" marR="9526" marT="95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6" marR="9526" marT="95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6" marR="9526" marT="95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6" marR="9526" marT="95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6802183"/>
                  </a:ext>
                </a:extLst>
              </a:tr>
              <a:tr h="19439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6" marR="9526" marT="95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6" marR="9526" marT="95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6" marR="9526" marT="95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6" marR="9526" marT="95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6" marR="9526" marT="95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6" marR="9526" marT="95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6" marR="9526" marT="95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6" marR="9526" marT="95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6" marR="9526" marT="95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6" marR="9526" marT="95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6" marR="9526" marT="95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6" marR="9526" marT="95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6" marR="9526" marT="95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6" marR="9526" marT="95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1037304"/>
                  </a:ext>
                </a:extLst>
              </a:tr>
              <a:tr h="19439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6" marR="9526" marT="95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6" marR="9526" marT="95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6" marR="9526" marT="95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6" marR="9526" marT="95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6" marR="9526" marT="95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6" marR="9526" marT="95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6" marR="9526" marT="95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6" marR="9526" marT="95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6" marR="9526" marT="95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6" marR="9526" marT="95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6" marR="9526" marT="95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6" marR="9526" marT="95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6" marR="9526" marT="95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6" marR="9526" marT="95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4902848"/>
                  </a:ext>
                </a:extLst>
              </a:tr>
              <a:tr h="19439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6" marR="9526" marT="95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6" marR="9526" marT="95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6" marR="9526" marT="95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6" marR="9526" marT="95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6" marR="9526" marT="95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6" marR="9526" marT="95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6" marR="9526" marT="95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6" marR="9526" marT="95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6" marR="9526" marT="95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6" marR="9526" marT="95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6" marR="9526" marT="95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6" marR="9526" marT="95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6" marR="9526" marT="95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6" marR="9526" marT="95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2620768"/>
                  </a:ext>
                </a:extLst>
              </a:tr>
              <a:tr h="19439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6" marR="9526" marT="95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6" marR="9526" marT="95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6" marR="9526" marT="95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6" marR="9526" marT="95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6" marR="9526" marT="95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6" marR="9526" marT="95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6" marR="9526" marT="95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6" marR="9526" marT="95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6" marR="9526" marT="95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6" marR="9526" marT="95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6" marR="9526" marT="95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6" marR="9526" marT="95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6" marR="9526" marT="95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6" marR="9526" marT="95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5793210"/>
                  </a:ext>
                </a:extLst>
              </a:tr>
              <a:tr h="19439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6" marR="9526" marT="95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6" marR="9526" marT="95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6" marR="9526" marT="95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6" marR="9526" marT="95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6" marR="9526" marT="95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6" marR="9526" marT="95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6" marR="9526" marT="95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6" marR="9526" marT="95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6" marR="9526" marT="95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6" marR="9526" marT="95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6" marR="9526" marT="95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6" marR="9526" marT="95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6" marR="9526" marT="95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6" marR="9526" marT="95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0940042"/>
                  </a:ext>
                </a:extLst>
              </a:tr>
            </a:tbl>
          </a:graphicData>
        </a:graphic>
      </p:graphicFrame>
      <p:sp>
        <p:nvSpPr>
          <p:cNvPr id="18700" name="직사각형 32">
            <a:extLst>
              <a:ext uri="{FF2B5EF4-FFF2-40B4-BE49-F238E27FC236}">
                <a16:creationId xmlns:a16="http://schemas.microsoft.com/office/drawing/2014/main" id="{3C90AE68-A8C8-4220-B65B-4B00A96C9B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7550" y="3194050"/>
            <a:ext cx="1863725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ko-KR" altLang="en-US" sz="800">
                <a:solidFill>
                  <a:srgbClr val="000000"/>
                </a:solidFill>
              </a:rPr>
              <a:t>검색된 </a:t>
            </a:r>
            <a:r>
              <a:rPr lang="ko-KR" altLang="en-US" sz="800" dirty="0" err="1">
                <a:solidFill>
                  <a:srgbClr val="000000"/>
                </a:solidFill>
              </a:rPr>
              <a:t>회원수</a:t>
            </a:r>
            <a:r>
              <a:rPr lang="ko-KR" altLang="en-US" sz="800" dirty="0">
                <a:solidFill>
                  <a:srgbClr val="000000"/>
                </a:solidFill>
              </a:rPr>
              <a:t> </a:t>
            </a:r>
            <a:r>
              <a:rPr lang="en-US" altLang="ko-KR" sz="800" dirty="0"/>
              <a:t>3</a:t>
            </a:r>
            <a:r>
              <a:rPr lang="ko-KR" altLang="en-US" sz="800" dirty="0">
                <a:solidFill>
                  <a:srgbClr val="000000"/>
                </a:solidFill>
              </a:rPr>
              <a:t>명</a:t>
            </a:r>
            <a:r>
              <a:rPr lang="en-US" altLang="ko-KR" sz="800" dirty="0">
                <a:solidFill>
                  <a:srgbClr val="000000"/>
                </a:solidFill>
              </a:rPr>
              <a:t>/ </a:t>
            </a:r>
            <a:r>
              <a:rPr lang="ko-KR" altLang="en-US" sz="800" dirty="0">
                <a:solidFill>
                  <a:srgbClr val="000000"/>
                </a:solidFill>
              </a:rPr>
              <a:t>총 </a:t>
            </a:r>
            <a:r>
              <a:rPr lang="ko-KR" altLang="en-US" sz="800" dirty="0" err="1">
                <a:solidFill>
                  <a:srgbClr val="000000"/>
                </a:solidFill>
              </a:rPr>
              <a:t>회원수</a:t>
            </a:r>
            <a:r>
              <a:rPr lang="ko-KR" altLang="en-US" sz="800" dirty="0">
                <a:solidFill>
                  <a:srgbClr val="000000"/>
                </a:solidFill>
              </a:rPr>
              <a:t> </a:t>
            </a:r>
            <a:r>
              <a:rPr lang="en-US" altLang="ko-KR" sz="800" dirty="0">
                <a:solidFill>
                  <a:srgbClr val="000000"/>
                </a:solidFill>
              </a:rPr>
              <a:t>100</a:t>
            </a:r>
            <a:r>
              <a:rPr lang="ko-KR" altLang="en-US" sz="800" dirty="0">
                <a:solidFill>
                  <a:srgbClr val="000000"/>
                </a:solidFill>
              </a:rPr>
              <a:t>명</a:t>
            </a:r>
            <a:endParaRPr lang="ko-KR" altLang="en-US" sz="1000" dirty="0"/>
          </a:p>
        </p:txBody>
      </p:sp>
      <p:sp>
        <p:nvSpPr>
          <p:cNvPr id="18701" name="Google Shape;325;p33">
            <a:extLst>
              <a:ext uri="{FF2B5EF4-FFF2-40B4-BE49-F238E27FC236}">
                <a16:creationId xmlns:a16="http://schemas.microsoft.com/office/drawing/2014/main" id="{0E434FDA-909B-446C-96F2-5AC71E36A7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4538" y="3217863"/>
            <a:ext cx="1266825" cy="155575"/>
          </a:xfrm>
          <a:prstGeom prst="rect">
            <a:avLst/>
          </a:prstGeom>
          <a:solidFill>
            <a:schemeClr val="bg1"/>
          </a:solidFill>
          <a:ln w="9525">
            <a:solidFill>
              <a:srgbClr val="BFBFBF"/>
            </a:solidFill>
            <a:miter lim="800000"/>
            <a:headEnd type="none" w="sm" len="sm"/>
            <a:tailEnd type="none" w="sm" len="sm"/>
          </a:ln>
        </p:spPr>
        <p:txBody>
          <a:bodyPr lIns="91425" tIns="45700" rIns="91425" bIns="45700" anchor="ctr"/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r" latinLnBrk="0">
              <a:lnSpc>
                <a:spcPct val="100000"/>
              </a:lnSpc>
              <a:spcBef>
                <a:spcPct val="0"/>
              </a:spcBef>
              <a:buClr>
                <a:srgbClr val="000000"/>
              </a:buClr>
              <a:buSzPts val="600"/>
              <a:buFont typeface="Arial" panose="020B0604020202020204" pitchFamily="34" charset="0"/>
              <a:buNone/>
            </a:pPr>
            <a:r>
              <a:rPr lang="ko-KR" altLang="en-US" sz="800">
                <a:cs typeface="Arial" panose="020B0604020202020204" pitchFamily="34" charset="0"/>
                <a:sym typeface="Arial" panose="020B0604020202020204" pitchFamily="34" charset="0"/>
              </a:rPr>
              <a:t>페이지당 </a:t>
            </a:r>
            <a:r>
              <a:rPr lang="en-US" altLang="ko-KR" sz="800">
                <a:cs typeface="Arial" panose="020B0604020202020204" pitchFamily="34" charset="0"/>
                <a:sym typeface="Arial" panose="020B0604020202020204" pitchFamily="34" charset="0"/>
              </a:rPr>
              <a:t>10</a:t>
            </a:r>
            <a:r>
              <a:rPr lang="ko-KR" altLang="en-US" sz="800">
                <a:cs typeface="Arial" panose="020B0604020202020204" pitchFamily="34" charset="0"/>
                <a:sym typeface="Arial" panose="020B0604020202020204" pitchFamily="34" charset="0"/>
              </a:rPr>
              <a:t>개</a:t>
            </a:r>
            <a:r>
              <a:rPr lang="ko-KR" altLang="en-US" sz="800">
                <a:solidFill>
                  <a:srgbClr val="B9B9B9"/>
                </a:solidFill>
                <a:cs typeface="Arial" panose="020B0604020202020204" pitchFamily="34" charset="0"/>
                <a:sym typeface="Arial" panose="020B0604020202020204" pitchFamily="34" charset="0"/>
              </a:rPr>
              <a:t>  </a:t>
            </a:r>
            <a:r>
              <a:rPr lang="ko-KR" altLang="ko-KR" sz="800">
                <a:solidFill>
                  <a:srgbClr val="B9B9B9"/>
                </a:solidFill>
                <a:cs typeface="Arial" panose="020B0604020202020204" pitchFamily="34" charset="0"/>
                <a:sym typeface="Arial" panose="020B0604020202020204" pitchFamily="34" charset="0"/>
              </a:rPr>
              <a:t>  ▼</a:t>
            </a:r>
            <a:endParaRPr lang="ko-KR" altLang="ko-KR" sz="1800">
              <a:solidFill>
                <a:srgbClr val="B9B9B9"/>
              </a:solidFill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57E744C-130B-4A7A-A902-6648A15DF380}"/>
              </a:ext>
            </a:extLst>
          </p:cNvPr>
          <p:cNvSpPr/>
          <p:nvPr/>
        </p:nvSpPr>
        <p:spPr>
          <a:xfrm>
            <a:off x="733425" y="3763963"/>
            <a:ext cx="123825" cy="125412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D0A78EAA-3EF2-403B-9C52-AFE1CA5F106E}"/>
              </a:ext>
            </a:extLst>
          </p:cNvPr>
          <p:cNvSpPr/>
          <p:nvPr/>
        </p:nvSpPr>
        <p:spPr>
          <a:xfrm>
            <a:off x="733425" y="3960813"/>
            <a:ext cx="123825" cy="125412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6FE5120-BAFF-4957-996D-DD08F72C42A6}"/>
              </a:ext>
            </a:extLst>
          </p:cNvPr>
          <p:cNvSpPr/>
          <p:nvPr/>
        </p:nvSpPr>
        <p:spPr>
          <a:xfrm>
            <a:off x="733425" y="4157663"/>
            <a:ext cx="123825" cy="125412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8E0ED5B6-EFDF-498F-A83E-0E77BDA6DC16}"/>
              </a:ext>
            </a:extLst>
          </p:cNvPr>
          <p:cNvSpPr/>
          <p:nvPr/>
        </p:nvSpPr>
        <p:spPr>
          <a:xfrm>
            <a:off x="733425" y="4352925"/>
            <a:ext cx="123825" cy="127000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F552101E-1E07-4435-A21D-ABE2C59D5203}"/>
              </a:ext>
            </a:extLst>
          </p:cNvPr>
          <p:cNvSpPr/>
          <p:nvPr/>
        </p:nvSpPr>
        <p:spPr>
          <a:xfrm>
            <a:off x="733425" y="4549775"/>
            <a:ext cx="123825" cy="127000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F636DAF2-9487-453F-B9C2-2E1281BE341A}"/>
              </a:ext>
            </a:extLst>
          </p:cNvPr>
          <p:cNvSpPr/>
          <p:nvPr/>
        </p:nvSpPr>
        <p:spPr>
          <a:xfrm>
            <a:off x="733425" y="4746625"/>
            <a:ext cx="123825" cy="125413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13E741E6-72D1-446F-B3E0-9E835DC0EB50}"/>
              </a:ext>
            </a:extLst>
          </p:cNvPr>
          <p:cNvSpPr/>
          <p:nvPr/>
        </p:nvSpPr>
        <p:spPr>
          <a:xfrm>
            <a:off x="733425" y="4943475"/>
            <a:ext cx="123825" cy="125413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B434ACE2-1A2E-4738-B81F-311D78E4A81E}"/>
              </a:ext>
            </a:extLst>
          </p:cNvPr>
          <p:cNvSpPr/>
          <p:nvPr/>
        </p:nvSpPr>
        <p:spPr>
          <a:xfrm>
            <a:off x="733425" y="5140325"/>
            <a:ext cx="123825" cy="125413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3EEEA113-52A1-4A3B-8375-26DFDF7B6654}"/>
              </a:ext>
            </a:extLst>
          </p:cNvPr>
          <p:cNvSpPr/>
          <p:nvPr/>
        </p:nvSpPr>
        <p:spPr>
          <a:xfrm>
            <a:off x="733425" y="5337175"/>
            <a:ext cx="123825" cy="125413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56BF6778-58EB-4272-8992-D5B7B5A2624D}"/>
              </a:ext>
            </a:extLst>
          </p:cNvPr>
          <p:cNvSpPr/>
          <p:nvPr/>
        </p:nvSpPr>
        <p:spPr>
          <a:xfrm>
            <a:off x="733425" y="5534025"/>
            <a:ext cx="123825" cy="125413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34AC1364-C23F-4E39-A8BE-8FD979E6B642}"/>
              </a:ext>
            </a:extLst>
          </p:cNvPr>
          <p:cNvSpPr/>
          <p:nvPr/>
        </p:nvSpPr>
        <p:spPr>
          <a:xfrm>
            <a:off x="733425" y="3567113"/>
            <a:ext cx="123825" cy="125412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8713" name="Google Shape;2970;p125">
            <a:extLst>
              <a:ext uri="{FF2B5EF4-FFF2-40B4-BE49-F238E27FC236}">
                <a16:creationId xmlns:a16="http://schemas.microsoft.com/office/drawing/2014/main" id="{B8B201ED-FF77-4F46-875E-DADF25AC6B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32450" y="2698750"/>
            <a:ext cx="200025" cy="20002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latinLnBrk="0">
              <a:lnSpc>
                <a:spcPct val="100000"/>
              </a:lnSpc>
              <a:spcBef>
                <a:spcPct val="0"/>
              </a:spcBef>
              <a:buClr>
                <a:srgbClr val="000000"/>
              </a:buClr>
              <a:buSzPts val="800"/>
              <a:buFont typeface="Arial" panose="020B0604020202020204" pitchFamily="34" charset="0"/>
              <a:buNone/>
            </a:pPr>
            <a:r>
              <a:rPr lang="en-US" altLang="ko-KR" sz="800">
                <a:solidFill>
                  <a:srgbClr val="FFFFFF"/>
                </a:solidFill>
                <a:latin typeface="Arial" panose="020B0604020202020204" pitchFamily="34" charset="0"/>
                <a:ea typeface="바탕체" panose="02030609000101010101" pitchFamily="17" charset="-127"/>
                <a:cs typeface="Arial" panose="020B0604020202020204" pitchFamily="34" charset="0"/>
                <a:sym typeface="Arial" panose="020B0604020202020204" pitchFamily="34" charset="0"/>
              </a:rPr>
              <a:t>6</a:t>
            </a:r>
            <a:endParaRPr lang="ko-KR" altLang="ko-KR" sz="800">
              <a:solidFill>
                <a:srgbClr val="FFFFFF"/>
              </a:solidFill>
              <a:latin typeface="Arial" panose="020B0604020202020204" pitchFamily="34" charset="0"/>
              <a:ea typeface="바탕체" panose="02030609000101010101" pitchFamily="17" charset="-127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8714" name="Google Shape;2970;p125">
            <a:extLst>
              <a:ext uri="{FF2B5EF4-FFF2-40B4-BE49-F238E27FC236}">
                <a16:creationId xmlns:a16="http://schemas.microsoft.com/office/drawing/2014/main" id="{D82834B9-8960-4BA0-9500-47E710B7B7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76988" y="2698750"/>
            <a:ext cx="200025" cy="20002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latinLnBrk="0">
              <a:lnSpc>
                <a:spcPct val="100000"/>
              </a:lnSpc>
              <a:spcBef>
                <a:spcPct val="0"/>
              </a:spcBef>
              <a:buClr>
                <a:srgbClr val="000000"/>
              </a:buClr>
              <a:buSzPts val="800"/>
              <a:buFont typeface="Arial" panose="020B0604020202020204" pitchFamily="34" charset="0"/>
              <a:buNone/>
            </a:pPr>
            <a:r>
              <a:rPr lang="en-US" altLang="ko-KR" sz="800">
                <a:solidFill>
                  <a:srgbClr val="FFFFFF"/>
                </a:solidFill>
                <a:latin typeface="Arial" panose="020B0604020202020204" pitchFamily="34" charset="0"/>
                <a:ea typeface="바탕체" panose="02030609000101010101" pitchFamily="17" charset="-127"/>
                <a:cs typeface="Arial" panose="020B0604020202020204" pitchFamily="34" charset="0"/>
                <a:sym typeface="Arial" panose="020B0604020202020204" pitchFamily="34" charset="0"/>
              </a:rPr>
              <a:t>7</a:t>
            </a:r>
            <a:endParaRPr lang="ko-KR" altLang="ko-KR" sz="800">
              <a:solidFill>
                <a:srgbClr val="FFFFFF"/>
              </a:solidFill>
              <a:latin typeface="Arial" panose="020B0604020202020204" pitchFamily="34" charset="0"/>
              <a:ea typeface="바탕체" panose="02030609000101010101" pitchFamily="17" charset="-127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8715" name="Google Shape;2970;p125">
            <a:extLst>
              <a:ext uri="{FF2B5EF4-FFF2-40B4-BE49-F238E27FC236}">
                <a16:creationId xmlns:a16="http://schemas.microsoft.com/office/drawing/2014/main" id="{77BB9375-8B5A-4A46-8A81-237537DE17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4238" y="1933575"/>
            <a:ext cx="200025" cy="20002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latinLnBrk="0">
              <a:lnSpc>
                <a:spcPct val="100000"/>
              </a:lnSpc>
              <a:spcBef>
                <a:spcPct val="0"/>
              </a:spcBef>
              <a:buClr>
                <a:srgbClr val="000000"/>
              </a:buClr>
              <a:buSzPts val="800"/>
              <a:buFont typeface="Arial" panose="020B0604020202020204" pitchFamily="34" charset="0"/>
              <a:buNone/>
            </a:pPr>
            <a:r>
              <a:rPr lang="en-US" altLang="ko-KR" sz="800">
                <a:solidFill>
                  <a:srgbClr val="FFFFFF"/>
                </a:solidFill>
                <a:latin typeface="Arial" panose="020B0604020202020204" pitchFamily="34" charset="0"/>
                <a:ea typeface="바탕체" panose="02030609000101010101" pitchFamily="17" charset="-127"/>
                <a:cs typeface="Arial" panose="020B0604020202020204" pitchFamily="34" charset="0"/>
                <a:sym typeface="Arial" panose="020B0604020202020204" pitchFamily="34" charset="0"/>
              </a:rPr>
              <a:t>2</a:t>
            </a:r>
            <a:endParaRPr lang="ko-KR" altLang="ko-KR" sz="800">
              <a:solidFill>
                <a:srgbClr val="FFFFFF"/>
              </a:solidFill>
              <a:latin typeface="Arial" panose="020B0604020202020204" pitchFamily="34" charset="0"/>
              <a:ea typeface="바탕체" panose="02030609000101010101" pitchFamily="17" charset="-127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8716" name="Google Shape;2970;p125">
            <a:extLst>
              <a:ext uri="{FF2B5EF4-FFF2-40B4-BE49-F238E27FC236}">
                <a16:creationId xmlns:a16="http://schemas.microsoft.com/office/drawing/2014/main" id="{33A8718A-67FC-4557-BABA-11D6B8E827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84325" y="2246313"/>
            <a:ext cx="200025" cy="20002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latinLnBrk="0">
              <a:lnSpc>
                <a:spcPct val="100000"/>
              </a:lnSpc>
              <a:spcBef>
                <a:spcPct val="0"/>
              </a:spcBef>
              <a:buClr>
                <a:srgbClr val="000000"/>
              </a:buClr>
              <a:buSzPts val="800"/>
              <a:buFont typeface="Arial" panose="020B0604020202020204" pitchFamily="34" charset="0"/>
              <a:buNone/>
            </a:pPr>
            <a:r>
              <a:rPr lang="en-US" altLang="ko-KR" sz="800">
                <a:solidFill>
                  <a:srgbClr val="FFFFFF"/>
                </a:solidFill>
                <a:latin typeface="Arial" panose="020B0604020202020204" pitchFamily="34" charset="0"/>
                <a:ea typeface="바탕체" panose="02030609000101010101" pitchFamily="17" charset="-127"/>
                <a:cs typeface="Arial" panose="020B0604020202020204" pitchFamily="34" charset="0"/>
                <a:sym typeface="Arial" panose="020B0604020202020204" pitchFamily="34" charset="0"/>
              </a:rPr>
              <a:t>3</a:t>
            </a:r>
            <a:endParaRPr lang="ko-KR" altLang="ko-KR" sz="800">
              <a:solidFill>
                <a:srgbClr val="FFFFFF"/>
              </a:solidFill>
              <a:latin typeface="Arial" panose="020B0604020202020204" pitchFamily="34" charset="0"/>
              <a:ea typeface="바탕체" panose="02030609000101010101" pitchFamily="17" charset="-127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8717" name="Google Shape;2970;p125">
            <a:extLst>
              <a:ext uri="{FF2B5EF4-FFF2-40B4-BE49-F238E27FC236}">
                <a16:creationId xmlns:a16="http://schemas.microsoft.com/office/drawing/2014/main" id="{9702AD71-6A3A-4D53-9A24-D3E72A1C1D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4238" y="2241550"/>
            <a:ext cx="200025" cy="20002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latinLnBrk="0">
              <a:lnSpc>
                <a:spcPct val="100000"/>
              </a:lnSpc>
              <a:spcBef>
                <a:spcPct val="0"/>
              </a:spcBef>
              <a:buClr>
                <a:srgbClr val="000000"/>
              </a:buClr>
              <a:buSzPts val="800"/>
              <a:buFont typeface="Arial" panose="020B0604020202020204" pitchFamily="34" charset="0"/>
              <a:buNone/>
            </a:pPr>
            <a:r>
              <a:rPr lang="en-US" altLang="ko-KR" sz="800">
                <a:solidFill>
                  <a:srgbClr val="FFFFFF"/>
                </a:solidFill>
                <a:latin typeface="Arial" panose="020B0604020202020204" pitchFamily="34" charset="0"/>
                <a:ea typeface="바탕체" panose="02030609000101010101" pitchFamily="17" charset="-127"/>
                <a:cs typeface="Arial" panose="020B0604020202020204" pitchFamily="34" charset="0"/>
                <a:sym typeface="Arial" panose="020B0604020202020204" pitchFamily="34" charset="0"/>
              </a:rPr>
              <a:t>4</a:t>
            </a:r>
            <a:endParaRPr lang="ko-KR" altLang="ko-KR" sz="800">
              <a:solidFill>
                <a:srgbClr val="FFFFFF"/>
              </a:solidFill>
              <a:latin typeface="Arial" panose="020B0604020202020204" pitchFamily="34" charset="0"/>
              <a:ea typeface="바탕체" panose="02030609000101010101" pitchFamily="17" charset="-127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8718" name="Google Shape;2970;p125">
            <a:extLst>
              <a:ext uri="{FF2B5EF4-FFF2-40B4-BE49-F238E27FC236}">
                <a16:creationId xmlns:a16="http://schemas.microsoft.com/office/drawing/2014/main" id="{3244321F-87F1-458A-8EFA-234BF24B54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82738" y="2524125"/>
            <a:ext cx="200025" cy="20002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latinLnBrk="0">
              <a:lnSpc>
                <a:spcPct val="100000"/>
              </a:lnSpc>
              <a:spcBef>
                <a:spcPct val="0"/>
              </a:spcBef>
              <a:buClr>
                <a:srgbClr val="000000"/>
              </a:buClr>
              <a:buSzPts val="800"/>
              <a:buFont typeface="Arial" panose="020B0604020202020204" pitchFamily="34" charset="0"/>
              <a:buNone/>
            </a:pPr>
            <a:r>
              <a:rPr lang="en-US" altLang="ko-KR" sz="800">
                <a:solidFill>
                  <a:srgbClr val="FFFFFF"/>
                </a:solidFill>
                <a:latin typeface="Arial" panose="020B0604020202020204" pitchFamily="34" charset="0"/>
                <a:ea typeface="바탕체" panose="02030609000101010101" pitchFamily="17" charset="-127"/>
                <a:cs typeface="Arial" panose="020B0604020202020204" pitchFamily="34" charset="0"/>
                <a:sym typeface="Arial" panose="020B0604020202020204" pitchFamily="34" charset="0"/>
              </a:rPr>
              <a:t>5</a:t>
            </a:r>
            <a:endParaRPr lang="ko-KR" altLang="ko-KR" sz="800">
              <a:solidFill>
                <a:srgbClr val="FFFFFF"/>
              </a:solidFill>
              <a:latin typeface="Arial" panose="020B0604020202020204" pitchFamily="34" charset="0"/>
              <a:ea typeface="바탕체" panose="02030609000101010101" pitchFamily="17" charset="-127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8719" name="Google Shape;2970;p125">
            <a:extLst>
              <a:ext uri="{FF2B5EF4-FFF2-40B4-BE49-F238E27FC236}">
                <a16:creationId xmlns:a16="http://schemas.microsoft.com/office/drawing/2014/main" id="{EBB67A08-7CA0-4131-98EC-698A581B61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82738" y="1943100"/>
            <a:ext cx="200025" cy="20002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latinLnBrk="0">
              <a:lnSpc>
                <a:spcPct val="100000"/>
              </a:lnSpc>
              <a:spcBef>
                <a:spcPct val="0"/>
              </a:spcBef>
              <a:buClr>
                <a:srgbClr val="000000"/>
              </a:buClr>
              <a:buSzPts val="800"/>
              <a:buFont typeface="Arial" panose="020B0604020202020204" pitchFamily="34" charset="0"/>
              <a:buNone/>
            </a:pPr>
            <a:r>
              <a:rPr lang="en-US" altLang="ko-KR" sz="800">
                <a:solidFill>
                  <a:srgbClr val="FFFFFF"/>
                </a:solidFill>
                <a:latin typeface="Arial" panose="020B0604020202020204" pitchFamily="34" charset="0"/>
                <a:ea typeface="바탕체" panose="02030609000101010101" pitchFamily="17" charset="-127"/>
                <a:cs typeface="Arial" panose="020B0604020202020204" pitchFamily="34" charset="0"/>
                <a:sym typeface="Arial" panose="020B0604020202020204" pitchFamily="34" charset="0"/>
              </a:rPr>
              <a:t>1</a:t>
            </a:r>
            <a:endParaRPr lang="ko-KR" altLang="ko-KR" sz="800">
              <a:solidFill>
                <a:srgbClr val="FFFFFF"/>
              </a:solidFill>
              <a:latin typeface="Arial" panose="020B0604020202020204" pitchFamily="34" charset="0"/>
              <a:ea typeface="바탕체" panose="02030609000101010101" pitchFamily="17" charset="-127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8720" name="Google Shape;2970;p125">
            <a:extLst>
              <a:ext uri="{FF2B5EF4-FFF2-40B4-BE49-F238E27FC236}">
                <a16:creationId xmlns:a16="http://schemas.microsoft.com/office/drawing/2014/main" id="{3BD79B84-5BB5-4D1B-A72E-71947E45FA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6338" y="3008313"/>
            <a:ext cx="200025" cy="20002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latinLnBrk="0">
              <a:lnSpc>
                <a:spcPct val="100000"/>
              </a:lnSpc>
              <a:spcBef>
                <a:spcPct val="0"/>
              </a:spcBef>
              <a:buClr>
                <a:srgbClr val="000000"/>
              </a:buClr>
              <a:buSzPts val="800"/>
              <a:buFont typeface="Arial" panose="020B0604020202020204" pitchFamily="34" charset="0"/>
              <a:buNone/>
            </a:pPr>
            <a:r>
              <a:rPr lang="en-US" altLang="ko-KR" sz="800">
                <a:solidFill>
                  <a:srgbClr val="FFFFFF"/>
                </a:solidFill>
                <a:latin typeface="Arial" panose="020B0604020202020204" pitchFamily="34" charset="0"/>
                <a:ea typeface="바탕체" panose="02030609000101010101" pitchFamily="17" charset="-127"/>
                <a:cs typeface="Arial" panose="020B0604020202020204" pitchFamily="34" charset="0"/>
                <a:sym typeface="Arial" panose="020B0604020202020204" pitchFamily="34" charset="0"/>
              </a:rPr>
              <a:t>8</a:t>
            </a:r>
            <a:endParaRPr lang="ko-KR" altLang="ko-KR" sz="800">
              <a:solidFill>
                <a:srgbClr val="FFFFFF"/>
              </a:solidFill>
              <a:latin typeface="Arial" panose="020B0604020202020204" pitchFamily="34" charset="0"/>
              <a:ea typeface="바탕체" panose="02030609000101010101" pitchFamily="17" charset="-127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8721" name="Google Shape;2970;p125">
            <a:extLst>
              <a:ext uri="{FF2B5EF4-FFF2-40B4-BE49-F238E27FC236}">
                <a16:creationId xmlns:a16="http://schemas.microsoft.com/office/drawing/2014/main" id="{D1B9757D-2A46-4C15-B9FD-CC63452FA8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4525" y="3113088"/>
            <a:ext cx="200025" cy="20002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latinLnBrk="0">
              <a:lnSpc>
                <a:spcPct val="100000"/>
              </a:lnSpc>
              <a:spcBef>
                <a:spcPct val="0"/>
              </a:spcBef>
              <a:buClr>
                <a:srgbClr val="000000"/>
              </a:buClr>
              <a:buSzPts val="800"/>
              <a:buFont typeface="Arial" panose="020B0604020202020204" pitchFamily="34" charset="0"/>
              <a:buNone/>
            </a:pPr>
            <a:r>
              <a:rPr lang="en-US" altLang="ko-KR" sz="800">
                <a:solidFill>
                  <a:srgbClr val="FFFFFF"/>
                </a:solidFill>
                <a:latin typeface="Arial" panose="020B0604020202020204" pitchFamily="34" charset="0"/>
                <a:ea typeface="바탕체" panose="02030609000101010101" pitchFamily="17" charset="-127"/>
                <a:cs typeface="Arial" panose="020B0604020202020204" pitchFamily="34" charset="0"/>
                <a:sym typeface="Arial" panose="020B0604020202020204" pitchFamily="34" charset="0"/>
              </a:rPr>
              <a:t>9</a:t>
            </a:r>
            <a:endParaRPr lang="ko-KR" altLang="ko-KR" sz="800">
              <a:solidFill>
                <a:srgbClr val="FFFFFF"/>
              </a:solidFill>
              <a:latin typeface="Arial" panose="020B0604020202020204" pitchFamily="34" charset="0"/>
              <a:ea typeface="바탕체" panose="02030609000101010101" pitchFamily="17" charset="-127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grpSp>
        <p:nvGrpSpPr>
          <p:cNvPr id="18723" name="그룹 121">
            <a:extLst>
              <a:ext uri="{FF2B5EF4-FFF2-40B4-BE49-F238E27FC236}">
                <a16:creationId xmlns:a16="http://schemas.microsoft.com/office/drawing/2014/main" id="{F3E9884C-728A-4368-84DD-33F6D5B3D4FB}"/>
              </a:ext>
            </a:extLst>
          </p:cNvPr>
          <p:cNvGrpSpPr>
            <a:grpSpLocks/>
          </p:cNvGrpSpPr>
          <p:nvPr/>
        </p:nvGrpSpPr>
        <p:grpSpPr bwMode="auto">
          <a:xfrm>
            <a:off x="633413" y="3427413"/>
            <a:ext cx="200025" cy="246062"/>
            <a:chOff x="2012774" y="1438295"/>
            <a:chExt cx="200368" cy="245280"/>
          </a:xfrm>
        </p:grpSpPr>
        <p:sp>
          <p:nvSpPr>
            <p:cNvPr id="59" name="Google Shape;2970;p125">
              <a:extLst>
                <a:ext uri="{FF2B5EF4-FFF2-40B4-BE49-F238E27FC236}">
                  <a16:creationId xmlns:a16="http://schemas.microsoft.com/office/drawing/2014/main" id="{07C6FFC2-D82F-436A-9E60-4350ECCA1500}"/>
                </a:ext>
              </a:extLst>
            </p:cNvPr>
            <p:cNvSpPr/>
            <p:nvPr/>
          </p:nvSpPr>
          <p:spPr>
            <a:xfrm>
              <a:off x="2012774" y="1463614"/>
              <a:ext cx="200368" cy="19938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lIns="91425" tIns="45700" rIns="91425" bIns="45700"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  <a:defRPr/>
              </a:pPr>
              <a:endParaRPr kumimoji="0" sz="800" dirty="0">
                <a:solidFill>
                  <a:prstClr val="white"/>
                </a:solidFill>
                <a:latin typeface="맑은 고딕" panose="020F0502020204030204"/>
                <a:ea typeface="+mn-ea"/>
                <a:cs typeface="Arial"/>
                <a:sym typeface="Arial"/>
              </a:endParaRPr>
            </a:p>
          </p:txBody>
        </p:sp>
        <p:sp>
          <p:nvSpPr>
            <p:cNvPr id="18728" name="Google Shape;423;p35">
              <a:extLst>
                <a:ext uri="{FF2B5EF4-FFF2-40B4-BE49-F238E27FC236}">
                  <a16:creationId xmlns:a16="http://schemas.microsoft.com/office/drawing/2014/main" id="{4AA99514-197A-4F5A-9615-C0643EB5EF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745" y="1438295"/>
              <a:ext cx="189237" cy="245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14:hiddenLine>
              </a:ext>
            </a:extLst>
          </p:spPr>
          <p:txBody>
            <a:bodyPr lIns="0" tIns="45700" rIns="0" bIns="45700" anchor="ctr"/>
            <a:lstStyle>
              <a:lvl1pPr latinLnBrk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kumimoji="0" lang="en-US" altLang="ko-KR" sz="800">
                  <a:solidFill>
                    <a:srgbClr val="FFFFFF"/>
                  </a:solidFill>
                  <a:cs typeface="Arial" panose="020B0604020202020204" pitchFamily="34" charset="0"/>
                  <a:sym typeface="Arial" panose="020B0604020202020204" pitchFamily="34" charset="0"/>
                </a:rPr>
                <a:t>8-1</a:t>
              </a:r>
              <a:endParaRPr kumimoji="0" lang="ko-KR" altLang="ko-KR" sz="800">
                <a:solidFill>
                  <a:srgbClr val="FFFFFF"/>
                </a:solidFill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18724" name="그룹 121">
            <a:extLst>
              <a:ext uri="{FF2B5EF4-FFF2-40B4-BE49-F238E27FC236}">
                <a16:creationId xmlns:a16="http://schemas.microsoft.com/office/drawing/2014/main" id="{31FCF2A2-219C-4D04-9FD2-7635F1B5713D}"/>
              </a:ext>
            </a:extLst>
          </p:cNvPr>
          <p:cNvGrpSpPr>
            <a:grpSpLocks/>
          </p:cNvGrpSpPr>
          <p:nvPr/>
        </p:nvGrpSpPr>
        <p:grpSpPr bwMode="auto">
          <a:xfrm>
            <a:off x="3252788" y="5715000"/>
            <a:ext cx="200025" cy="246063"/>
            <a:chOff x="2012774" y="1438295"/>
            <a:chExt cx="200368" cy="245280"/>
          </a:xfrm>
        </p:grpSpPr>
        <p:sp>
          <p:nvSpPr>
            <p:cNvPr id="62" name="Google Shape;2970;p125">
              <a:extLst>
                <a:ext uri="{FF2B5EF4-FFF2-40B4-BE49-F238E27FC236}">
                  <a16:creationId xmlns:a16="http://schemas.microsoft.com/office/drawing/2014/main" id="{66DD7A77-52BD-47DA-841E-BD6D7F1A09B4}"/>
                </a:ext>
              </a:extLst>
            </p:cNvPr>
            <p:cNvSpPr/>
            <p:nvPr/>
          </p:nvSpPr>
          <p:spPr>
            <a:xfrm>
              <a:off x="2012774" y="1463614"/>
              <a:ext cx="200368" cy="19938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lIns="91425" tIns="45700" rIns="91425" bIns="45700"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  <a:defRPr/>
              </a:pPr>
              <a:endParaRPr kumimoji="0" sz="800" dirty="0">
                <a:solidFill>
                  <a:prstClr val="white"/>
                </a:solidFill>
                <a:latin typeface="맑은 고딕" panose="020F0502020204030204"/>
                <a:ea typeface="+mn-ea"/>
                <a:cs typeface="Arial"/>
                <a:sym typeface="Arial"/>
              </a:endParaRPr>
            </a:p>
          </p:txBody>
        </p:sp>
        <p:sp>
          <p:nvSpPr>
            <p:cNvPr id="18726" name="Google Shape;423;p35">
              <a:extLst>
                <a:ext uri="{FF2B5EF4-FFF2-40B4-BE49-F238E27FC236}">
                  <a16:creationId xmlns:a16="http://schemas.microsoft.com/office/drawing/2014/main" id="{0BC27739-A6E5-4DB9-86AD-E241F54389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745" y="1438295"/>
              <a:ext cx="189237" cy="245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14:hiddenLine>
              </a:ext>
            </a:extLst>
          </p:spPr>
          <p:txBody>
            <a:bodyPr lIns="0" tIns="45700" rIns="0" bIns="45700" anchor="ctr"/>
            <a:lstStyle>
              <a:lvl1pPr latinLnBrk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kumimoji="0" lang="en-US" altLang="ko-KR" sz="800">
                  <a:solidFill>
                    <a:srgbClr val="FFFFFF"/>
                  </a:solidFill>
                  <a:cs typeface="Arial" panose="020B0604020202020204" pitchFamily="34" charset="0"/>
                  <a:sym typeface="Arial" panose="020B0604020202020204" pitchFamily="34" charset="0"/>
                </a:rPr>
                <a:t>10</a:t>
              </a:r>
              <a:endParaRPr kumimoji="0" lang="ko-KR" altLang="ko-KR" sz="800">
                <a:solidFill>
                  <a:srgbClr val="FFFFFF"/>
                </a:solidFill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pic>
        <p:nvPicPr>
          <p:cNvPr id="47" name="그래픽 46">
            <a:extLst>
              <a:ext uri="{FF2B5EF4-FFF2-40B4-BE49-F238E27FC236}">
                <a16:creationId xmlns:a16="http://schemas.microsoft.com/office/drawing/2014/main" id="{F854A46D-59F7-443F-9D61-F71D439F4D6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84765" y="5773992"/>
            <a:ext cx="2133871" cy="188665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5788B4EF-D625-40B0-A718-4A0DB39D17B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ko-KR" altLang="en-US" dirty="0"/>
              <a:t>회원정보 조회</a:t>
            </a:r>
            <a:r>
              <a:rPr lang="en-US" altLang="ko-KR" dirty="0"/>
              <a:t>(2)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73478F5-84C9-4026-BEFD-FFECE60C7BC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121" name="표 120">
            <a:extLst>
              <a:ext uri="{FF2B5EF4-FFF2-40B4-BE49-F238E27FC236}">
                <a16:creationId xmlns:a16="http://schemas.microsoft.com/office/drawing/2014/main" id="{530A1906-5E2B-4156-BDDC-A9E1AAE566B4}"/>
              </a:ext>
            </a:extLst>
          </p:cNvPr>
          <p:cNvGraphicFramePr>
            <a:graphicFrameLocks noGrp="1"/>
          </p:cNvGraphicFramePr>
          <p:nvPr/>
        </p:nvGraphicFramePr>
        <p:xfrm>
          <a:off x="8602663" y="361950"/>
          <a:ext cx="3589337" cy="28352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7677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  <a:gridCol w="3161660">
                  <a:extLst>
                    <a:ext uri="{9D8B030D-6E8A-4147-A177-3AD203B41FA5}">
                      <a16:colId xmlns:a16="http://schemas.microsoft.com/office/drawing/2014/main" val="2572474025"/>
                    </a:ext>
                  </a:extLst>
                </a:gridCol>
              </a:tblGrid>
              <a:tr h="213409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>
                          <a:solidFill>
                            <a:srgbClr val="4E5263"/>
                          </a:solidFill>
                          <a:latin typeface="+mn-ea"/>
                          <a:ea typeface="+mn-ea"/>
                          <a:sym typeface="맑은 고딕"/>
                        </a:rPr>
                        <a:t>Summery.</a:t>
                      </a:r>
                      <a:endParaRPr lang="en" altLang="ko-KR" sz="800" b="1" dirty="0">
                        <a:solidFill>
                          <a:srgbClr val="4E5263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</a:txBody>
                  <a:tcPr marL="91437" marR="91437" marT="45726" marB="45726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" altLang="ko-KR" sz="800" b="1" dirty="0">
                        <a:solidFill>
                          <a:srgbClr val="4E5263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</a:txBody>
                  <a:tcPr marL="91437" marR="91437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3880267"/>
                  </a:ext>
                </a:extLst>
              </a:tr>
              <a:tr h="457320">
                <a:tc gridSpan="2">
                  <a:txBody>
                    <a:bodyPr/>
                    <a:lstStyle/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전문가관리 회원정보를 조회합니다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.</a:t>
                      </a: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기본 조회 기준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: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 전체 회원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기본 정렬 기준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: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 최근 등록일 순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</a:txBody>
                  <a:tcPr marL="91437" marR="91437" marT="45726" marB="45726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</a:txBody>
                  <a:tcPr marL="91437" marR="91437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2083066"/>
                  </a:ext>
                </a:extLst>
              </a:tr>
              <a:tr h="335322"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1</a:t>
                      </a:r>
                      <a:endParaRPr lang="ko-KR" altLang="en-US" sz="1800" dirty="0"/>
                    </a:p>
                  </a:txBody>
                  <a:tcPr marL="91437" marR="91437" marT="45726" marB="45726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상세검색창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 </a:t>
                      </a:r>
                      <a:r>
                        <a:rPr kumimoji="1" lang="ko-KR" altLang="en-US" sz="8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상세 검색 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버튼</a:t>
                      </a: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클릭 시 노출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6" marB="45726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4703813"/>
                  </a:ext>
                </a:extLst>
              </a:tr>
              <a:tr h="33536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6" marB="45726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회원 </a:t>
                      </a:r>
                      <a:r>
                        <a:rPr lang="ko-KR" altLang="en-US" sz="800">
                          <a:solidFill>
                            <a:schemeClr val="tx1"/>
                          </a:solidFill>
                        </a:rPr>
                        <a:t>성별 검색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algn="just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선택 가능 값 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전체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남성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여성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</a:txBody>
                  <a:tcPr marL="91437" marR="91437" marT="45726" marB="45726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3765082"/>
                  </a:ext>
                </a:extLst>
              </a:tr>
              <a:tr h="21340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6" marB="45726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0000"/>
                        </a:lnSpc>
                      </a:pP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전문가 </a:t>
                      </a:r>
                      <a:r>
                        <a:rPr kumimoji="1" lang="ko-KR" altLang="en-US" sz="8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참여횟수 검색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6" marB="45726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2430075"/>
                  </a:ext>
                </a:extLst>
              </a:tr>
              <a:tr h="21340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6" marB="45726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0000"/>
                        </a:lnSpc>
                      </a:pP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회원 </a:t>
                      </a:r>
                      <a:r>
                        <a:rPr kumimoji="1" lang="ko-KR" altLang="en-US" sz="8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생년월일 검색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6" marB="45726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1583864"/>
                  </a:ext>
                </a:extLst>
              </a:tr>
              <a:tr h="21340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5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6" marB="45726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0000"/>
                        </a:lnSpc>
                      </a:pP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회원 전문가 </a:t>
                      </a:r>
                      <a:r>
                        <a:rPr kumimoji="1" lang="ko-KR" altLang="en-US" sz="8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참여연도 검색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6" marB="45726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1087368"/>
                  </a:ext>
                </a:extLst>
              </a:tr>
              <a:tr h="21340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6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6" marB="45726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0000"/>
                        </a:lnSpc>
                      </a:pPr>
                      <a:r>
                        <a:rPr lang="ko-KR" altLang="en-US" sz="800" dirty="0"/>
                        <a:t>회원 최종 </a:t>
                      </a:r>
                      <a:r>
                        <a:rPr lang="ko-KR" altLang="en-US" sz="800"/>
                        <a:t>졸업학교 검색</a:t>
                      </a:r>
                      <a:endParaRPr lang="en-US" altLang="ko-KR" sz="800" dirty="0"/>
                    </a:p>
                  </a:txBody>
                  <a:tcPr marL="91437" marR="91437" marT="45726" marB="45726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6189854"/>
                  </a:ext>
                </a:extLst>
              </a:tr>
              <a:tr h="21340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7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6" marB="45726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회원 </a:t>
                      </a:r>
                      <a:r>
                        <a:rPr kumimoji="1" lang="ko-KR" altLang="en-US" sz="800" b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공고명</a:t>
                      </a:r>
                      <a:r>
                        <a:rPr kumimoji="1" lang="ko-KR" altLang="en-US" sz="8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검색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6" marB="45726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0160353"/>
                  </a:ext>
                </a:extLst>
              </a:tr>
              <a:tr h="21340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8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6" marB="45726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회원 </a:t>
                      </a:r>
                      <a:r>
                        <a:rPr kumimoji="1" lang="ko-KR" altLang="en-US" sz="8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최종학력 검색</a:t>
                      </a:r>
                      <a:endParaRPr lang="en-US" altLang="ko-KR" sz="800" dirty="0"/>
                    </a:p>
                  </a:txBody>
                  <a:tcPr marL="91437" marR="91437" marT="45726" marB="45726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1304673"/>
                  </a:ext>
                </a:extLst>
              </a:tr>
              <a:tr h="21340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9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6" marB="45726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/>
                        <a:t>회원 </a:t>
                      </a:r>
                      <a:r>
                        <a:rPr lang="ko-KR" altLang="en-US" sz="800"/>
                        <a:t>전공 검색</a:t>
                      </a:r>
                      <a:endParaRPr lang="en-US" altLang="ko-KR" sz="800" dirty="0"/>
                    </a:p>
                  </a:txBody>
                  <a:tcPr marL="91437" marR="91437" marT="45726" marB="45726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7690234"/>
                  </a:ext>
                </a:extLst>
              </a:tr>
            </a:tbl>
          </a:graphicData>
        </a:graphic>
      </p:graphicFrame>
      <p:sp>
        <p:nvSpPr>
          <p:cNvPr id="20520" name="Google Shape;423;p35">
            <a:extLst>
              <a:ext uri="{FF2B5EF4-FFF2-40B4-BE49-F238E27FC236}">
                <a16:creationId xmlns:a16="http://schemas.microsoft.com/office/drawing/2014/main" id="{347FD963-7EEF-4440-BF95-04818D69FE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2450" y="1685925"/>
            <a:ext cx="7751763" cy="4087813"/>
          </a:xfrm>
          <a:prstGeom prst="rect">
            <a:avLst/>
          </a:prstGeom>
          <a:noFill/>
          <a:ln w="9525">
            <a:solidFill>
              <a:srgbClr val="A5A5A5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45700" rIns="0" bIns="45700" anchor="ctr"/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latinLnBrk="0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ko-KR" altLang="ko-KR" sz="900">
                <a:solidFill>
                  <a:srgbClr val="7F7F7F"/>
                </a:solidFill>
                <a:latin typeface="Arial" panose="020B0604020202020204" pitchFamily="34" charset="0"/>
                <a:ea typeface="바탕체" panose="02030609000101010101" pitchFamily="17" charset="-127"/>
                <a:cs typeface="Arial" panose="020B0604020202020204" pitchFamily="34" charset="0"/>
                <a:sym typeface="Arial" panose="020B0604020202020204" pitchFamily="34" charset="0"/>
              </a:rPr>
              <a:t> </a:t>
            </a:r>
          </a:p>
        </p:txBody>
      </p:sp>
      <p:sp>
        <p:nvSpPr>
          <p:cNvPr id="20522" name="TextBox 3">
            <a:extLst>
              <a:ext uri="{FF2B5EF4-FFF2-40B4-BE49-F238E27FC236}">
                <a16:creationId xmlns:a16="http://schemas.microsoft.com/office/drawing/2014/main" id="{4FB3A9E8-4EC8-4B1A-82EB-D9F03614F9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3888" y="5954713"/>
            <a:ext cx="1924050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ko-KR" sz="1000"/>
              <a:t>Footer</a:t>
            </a:r>
            <a:r>
              <a:rPr lang="ko-KR" altLang="en-US" sz="1000"/>
              <a:t>동일</a:t>
            </a:r>
            <a:r>
              <a:rPr lang="en-US" altLang="ko-KR" sz="1000"/>
              <a:t>(</a:t>
            </a:r>
            <a:r>
              <a:rPr lang="ko-KR" altLang="en-US" sz="1000"/>
              <a:t>생략</a:t>
            </a:r>
            <a:r>
              <a:rPr lang="en-US" altLang="ko-KR" sz="1000"/>
              <a:t>)</a:t>
            </a:r>
            <a:endParaRPr lang="ko-KR" altLang="en-US" sz="100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741C1B0-B089-4855-84A2-3B0A5B357854}"/>
              </a:ext>
            </a:extLst>
          </p:cNvPr>
          <p:cNvSpPr/>
          <p:nvPr/>
        </p:nvSpPr>
        <p:spPr>
          <a:xfrm>
            <a:off x="552450" y="1441450"/>
            <a:ext cx="839788" cy="24447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rmAutofit/>
          </a:bodyPr>
          <a:lstStyle/>
          <a:p>
            <a:pPr algn="ctr">
              <a:defRPr/>
            </a:pPr>
            <a:r>
              <a:rPr lang="ko-KR" altLang="en-US" sz="75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회원 리스트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EC32EA49-6A75-45CE-B209-2D98AA273725}"/>
              </a:ext>
            </a:extLst>
          </p:cNvPr>
          <p:cNvGraphicFramePr>
            <a:graphicFrameLocks noGrp="1"/>
          </p:cNvGraphicFramePr>
          <p:nvPr/>
        </p:nvGraphicFramePr>
        <p:xfrm>
          <a:off x="1706563" y="2046288"/>
          <a:ext cx="5307013" cy="677862"/>
        </p:xfrm>
        <a:graphic>
          <a:graphicData uri="http://schemas.openxmlformats.org/drawingml/2006/table">
            <a:tbl>
              <a:tblPr/>
              <a:tblGrid>
                <a:gridCol w="685234">
                  <a:extLst>
                    <a:ext uri="{9D8B030D-6E8A-4147-A177-3AD203B41FA5}">
                      <a16:colId xmlns:a16="http://schemas.microsoft.com/office/drawing/2014/main" val="3313979635"/>
                    </a:ext>
                  </a:extLst>
                </a:gridCol>
                <a:gridCol w="1075182">
                  <a:extLst>
                    <a:ext uri="{9D8B030D-6E8A-4147-A177-3AD203B41FA5}">
                      <a16:colId xmlns:a16="http://schemas.microsoft.com/office/drawing/2014/main" val="2124005091"/>
                    </a:ext>
                  </a:extLst>
                </a:gridCol>
                <a:gridCol w="1126783">
                  <a:extLst>
                    <a:ext uri="{9D8B030D-6E8A-4147-A177-3AD203B41FA5}">
                      <a16:colId xmlns:a16="http://schemas.microsoft.com/office/drawing/2014/main" val="158358989"/>
                    </a:ext>
                  </a:extLst>
                </a:gridCol>
                <a:gridCol w="2419814">
                  <a:extLst>
                    <a:ext uri="{9D8B030D-6E8A-4147-A177-3AD203B41FA5}">
                      <a16:colId xmlns:a16="http://schemas.microsoft.com/office/drawing/2014/main" val="2208399463"/>
                    </a:ext>
                  </a:extLst>
                </a:gridCol>
              </a:tblGrid>
              <a:tr h="22595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이름</a:t>
                      </a:r>
                    </a:p>
                  </a:txBody>
                  <a:tcPr marL="9525" marR="9525" marT="951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1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아이디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이메일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9525" marR="9525" marT="951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1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078432"/>
                  </a:ext>
                </a:extLst>
              </a:tr>
              <a:tr h="22595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연락처</a:t>
                      </a:r>
                    </a:p>
                  </a:txBody>
                  <a:tcPr marL="9525" marR="9525" marT="951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1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상태</a:t>
                      </a:r>
                    </a:p>
                  </a:txBody>
                  <a:tcPr marL="9525" marR="9525" marT="951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□ </a:t>
                      </a:r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참여중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   □ 대기중</a:t>
                      </a:r>
                    </a:p>
                  </a:txBody>
                  <a:tcPr marL="9525" marR="9525" marT="951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2624196"/>
                  </a:ext>
                </a:extLst>
              </a:tr>
              <a:tr h="22595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가입일시</a:t>
                      </a:r>
                    </a:p>
                  </a:txBody>
                  <a:tcPr marL="9525" marR="9525" marT="951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1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61749425"/>
                  </a:ext>
                </a:extLst>
              </a:tr>
            </a:tbl>
          </a:graphicData>
        </a:graphic>
      </p:graphicFrame>
      <p:grpSp>
        <p:nvGrpSpPr>
          <p:cNvPr id="20544" name="그룹 3">
            <a:extLst>
              <a:ext uri="{FF2B5EF4-FFF2-40B4-BE49-F238E27FC236}">
                <a16:creationId xmlns:a16="http://schemas.microsoft.com/office/drawing/2014/main" id="{34DDA0EC-25E4-4D0D-AF54-F3D6B03AF68A}"/>
              </a:ext>
            </a:extLst>
          </p:cNvPr>
          <p:cNvGrpSpPr>
            <a:grpSpLocks/>
          </p:cNvGrpSpPr>
          <p:nvPr/>
        </p:nvGrpSpPr>
        <p:grpSpPr bwMode="auto">
          <a:xfrm>
            <a:off x="2513013" y="2506663"/>
            <a:ext cx="2593975" cy="207962"/>
            <a:chOff x="2144534" y="2818074"/>
            <a:chExt cx="2593713" cy="208125"/>
          </a:xfrm>
        </p:grpSpPr>
        <p:pic>
          <p:nvPicPr>
            <p:cNvPr id="20608" name="그림 16">
              <a:extLst>
                <a:ext uri="{FF2B5EF4-FFF2-40B4-BE49-F238E27FC236}">
                  <a16:creationId xmlns:a16="http://schemas.microsoft.com/office/drawing/2014/main" id="{9F9824FF-1817-46B3-B7A6-B3A279640F3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" r="19933" b="2249"/>
            <a:stretch>
              <a:fillRect/>
            </a:stretch>
          </p:blipFill>
          <p:spPr bwMode="auto">
            <a:xfrm>
              <a:off x="2144534" y="2818074"/>
              <a:ext cx="1458493" cy="208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609" name="그림 17">
              <a:extLst>
                <a:ext uri="{FF2B5EF4-FFF2-40B4-BE49-F238E27FC236}">
                  <a16:creationId xmlns:a16="http://schemas.microsoft.com/office/drawing/2014/main" id="{ACFF55D0-9F35-43FE-AB69-7E547D5AA4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92086" y="2841334"/>
              <a:ext cx="1146161" cy="1848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5FE3D64-6239-4331-A452-FA1631529C1D}"/>
              </a:ext>
            </a:extLst>
          </p:cNvPr>
          <p:cNvSpPr/>
          <p:nvPr/>
        </p:nvSpPr>
        <p:spPr>
          <a:xfrm>
            <a:off x="5784850" y="2827338"/>
            <a:ext cx="541338" cy="17621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rmAutofit/>
          </a:bodyPr>
          <a:lstStyle/>
          <a:p>
            <a:pPr algn="ctr">
              <a:defRPr/>
            </a:pPr>
            <a:r>
              <a:rPr lang="ko-KR" altLang="en-US" sz="75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검색</a:t>
            </a:r>
            <a:endParaRPr lang="ko-KR" altLang="en-US" sz="75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Segoe UI" panose="020B0502040204020203" pitchFamily="34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5E0CE91-3D06-42C2-B2D6-529EE9E0AB56}"/>
              </a:ext>
            </a:extLst>
          </p:cNvPr>
          <p:cNvSpPr/>
          <p:nvPr/>
        </p:nvSpPr>
        <p:spPr>
          <a:xfrm>
            <a:off x="6446838" y="2827338"/>
            <a:ext cx="541337" cy="17621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rmAutofit/>
          </a:bodyPr>
          <a:lstStyle/>
          <a:p>
            <a:pPr algn="ctr">
              <a:defRPr/>
            </a:pPr>
            <a:r>
              <a:rPr lang="ko-KR" altLang="en-US" sz="75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상세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775198C-65D8-45DC-ACE3-2EB117AC0118}"/>
              </a:ext>
            </a:extLst>
          </p:cNvPr>
          <p:cNvSpPr/>
          <p:nvPr/>
        </p:nvSpPr>
        <p:spPr>
          <a:xfrm>
            <a:off x="6326188" y="3084513"/>
            <a:ext cx="661987" cy="17621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rmAutofit/>
          </a:bodyPr>
          <a:lstStyle/>
          <a:p>
            <a:pPr algn="ctr">
              <a:defRPr/>
            </a:pPr>
            <a:r>
              <a:rPr lang="ko-KR" altLang="en-US" sz="75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다운로드</a:t>
            </a:r>
          </a:p>
        </p:txBody>
      </p: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8F5F71E3-E383-49B6-8233-EBF16C25718E}"/>
              </a:ext>
            </a:extLst>
          </p:cNvPr>
          <p:cNvGraphicFramePr>
            <a:graphicFrameLocks noGrp="1"/>
          </p:cNvGraphicFramePr>
          <p:nvPr/>
        </p:nvGraphicFramePr>
        <p:xfrm>
          <a:off x="1706563" y="3590925"/>
          <a:ext cx="5219700" cy="1023940"/>
        </p:xfrm>
        <a:graphic>
          <a:graphicData uri="http://schemas.openxmlformats.org/drawingml/2006/table">
            <a:tbl>
              <a:tblPr/>
              <a:tblGrid>
                <a:gridCol w="1022132">
                  <a:extLst>
                    <a:ext uri="{9D8B030D-6E8A-4147-A177-3AD203B41FA5}">
                      <a16:colId xmlns:a16="http://schemas.microsoft.com/office/drawing/2014/main" val="3313979635"/>
                    </a:ext>
                  </a:extLst>
                </a:gridCol>
                <a:gridCol w="1587718">
                  <a:extLst>
                    <a:ext uri="{9D8B030D-6E8A-4147-A177-3AD203B41FA5}">
                      <a16:colId xmlns:a16="http://schemas.microsoft.com/office/drawing/2014/main" val="2124005091"/>
                    </a:ext>
                  </a:extLst>
                </a:gridCol>
                <a:gridCol w="1117924">
                  <a:extLst>
                    <a:ext uri="{9D8B030D-6E8A-4147-A177-3AD203B41FA5}">
                      <a16:colId xmlns:a16="http://schemas.microsoft.com/office/drawing/2014/main" val="158358989"/>
                    </a:ext>
                  </a:extLst>
                </a:gridCol>
                <a:gridCol w="1491926">
                  <a:extLst>
                    <a:ext uri="{9D8B030D-6E8A-4147-A177-3AD203B41FA5}">
                      <a16:colId xmlns:a16="http://schemas.microsoft.com/office/drawing/2014/main" val="2208399463"/>
                    </a:ext>
                  </a:extLst>
                </a:gridCol>
              </a:tblGrid>
              <a:tr h="25598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성별</a:t>
                      </a:r>
                    </a:p>
                  </a:txBody>
                  <a:tcPr marL="9525" marR="9525" marT="95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전문가 참여횟수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078432"/>
                  </a:ext>
                </a:extLst>
              </a:tr>
              <a:tr h="25598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생년월일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~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참여연도</a:t>
                      </a:r>
                    </a:p>
                  </a:txBody>
                  <a:tcPr marL="9525" marR="9525" marT="95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2624196"/>
                  </a:ext>
                </a:extLst>
              </a:tr>
              <a:tr h="25598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최종 졸업학교</a:t>
                      </a:r>
                    </a:p>
                  </a:txBody>
                  <a:tcPr marL="9525" marR="9525" marT="95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공고명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3288027"/>
                  </a:ext>
                </a:extLst>
              </a:tr>
              <a:tr h="25598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최종학력</a:t>
                      </a:r>
                    </a:p>
                  </a:txBody>
                  <a:tcPr marL="9525" marR="9525" marT="95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전공</a:t>
                      </a:r>
                    </a:p>
                  </a:txBody>
                  <a:tcPr marL="9525" marR="9525" marT="95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058162"/>
                  </a:ext>
                </a:extLst>
              </a:tr>
            </a:tbl>
          </a:graphicData>
        </a:graphic>
      </p:graphicFrame>
      <p:sp>
        <p:nvSpPr>
          <p:cNvPr id="20575" name="Google Shape;325;p33">
            <a:extLst>
              <a:ext uri="{FF2B5EF4-FFF2-40B4-BE49-F238E27FC236}">
                <a16:creationId xmlns:a16="http://schemas.microsoft.com/office/drawing/2014/main" id="{1B7E29B8-2111-4484-89D8-61C4E891B0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44800" y="3625850"/>
            <a:ext cx="1287463" cy="190500"/>
          </a:xfrm>
          <a:prstGeom prst="rect">
            <a:avLst/>
          </a:prstGeom>
          <a:solidFill>
            <a:schemeClr val="bg1"/>
          </a:solidFill>
          <a:ln w="9525">
            <a:solidFill>
              <a:srgbClr val="BFBFBF"/>
            </a:solidFill>
            <a:miter lim="800000"/>
            <a:headEnd type="none" w="sm" len="sm"/>
            <a:tailEnd type="none" w="sm" len="sm"/>
          </a:ln>
        </p:spPr>
        <p:txBody>
          <a:bodyPr lIns="91425" tIns="45700" rIns="91425" bIns="45700" anchor="ctr"/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r" latinLnBrk="0">
              <a:lnSpc>
                <a:spcPct val="100000"/>
              </a:lnSpc>
              <a:spcBef>
                <a:spcPct val="0"/>
              </a:spcBef>
              <a:buClr>
                <a:srgbClr val="000000"/>
              </a:buClr>
              <a:buSzPts val="600"/>
              <a:buFont typeface="Arial" panose="020B0604020202020204" pitchFamily="34" charset="0"/>
              <a:buNone/>
            </a:pPr>
            <a:r>
              <a:rPr lang="ko-KR" altLang="en-US" sz="600">
                <a:cs typeface="Arial" panose="020B0604020202020204" pitchFamily="34" charset="0"/>
                <a:sym typeface="Arial" panose="020B0604020202020204" pitchFamily="34" charset="0"/>
              </a:rPr>
              <a:t>전체</a:t>
            </a:r>
            <a:r>
              <a:rPr lang="ko-KR" altLang="en-US" sz="600">
                <a:solidFill>
                  <a:srgbClr val="B9B9B9"/>
                </a:solidFill>
                <a:cs typeface="Arial" panose="020B0604020202020204" pitchFamily="34" charset="0"/>
                <a:sym typeface="Arial" panose="020B0604020202020204" pitchFamily="34" charset="0"/>
              </a:rPr>
              <a:t>           </a:t>
            </a:r>
            <a:r>
              <a:rPr lang="ko-KR" altLang="ko-KR" sz="600">
                <a:solidFill>
                  <a:srgbClr val="B9B9B9"/>
                </a:solidFill>
                <a:cs typeface="Arial" panose="020B0604020202020204" pitchFamily="34" charset="0"/>
                <a:sym typeface="Arial" panose="020B0604020202020204" pitchFamily="34" charset="0"/>
              </a:rPr>
              <a:t>  ▼</a:t>
            </a:r>
            <a:endParaRPr lang="ko-KR" altLang="ko-KR" sz="1400">
              <a:solidFill>
                <a:srgbClr val="B9B9B9"/>
              </a:solidFill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grpSp>
        <p:nvGrpSpPr>
          <p:cNvPr id="20576" name="그룹 32">
            <a:extLst>
              <a:ext uri="{FF2B5EF4-FFF2-40B4-BE49-F238E27FC236}">
                <a16:creationId xmlns:a16="http://schemas.microsoft.com/office/drawing/2014/main" id="{B04D6CF0-6F39-47C3-9BE4-F29146CE756B}"/>
              </a:ext>
            </a:extLst>
          </p:cNvPr>
          <p:cNvGrpSpPr>
            <a:grpSpLocks/>
          </p:cNvGrpSpPr>
          <p:nvPr/>
        </p:nvGrpSpPr>
        <p:grpSpPr bwMode="auto">
          <a:xfrm>
            <a:off x="2733675" y="3890963"/>
            <a:ext cx="657225" cy="190500"/>
            <a:chOff x="1486320" y="2103244"/>
            <a:chExt cx="742950" cy="190500"/>
          </a:xfrm>
        </p:grpSpPr>
        <p:sp>
          <p:nvSpPr>
            <p:cNvPr id="20606" name="Google Shape;333;p32">
              <a:extLst>
                <a:ext uri="{FF2B5EF4-FFF2-40B4-BE49-F238E27FC236}">
                  <a16:creationId xmlns:a16="http://schemas.microsoft.com/office/drawing/2014/main" id="{8FDC536D-6D2F-4577-A699-AFD225E4BC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6320" y="2103244"/>
              <a:ext cx="742950" cy="190500"/>
            </a:xfrm>
            <a:prstGeom prst="rect">
              <a:avLst/>
            </a:prstGeom>
            <a:solidFill>
              <a:srgbClr val="F2F2F2"/>
            </a:solidFill>
            <a:ln w="9525">
              <a:solidFill>
                <a:srgbClr val="BFBFBF"/>
              </a:solidFill>
              <a:round/>
              <a:headEnd type="none" w="sm" len="sm"/>
              <a:tailEnd type="none" w="sm" len="sm"/>
            </a:ln>
          </p:spPr>
          <p:txBody>
            <a:bodyPr lIns="91425" tIns="45700" rIns="91425" bIns="45700" anchor="ctr"/>
            <a:lstStyle>
              <a:lvl1pPr latinLnBrk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latinLnBrk="0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ko-KR" altLang="ko-KR" sz="600" b="1">
                  <a:solidFill>
                    <a:srgbClr val="000000"/>
                  </a:solidFill>
                  <a:latin typeface="Arial" panose="020B0604020202020204" pitchFamily="34" charset="0"/>
                  <a:ea typeface="바탕체" panose="02030609000101010101" pitchFamily="17" charset="-127"/>
                  <a:cs typeface="Arial" panose="020B0604020202020204" pitchFamily="34" charset="0"/>
                  <a:sym typeface="Arial" panose="020B0604020202020204" pitchFamily="34" charset="0"/>
                </a:rPr>
                <a:t>2020-10-01</a:t>
              </a:r>
            </a:p>
          </p:txBody>
        </p:sp>
        <p:pic>
          <p:nvPicPr>
            <p:cNvPr id="20607" name="Google Shape;334;p32" descr="C:\Users\t-dantay\Documents\First24\calendar1.png">
              <a:extLst>
                <a:ext uri="{FF2B5EF4-FFF2-40B4-BE49-F238E27FC236}">
                  <a16:creationId xmlns:a16="http://schemas.microsoft.com/office/drawing/2014/main" id="{539E11A3-0F1F-4F7A-970B-9AA3B7B8A849}"/>
                </a:ext>
              </a:extLst>
            </p:cNvPr>
            <p:cNvPicPr preferRelativeResize="0"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76871" y="2134994"/>
              <a:ext cx="118794" cy="120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0577" name="그룹 35">
            <a:extLst>
              <a:ext uri="{FF2B5EF4-FFF2-40B4-BE49-F238E27FC236}">
                <a16:creationId xmlns:a16="http://schemas.microsoft.com/office/drawing/2014/main" id="{465B8DCD-F0C2-487B-A0D9-21DF8BC08E83}"/>
              </a:ext>
            </a:extLst>
          </p:cNvPr>
          <p:cNvGrpSpPr>
            <a:grpSpLocks/>
          </p:cNvGrpSpPr>
          <p:nvPr/>
        </p:nvGrpSpPr>
        <p:grpSpPr bwMode="auto">
          <a:xfrm>
            <a:off x="3659188" y="3887788"/>
            <a:ext cx="657225" cy="190500"/>
            <a:chOff x="2280070" y="2103244"/>
            <a:chExt cx="742950" cy="190500"/>
          </a:xfrm>
        </p:grpSpPr>
        <p:sp>
          <p:nvSpPr>
            <p:cNvPr id="20604" name="Google Shape;335;p32">
              <a:extLst>
                <a:ext uri="{FF2B5EF4-FFF2-40B4-BE49-F238E27FC236}">
                  <a16:creationId xmlns:a16="http://schemas.microsoft.com/office/drawing/2014/main" id="{513EF890-4E01-49D6-BDA5-59D18F104E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80070" y="2103244"/>
              <a:ext cx="742950" cy="190500"/>
            </a:xfrm>
            <a:prstGeom prst="rect">
              <a:avLst/>
            </a:prstGeom>
            <a:solidFill>
              <a:srgbClr val="F2F2F2"/>
            </a:solidFill>
            <a:ln w="9525">
              <a:solidFill>
                <a:srgbClr val="BFBFBF"/>
              </a:solidFill>
              <a:round/>
              <a:headEnd type="none" w="sm" len="sm"/>
              <a:tailEnd type="none" w="sm" len="sm"/>
            </a:ln>
          </p:spPr>
          <p:txBody>
            <a:bodyPr lIns="91425" tIns="45700" rIns="91425" bIns="45700" anchor="ctr"/>
            <a:lstStyle>
              <a:lvl1pPr latinLnBrk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latinLnBrk="0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ko-KR" altLang="ko-KR" sz="600" b="1">
                  <a:solidFill>
                    <a:srgbClr val="000000"/>
                  </a:solidFill>
                  <a:latin typeface="Arial" panose="020B0604020202020204" pitchFamily="34" charset="0"/>
                  <a:ea typeface="바탕체" panose="02030609000101010101" pitchFamily="17" charset="-127"/>
                  <a:cs typeface="Arial" panose="020B0604020202020204" pitchFamily="34" charset="0"/>
                  <a:sym typeface="Arial" panose="020B0604020202020204" pitchFamily="34" charset="0"/>
                </a:rPr>
                <a:t>2020-11-16</a:t>
              </a:r>
            </a:p>
          </p:txBody>
        </p:sp>
        <p:pic>
          <p:nvPicPr>
            <p:cNvPr id="20605" name="Google Shape;336;p32" descr="C:\Users\t-dantay\Documents\First24\calendar1.png">
              <a:extLst>
                <a:ext uri="{FF2B5EF4-FFF2-40B4-BE49-F238E27FC236}">
                  <a16:creationId xmlns:a16="http://schemas.microsoft.com/office/drawing/2014/main" id="{7F034168-A68C-4603-9F26-734042CF641B}"/>
                </a:ext>
              </a:extLst>
            </p:cNvPr>
            <p:cNvPicPr preferRelativeResize="0"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70621" y="2134994"/>
              <a:ext cx="118794" cy="120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5C6CAA6-8852-441B-A862-440A448BA553}"/>
              </a:ext>
            </a:extLst>
          </p:cNvPr>
          <p:cNvSpPr/>
          <p:nvPr/>
        </p:nvSpPr>
        <p:spPr>
          <a:xfrm>
            <a:off x="6408738" y="2805113"/>
            <a:ext cx="617537" cy="23018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192E3B6D-1ADB-44ED-90E5-04EBA939A193}"/>
              </a:ext>
            </a:extLst>
          </p:cNvPr>
          <p:cNvSpPr/>
          <p:nvPr/>
        </p:nvSpPr>
        <p:spPr>
          <a:xfrm>
            <a:off x="1584325" y="3502025"/>
            <a:ext cx="5429250" cy="1189038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BC78EC53-2BCD-4894-84BF-6029AF00AD1B}"/>
              </a:ext>
            </a:extLst>
          </p:cNvPr>
          <p:cNvCxnSpPr/>
          <p:nvPr/>
        </p:nvCxnSpPr>
        <p:spPr>
          <a:xfrm flipH="1">
            <a:off x="5765800" y="2990850"/>
            <a:ext cx="660400" cy="55562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581" name="그룹 121">
            <a:extLst>
              <a:ext uri="{FF2B5EF4-FFF2-40B4-BE49-F238E27FC236}">
                <a16:creationId xmlns:a16="http://schemas.microsoft.com/office/drawing/2014/main" id="{79D696A4-0E07-49D6-9C43-FFCB135302EA}"/>
              </a:ext>
            </a:extLst>
          </p:cNvPr>
          <p:cNvGrpSpPr>
            <a:grpSpLocks/>
          </p:cNvGrpSpPr>
          <p:nvPr/>
        </p:nvGrpSpPr>
        <p:grpSpPr bwMode="auto">
          <a:xfrm>
            <a:off x="1503363" y="3379788"/>
            <a:ext cx="200025" cy="246062"/>
            <a:chOff x="2012774" y="1438295"/>
            <a:chExt cx="200368" cy="245280"/>
          </a:xfrm>
        </p:grpSpPr>
        <p:sp>
          <p:nvSpPr>
            <p:cNvPr id="46" name="Google Shape;2970;p125">
              <a:extLst>
                <a:ext uri="{FF2B5EF4-FFF2-40B4-BE49-F238E27FC236}">
                  <a16:creationId xmlns:a16="http://schemas.microsoft.com/office/drawing/2014/main" id="{FFDCCB28-202A-4AA7-B0FC-F55AADE0076D}"/>
                </a:ext>
              </a:extLst>
            </p:cNvPr>
            <p:cNvSpPr/>
            <p:nvPr/>
          </p:nvSpPr>
          <p:spPr>
            <a:xfrm>
              <a:off x="2012774" y="1463614"/>
              <a:ext cx="200368" cy="19938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lIns="91425" tIns="45700" rIns="91425" bIns="45700"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  <a:defRPr/>
              </a:pPr>
              <a:endParaRPr kumimoji="0" sz="800" dirty="0">
                <a:solidFill>
                  <a:prstClr val="white"/>
                </a:solidFill>
                <a:latin typeface="맑은 고딕" panose="020F0502020204030204"/>
                <a:ea typeface="+mn-ea"/>
                <a:cs typeface="Arial"/>
                <a:sym typeface="Arial"/>
              </a:endParaRPr>
            </a:p>
          </p:txBody>
        </p:sp>
        <p:sp>
          <p:nvSpPr>
            <p:cNvPr id="20603" name="Google Shape;423;p35">
              <a:extLst>
                <a:ext uri="{FF2B5EF4-FFF2-40B4-BE49-F238E27FC236}">
                  <a16:creationId xmlns:a16="http://schemas.microsoft.com/office/drawing/2014/main" id="{04D877C8-3290-418F-8169-F90696AC16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745" y="1438295"/>
              <a:ext cx="189237" cy="245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14:hiddenLine>
              </a:ext>
            </a:extLst>
          </p:spPr>
          <p:txBody>
            <a:bodyPr lIns="0" tIns="45700" rIns="0" bIns="45700" anchor="ctr"/>
            <a:lstStyle>
              <a:lvl1pPr latinLnBrk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kumimoji="0" lang="en-US" altLang="ko-KR" sz="800">
                  <a:solidFill>
                    <a:srgbClr val="FFFFFF"/>
                  </a:solidFill>
                  <a:cs typeface="Arial" panose="020B0604020202020204" pitchFamily="34" charset="0"/>
                  <a:sym typeface="Arial" panose="020B0604020202020204" pitchFamily="34" charset="0"/>
                </a:rPr>
                <a:t>1</a:t>
              </a:r>
              <a:endParaRPr kumimoji="0" lang="ko-KR" altLang="ko-KR" sz="800">
                <a:solidFill>
                  <a:srgbClr val="FFFFFF"/>
                </a:solidFill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sp>
        <p:nvSpPr>
          <p:cNvPr id="20582" name="Google Shape;2970;p125">
            <a:extLst>
              <a:ext uri="{FF2B5EF4-FFF2-40B4-BE49-F238E27FC236}">
                <a16:creationId xmlns:a16="http://schemas.microsoft.com/office/drawing/2014/main" id="{800F4711-8DB5-4576-B3F0-6915C61FDA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39888" y="3562350"/>
            <a:ext cx="200025" cy="20002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latinLnBrk="0">
              <a:lnSpc>
                <a:spcPct val="100000"/>
              </a:lnSpc>
              <a:spcBef>
                <a:spcPct val="0"/>
              </a:spcBef>
              <a:buClr>
                <a:srgbClr val="000000"/>
              </a:buClr>
              <a:buSzPts val="800"/>
              <a:buFont typeface="Arial" panose="020B0604020202020204" pitchFamily="34" charset="0"/>
              <a:buNone/>
            </a:pPr>
            <a:r>
              <a:rPr lang="en-US" altLang="ko-KR" sz="800">
                <a:solidFill>
                  <a:srgbClr val="FFFFFF"/>
                </a:solidFill>
                <a:latin typeface="Arial" panose="020B0604020202020204" pitchFamily="34" charset="0"/>
                <a:ea typeface="바탕체" panose="02030609000101010101" pitchFamily="17" charset="-127"/>
                <a:cs typeface="Arial" panose="020B0604020202020204" pitchFamily="34" charset="0"/>
                <a:sym typeface="Arial" panose="020B0604020202020204" pitchFamily="34" charset="0"/>
              </a:rPr>
              <a:t>2</a:t>
            </a:r>
            <a:endParaRPr lang="ko-KR" altLang="ko-KR" sz="800">
              <a:solidFill>
                <a:srgbClr val="FFFFFF"/>
              </a:solidFill>
              <a:latin typeface="Arial" panose="020B0604020202020204" pitchFamily="34" charset="0"/>
              <a:ea typeface="바탕체" panose="02030609000101010101" pitchFamily="17" charset="-127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0583" name="Google Shape;2970;p125">
            <a:extLst>
              <a:ext uri="{FF2B5EF4-FFF2-40B4-BE49-F238E27FC236}">
                <a16:creationId xmlns:a16="http://schemas.microsoft.com/office/drawing/2014/main" id="{97BBFB8E-F233-451E-AACF-1DD8C5CD06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38625" y="3525838"/>
            <a:ext cx="200025" cy="20002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latinLnBrk="0">
              <a:lnSpc>
                <a:spcPct val="100000"/>
              </a:lnSpc>
              <a:spcBef>
                <a:spcPct val="0"/>
              </a:spcBef>
              <a:buClr>
                <a:srgbClr val="000000"/>
              </a:buClr>
              <a:buSzPts val="800"/>
              <a:buFont typeface="Arial" panose="020B0604020202020204" pitchFamily="34" charset="0"/>
              <a:buNone/>
            </a:pPr>
            <a:r>
              <a:rPr lang="en-US" altLang="ko-KR" sz="800">
                <a:solidFill>
                  <a:srgbClr val="FFFFFF"/>
                </a:solidFill>
                <a:latin typeface="Arial" panose="020B0604020202020204" pitchFamily="34" charset="0"/>
                <a:ea typeface="바탕체" panose="02030609000101010101" pitchFamily="17" charset="-127"/>
                <a:cs typeface="Arial" panose="020B0604020202020204" pitchFamily="34" charset="0"/>
                <a:sym typeface="Arial" panose="020B0604020202020204" pitchFamily="34" charset="0"/>
              </a:rPr>
              <a:t>3</a:t>
            </a:r>
            <a:endParaRPr lang="ko-KR" altLang="ko-KR" sz="800">
              <a:solidFill>
                <a:srgbClr val="FFFFFF"/>
              </a:solidFill>
              <a:latin typeface="Arial" panose="020B0604020202020204" pitchFamily="34" charset="0"/>
              <a:ea typeface="바탕체" panose="02030609000101010101" pitchFamily="17" charset="-127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grpSp>
        <p:nvGrpSpPr>
          <p:cNvPr id="20584" name="그룹 121">
            <a:extLst>
              <a:ext uri="{FF2B5EF4-FFF2-40B4-BE49-F238E27FC236}">
                <a16:creationId xmlns:a16="http://schemas.microsoft.com/office/drawing/2014/main" id="{B8AABE85-9E54-4584-8AE4-3CFB8B77345C}"/>
              </a:ext>
            </a:extLst>
          </p:cNvPr>
          <p:cNvGrpSpPr>
            <a:grpSpLocks/>
          </p:cNvGrpSpPr>
          <p:nvPr/>
        </p:nvGrpSpPr>
        <p:grpSpPr bwMode="auto">
          <a:xfrm>
            <a:off x="1639888" y="3816350"/>
            <a:ext cx="200025" cy="246063"/>
            <a:chOff x="2012774" y="1438295"/>
            <a:chExt cx="200368" cy="245280"/>
          </a:xfrm>
        </p:grpSpPr>
        <p:sp>
          <p:nvSpPr>
            <p:cNvPr id="57" name="Google Shape;2970;p125">
              <a:extLst>
                <a:ext uri="{FF2B5EF4-FFF2-40B4-BE49-F238E27FC236}">
                  <a16:creationId xmlns:a16="http://schemas.microsoft.com/office/drawing/2014/main" id="{A1B04F61-D15D-4067-A316-4E883A71F706}"/>
                </a:ext>
              </a:extLst>
            </p:cNvPr>
            <p:cNvSpPr/>
            <p:nvPr/>
          </p:nvSpPr>
          <p:spPr>
            <a:xfrm>
              <a:off x="2012774" y="1463614"/>
              <a:ext cx="200368" cy="19938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lIns="91425" tIns="45700" rIns="91425" bIns="45700"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  <a:defRPr/>
              </a:pPr>
              <a:endParaRPr kumimoji="0" sz="800" dirty="0">
                <a:solidFill>
                  <a:prstClr val="white"/>
                </a:solidFill>
                <a:latin typeface="맑은 고딕" panose="020F0502020204030204"/>
                <a:ea typeface="+mn-ea"/>
                <a:cs typeface="Arial"/>
                <a:sym typeface="Arial"/>
              </a:endParaRPr>
            </a:p>
          </p:txBody>
        </p:sp>
        <p:sp>
          <p:nvSpPr>
            <p:cNvPr id="20601" name="Google Shape;423;p35">
              <a:extLst>
                <a:ext uri="{FF2B5EF4-FFF2-40B4-BE49-F238E27FC236}">
                  <a16:creationId xmlns:a16="http://schemas.microsoft.com/office/drawing/2014/main" id="{02DA1FC8-36C6-43DE-892F-99A3536BAA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745" y="1438295"/>
              <a:ext cx="189237" cy="245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14:hiddenLine>
              </a:ext>
            </a:extLst>
          </p:spPr>
          <p:txBody>
            <a:bodyPr lIns="0" tIns="45700" rIns="0" bIns="45700" anchor="ctr"/>
            <a:lstStyle>
              <a:lvl1pPr latinLnBrk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kumimoji="0" lang="en-US" altLang="ko-KR" sz="800">
                  <a:solidFill>
                    <a:srgbClr val="FFFFFF"/>
                  </a:solidFill>
                  <a:cs typeface="Arial" panose="020B0604020202020204" pitchFamily="34" charset="0"/>
                  <a:sym typeface="Arial" panose="020B0604020202020204" pitchFamily="34" charset="0"/>
                </a:rPr>
                <a:t>4</a:t>
              </a:r>
              <a:endParaRPr kumimoji="0" lang="ko-KR" altLang="ko-KR" sz="800">
                <a:solidFill>
                  <a:srgbClr val="FFFFFF"/>
                </a:solidFill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20585" name="그룹 121">
            <a:extLst>
              <a:ext uri="{FF2B5EF4-FFF2-40B4-BE49-F238E27FC236}">
                <a16:creationId xmlns:a16="http://schemas.microsoft.com/office/drawing/2014/main" id="{D555CC84-F6CE-4076-B367-51A2A6AEDB74}"/>
              </a:ext>
            </a:extLst>
          </p:cNvPr>
          <p:cNvGrpSpPr>
            <a:grpSpLocks/>
          </p:cNvGrpSpPr>
          <p:nvPr/>
        </p:nvGrpSpPr>
        <p:grpSpPr bwMode="auto">
          <a:xfrm>
            <a:off x="4238625" y="3768725"/>
            <a:ext cx="200025" cy="246063"/>
            <a:chOff x="2012774" y="1438295"/>
            <a:chExt cx="200368" cy="245280"/>
          </a:xfrm>
        </p:grpSpPr>
        <p:sp>
          <p:nvSpPr>
            <p:cNvPr id="60" name="Google Shape;2970;p125">
              <a:extLst>
                <a:ext uri="{FF2B5EF4-FFF2-40B4-BE49-F238E27FC236}">
                  <a16:creationId xmlns:a16="http://schemas.microsoft.com/office/drawing/2014/main" id="{E9B58BF8-6E5F-4211-916B-E680B4379E82}"/>
                </a:ext>
              </a:extLst>
            </p:cNvPr>
            <p:cNvSpPr/>
            <p:nvPr/>
          </p:nvSpPr>
          <p:spPr>
            <a:xfrm>
              <a:off x="2012774" y="1463614"/>
              <a:ext cx="200368" cy="19938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lIns="91425" tIns="45700" rIns="91425" bIns="45700"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  <a:defRPr/>
              </a:pPr>
              <a:endParaRPr kumimoji="0" sz="800" dirty="0">
                <a:solidFill>
                  <a:prstClr val="white"/>
                </a:solidFill>
                <a:latin typeface="맑은 고딕" panose="020F0502020204030204"/>
                <a:ea typeface="+mn-ea"/>
                <a:cs typeface="Arial"/>
                <a:sym typeface="Arial"/>
              </a:endParaRPr>
            </a:p>
          </p:txBody>
        </p:sp>
        <p:sp>
          <p:nvSpPr>
            <p:cNvPr id="20599" name="Google Shape;423;p35">
              <a:extLst>
                <a:ext uri="{FF2B5EF4-FFF2-40B4-BE49-F238E27FC236}">
                  <a16:creationId xmlns:a16="http://schemas.microsoft.com/office/drawing/2014/main" id="{1E1062E8-6CE2-47FD-BFF3-6B5C0D09B9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745" y="1438295"/>
              <a:ext cx="189237" cy="245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14:hiddenLine>
              </a:ext>
            </a:extLst>
          </p:spPr>
          <p:txBody>
            <a:bodyPr lIns="0" tIns="45700" rIns="0" bIns="45700" anchor="ctr"/>
            <a:lstStyle>
              <a:lvl1pPr latinLnBrk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kumimoji="0" lang="en-US" altLang="ko-KR" sz="800">
                  <a:solidFill>
                    <a:srgbClr val="FFFFFF"/>
                  </a:solidFill>
                  <a:cs typeface="Arial" panose="020B0604020202020204" pitchFamily="34" charset="0"/>
                  <a:sym typeface="Arial" panose="020B0604020202020204" pitchFamily="34" charset="0"/>
                </a:rPr>
                <a:t>5</a:t>
              </a:r>
              <a:endParaRPr kumimoji="0" lang="ko-KR" altLang="ko-KR" sz="800">
                <a:solidFill>
                  <a:srgbClr val="FFFFFF"/>
                </a:solidFill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20586" name="그룹 121">
            <a:extLst>
              <a:ext uri="{FF2B5EF4-FFF2-40B4-BE49-F238E27FC236}">
                <a16:creationId xmlns:a16="http://schemas.microsoft.com/office/drawing/2014/main" id="{1DFCE93C-304D-4B0A-9484-99021D91AB0D}"/>
              </a:ext>
            </a:extLst>
          </p:cNvPr>
          <p:cNvGrpSpPr>
            <a:grpSpLocks/>
          </p:cNvGrpSpPr>
          <p:nvPr/>
        </p:nvGrpSpPr>
        <p:grpSpPr bwMode="auto">
          <a:xfrm>
            <a:off x="1639888" y="4116388"/>
            <a:ext cx="200025" cy="246062"/>
            <a:chOff x="2012774" y="1438295"/>
            <a:chExt cx="200368" cy="245280"/>
          </a:xfrm>
        </p:grpSpPr>
        <p:sp>
          <p:nvSpPr>
            <p:cNvPr id="66" name="Google Shape;2970;p125">
              <a:extLst>
                <a:ext uri="{FF2B5EF4-FFF2-40B4-BE49-F238E27FC236}">
                  <a16:creationId xmlns:a16="http://schemas.microsoft.com/office/drawing/2014/main" id="{13BF53DD-6BD3-4B45-ADB5-FB303B45F465}"/>
                </a:ext>
              </a:extLst>
            </p:cNvPr>
            <p:cNvSpPr/>
            <p:nvPr/>
          </p:nvSpPr>
          <p:spPr>
            <a:xfrm>
              <a:off x="2012774" y="1463614"/>
              <a:ext cx="200368" cy="19938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lIns="91425" tIns="45700" rIns="91425" bIns="45700"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  <a:defRPr/>
              </a:pPr>
              <a:endParaRPr kumimoji="0" sz="800" dirty="0">
                <a:solidFill>
                  <a:prstClr val="white"/>
                </a:solidFill>
                <a:latin typeface="맑은 고딕" panose="020F0502020204030204"/>
                <a:ea typeface="+mn-ea"/>
                <a:cs typeface="Arial"/>
                <a:sym typeface="Arial"/>
              </a:endParaRPr>
            </a:p>
          </p:txBody>
        </p:sp>
        <p:sp>
          <p:nvSpPr>
            <p:cNvPr id="20597" name="Google Shape;423;p35">
              <a:extLst>
                <a:ext uri="{FF2B5EF4-FFF2-40B4-BE49-F238E27FC236}">
                  <a16:creationId xmlns:a16="http://schemas.microsoft.com/office/drawing/2014/main" id="{3EB80BC8-9BCF-4804-B964-266ABBBD95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745" y="1438295"/>
              <a:ext cx="189237" cy="245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14:hiddenLine>
              </a:ext>
            </a:extLst>
          </p:spPr>
          <p:txBody>
            <a:bodyPr lIns="0" tIns="45700" rIns="0" bIns="45700" anchor="ctr"/>
            <a:lstStyle>
              <a:lvl1pPr latinLnBrk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kumimoji="0" lang="en-US" altLang="ko-KR" sz="800">
                  <a:solidFill>
                    <a:srgbClr val="FFFFFF"/>
                  </a:solidFill>
                  <a:cs typeface="Arial" panose="020B0604020202020204" pitchFamily="34" charset="0"/>
                  <a:sym typeface="Arial" panose="020B0604020202020204" pitchFamily="34" charset="0"/>
                </a:rPr>
                <a:t>6</a:t>
              </a:r>
              <a:endParaRPr kumimoji="0" lang="ko-KR" altLang="ko-KR" sz="800">
                <a:solidFill>
                  <a:srgbClr val="FFFFFF"/>
                </a:solidFill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20587" name="그룹 121">
            <a:extLst>
              <a:ext uri="{FF2B5EF4-FFF2-40B4-BE49-F238E27FC236}">
                <a16:creationId xmlns:a16="http://schemas.microsoft.com/office/drawing/2014/main" id="{307F4EC2-1DD2-41B9-A80E-FA73AC08A15E}"/>
              </a:ext>
            </a:extLst>
          </p:cNvPr>
          <p:cNvGrpSpPr>
            <a:grpSpLocks/>
          </p:cNvGrpSpPr>
          <p:nvPr/>
        </p:nvGrpSpPr>
        <p:grpSpPr bwMode="auto">
          <a:xfrm>
            <a:off x="4238625" y="4059238"/>
            <a:ext cx="200025" cy="246062"/>
            <a:chOff x="2012774" y="1438295"/>
            <a:chExt cx="200368" cy="245280"/>
          </a:xfrm>
        </p:grpSpPr>
        <p:sp>
          <p:nvSpPr>
            <p:cNvPr id="71" name="Google Shape;2970;p125">
              <a:extLst>
                <a:ext uri="{FF2B5EF4-FFF2-40B4-BE49-F238E27FC236}">
                  <a16:creationId xmlns:a16="http://schemas.microsoft.com/office/drawing/2014/main" id="{A3AD6AD7-922D-4D28-AA63-5AC044CB6A3B}"/>
                </a:ext>
              </a:extLst>
            </p:cNvPr>
            <p:cNvSpPr/>
            <p:nvPr/>
          </p:nvSpPr>
          <p:spPr>
            <a:xfrm>
              <a:off x="2012774" y="1463614"/>
              <a:ext cx="200368" cy="19938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lIns="91425" tIns="45700" rIns="91425" bIns="45700"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  <a:defRPr/>
              </a:pPr>
              <a:endParaRPr kumimoji="0" sz="800" dirty="0">
                <a:solidFill>
                  <a:prstClr val="white"/>
                </a:solidFill>
                <a:latin typeface="맑은 고딕" panose="020F0502020204030204"/>
                <a:ea typeface="+mn-ea"/>
                <a:cs typeface="Arial"/>
                <a:sym typeface="Arial"/>
              </a:endParaRPr>
            </a:p>
          </p:txBody>
        </p:sp>
        <p:sp>
          <p:nvSpPr>
            <p:cNvPr id="20595" name="Google Shape;423;p35">
              <a:extLst>
                <a:ext uri="{FF2B5EF4-FFF2-40B4-BE49-F238E27FC236}">
                  <a16:creationId xmlns:a16="http://schemas.microsoft.com/office/drawing/2014/main" id="{59D179C1-EA16-4575-92AA-7B780CF9D5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745" y="1438295"/>
              <a:ext cx="189237" cy="245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14:hiddenLine>
              </a:ext>
            </a:extLst>
          </p:spPr>
          <p:txBody>
            <a:bodyPr lIns="0" tIns="45700" rIns="0" bIns="45700" anchor="ctr"/>
            <a:lstStyle>
              <a:lvl1pPr latinLnBrk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kumimoji="0" lang="en-US" altLang="ko-KR" sz="800">
                  <a:solidFill>
                    <a:srgbClr val="FFFFFF"/>
                  </a:solidFill>
                  <a:cs typeface="Arial" panose="020B0604020202020204" pitchFamily="34" charset="0"/>
                  <a:sym typeface="Arial" panose="020B0604020202020204" pitchFamily="34" charset="0"/>
                </a:rPr>
                <a:t>7</a:t>
              </a:r>
              <a:endParaRPr kumimoji="0" lang="ko-KR" altLang="ko-KR" sz="800">
                <a:solidFill>
                  <a:srgbClr val="FFFFFF"/>
                </a:solidFill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20588" name="그룹 121">
            <a:extLst>
              <a:ext uri="{FF2B5EF4-FFF2-40B4-BE49-F238E27FC236}">
                <a16:creationId xmlns:a16="http://schemas.microsoft.com/office/drawing/2014/main" id="{22865F74-08ED-4BDD-950E-D53ACA4B5859}"/>
              </a:ext>
            </a:extLst>
          </p:cNvPr>
          <p:cNvGrpSpPr>
            <a:grpSpLocks/>
          </p:cNvGrpSpPr>
          <p:nvPr/>
        </p:nvGrpSpPr>
        <p:grpSpPr bwMode="auto">
          <a:xfrm>
            <a:off x="1639888" y="4371975"/>
            <a:ext cx="200025" cy="246063"/>
            <a:chOff x="2012774" y="1438295"/>
            <a:chExt cx="200368" cy="245280"/>
          </a:xfrm>
        </p:grpSpPr>
        <p:sp>
          <p:nvSpPr>
            <p:cNvPr id="76" name="Google Shape;2970;p125">
              <a:extLst>
                <a:ext uri="{FF2B5EF4-FFF2-40B4-BE49-F238E27FC236}">
                  <a16:creationId xmlns:a16="http://schemas.microsoft.com/office/drawing/2014/main" id="{270D4B65-4BD9-4955-9D39-4F776C9A4C29}"/>
                </a:ext>
              </a:extLst>
            </p:cNvPr>
            <p:cNvSpPr/>
            <p:nvPr/>
          </p:nvSpPr>
          <p:spPr>
            <a:xfrm>
              <a:off x="2012774" y="1463614"/>
              <a:ext cx="200368" cy="19938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lIns="91425" tIns="45700" rIns="91425" bIns="45700"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  <a:defRPr/>
              </a:pPr>
              <a:endParaRPr kumimoji="0" sz="800" dirty="0">
                <a:solidFill>
                  <a:prstClr val="white"/>
                </a:solidFill>
                <a:latin typeface="맑은 고딕" panose="020F0502020204030204"/>
                <a:ea typeface="+mn-ea"/>
                <a:cs typeface="Arial"/>
                <a:sym typeface="Arial"/>
              </a:endParaRPr>
            </a:p>
          </p:txBody>
        </p:sp>
        <p:sp>
          <p:nvSpPr>
            <p:cNvPr id="20593" name="Google Shape;423;p35">
              <a:extLst>
                <a:ext uri="{FF2B5EF4-FFF2-40B4-BE49-F238E27FC236}">
                  <a16:creationId xmlns:a16="http://schemas.microsoft.com/office/drawing/2014/main" id="{1ABB6A02-54B1-49B9-84EF-5633C2E865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745" y="1438295"/>
              <a:ext cx="189237" cy="245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14:hiddenLine>
              </a:ext>
            </a:extLst>
          </p:spPr>
          <p:txBody>
            <a:bodyPr lIns="0" tIns="45700" rIns="0" bIns="45700" anchor="ctr"/>
            <a:lstStyle>
              <a:lvl1pPr latinLnBrk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kumimoji="0" lang="en-US" altLang="ko-KR" sz="800">
                  <a:solidFill>
                    <a:srgbClr val="FFFFFF"/>
                  </a:solidFill>
                  <a:cs typeface="Arial" panose="020B0604020202020204" pitchFamily="34" charset="0"/>
                  <a:sym typeface="Arial" panose="020B0604020202020204" pitchFamily="34" charset="0"/>
                </a:rPr>
                <a:t>8</a:t>
              </a:r>
              <a:endParaRPr kumimoji="0" lang="ko-KR" altLang="ko-KR" sz="800">
                <a:solidFill>
                  <a:srgbClr val="FFFFFF"/>
                </a:solidFill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20589" name="그룹 121">
            <a:extLst>
              <a:ext uri="{FF2B5EF4-FFF2-40B4-BE49-F238E27FC236}">
                <a16:creationId xmlns:a16="http://schemas.microsoft.com/office/drawing/2014/main" id="{17EDA84A-00CA-4F04-BF65-AB348791B7E5}"/>
              </a:ext>
            </a:extLst>
          </p:cNvPr>
          <p:cNvGrpSpPr>
            <a:grpSpLocks/>
          </p:cNvGrpSpPr>
          <p:nvPr/>
        </p:nvGrpSpPr>
        <p:grpSpPr bwMode="auto">
          <a:xfrm>
            <a:off x="4238625" y="4348163"/>
            <a:ext cx="200025" cy="246062"/>
            <a:chOff x="2012774" y="1438295"/>
            <a:chExt cx="200368" cy="245280"/>
          </a:xfrm>
        </p:grpSpPr>
        <p:sp>
          <p:nvSpPr>
            <p:cNvPr id="79" name="Google Shape;2970;p125">
              <a:extLst>
                <a:ext uri="{FF2B5EF4-FFF2-40B4-BE49-F238E27FC236}">
                  <a16:creationId xmlns:a16="http://schemas.microsoft.com/office/drawing/2014/main" id="{82AC341E-150F-4B24-8D96-16A43CC8F51D}"/>
                </a:ext>
              </a:extLst>
            </p:cNvPr>
            <p:cNvSpPr/>
            <p:nvPr/>
          </p:nvSpPr>
          <p:spPr>
            <a:xfrm>
              <a:off x="2012774" y="1463614"/>
              <a:ext cx="200368" cy="19938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lIns="91425" tIns="45700" rIns="91425" bIns="45700"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  <a:defRPr/>
              </a:pPr>
              <a:endParaRPr kumimoji="0" sz="800" dirty="0">
                <a:solidFill>
                  <a:prstClr val="white"/>
                </a:solidFill>
                <a:latin typeface="맑은 고딕" panose="020F0502020204030204"/>
                <a:ea typeface="+mn-ea"/>
                <a:cs typeface="Arial"/>
                <a:sym typeface="Arial"/>
              </a:endParaRPr>
            </a:p>
          </p:txBody>
        </p:sp>
        <p:sp>
          <p:nvSpPr>
            <p:cNvPr id="20591" name="Google Shape;423;p35">
              <a:extLst>
                <a:ext uri="{FF2B5EF4-FFF2-40B4-BE49-F238E27FC236}">
                  <a16:creationId xmlns:a16="http://schemas.microsoft.com/office/drawing/2014/main" id="{5DF4D4CD-A6E7-48A7-A925-6F521D7CF0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745" y="1438295"/>
              <a:ext cx="189237" cy="245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14:hiddenLine>
              </a:ext>
            </a:extLst>
          </p:spPr>
          <p:txBody>
            <a:bodyPr lIns="0" tIns="45700" rIns="0" bIns="45700" anchor="ctr"/>
            <a:lstStyle>
              <a:lvl1pPr latinLnBrk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kumimoji="0" lang="en-US" altLang="ko-KR" sz="800">
                  <a:solidFill>
                    <a:srgbClr val="FFFFFF"/>
                  </a:solidFill>
                  <a:cs typeface="Arial" panose="020B0604020202020204" pitchFamily="34" charset="0"/>
                  <a:sym typeface="Arial" panose="020B0604020202020204" pitchFamily="34" charset="0"/>
                </a:rPr>
                <a:t>9</a:t>
              </a:r>
              <a:endParaRPr kumimoji="0" lang="ko-KR" altLang="ko-KR" sz="800">
                <a:solidFill>
                  <a:srgbClr val="FFFFFF"/>
                </a:solidFill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0FAC0A99-E8E7-433B-B38D-C8321AF73D9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ko-KR" altLang="en-US" dirty="0"/>
              <a:t>운영관리 </a:t>
            </a:r>
            <a:r>
              <a:rPr lang="en-US" altLang="ko-KR" dirty="0"/>
              <a:t>– </a:t>
            </a:r>
            <a:r>
              <a:rPr lang="ko-KR" altLang="en-US" dirty="0"/>
              <a:t>총괄</a:t>
            </a:r>
            <a:r>
              <a:rPr lang="en-US" altLang="ko-KR" dirty="0"/>
              <a:t>(AS/IS</a:t>
            </a:r>
            <a:r>
              <a:rPr lang="ko-KR" altLang="en-US" dirty="0"/>
              <a:t>용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DB320AD-7FA7-42F0-810D-C6C68C11EF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45" name="표 44">
            <a:extLst>
              <a:ext uri="{FF2B5EF4-FFF2-40B4-BE49-F238E27FC236}">
                <a16:creationId xmlns:a16="http://schemas.microsoft.com/office/drawing/2014/main" id="{63204A66-1B90-459A-8C28-FBD729EADCF9}"/>
              </a:ext>
            </a:extLst>
          </p:cNvPr>
          <p:cNvGraphicFramePr>
            <a:graphicFrameLocks noGrp="1"/>
          </p:cNvGraphicFramePr>
          <p:nvPr/>
        </p:nvGraphicFramePr>
        <p:xfrm>
          <a:off x="8602663" y="361950"/>
          <a:ext cx="3589337" cy="10668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76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616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336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>
                          <a:solidFill>
                            <a:srgbClr val="4E5263"/>
                          </a:solidFill>
                          <a:latin typeface="+mn-ea"/>
                          <a:ea typeface="+mn-ea"/>
                          <a:sym typeface="맑은 고딕"/>
                        </a:rPr>
                        <a:t>Summery.</a:t>
                      </a:r>
                      <a:endParaRPr lang="en" altLang="ko-KR" sz="800" b="1" dirty="0">
                        <a:solidFill>
                          <a:srgbClr val="4E5263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" altLang="ko-KR" sz="900" b="1" dirty="0">
                        <a:solidFill>
                          <a:srgbClr val="4E5263"/>
                        </a:solidFill>
                        <a:latin typeface="SF Pro Text" pitchFamily="2" charset="0"/>
                        <a:ea typeface="SF Pro Text" pitchFamily="2" charset="0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360">
                <a:tc gridSpan="2">
                  <a:txBody>
                    <a:bodyPr/>
                    <a:lstStyle/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AS-IS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에서는 관련 페이지가 없습니다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.</a:t>
                      </a:r>
                    </a:p>
                  </a:txBody>
                  <a:tcPr marL="91437" marR="91437" marT="45727" marB="45727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3360">
                <a:tc gridSpan="2"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800" b="1" dirty="0">
                          <a:solidFill>
                            <a:srgbClr val="4E5263"/>
                          </a:solidFill>
                          <a:latin typeface="+mn-ea"/>
                          <a:ea typeface="+mn-ea"/>
                          <a:sym typeface="맑은 고딕"/>
                        </a:rPr>
                        <a:t>RFP.</a:t>
                      </a:r>
                      <a:endParaRPr lang="en" altLang="ko-KR" sz="800" b="1" dirty="0">
                        <a:solidFill>
                          <a:srgbClr val="4E5263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2405544"/>
                  </a:ext>
                </a:extLst>
              </a:tr>
              <a:tr h="213360">
                <a:tc gridSpan="2">
                  <a:txBody>
                    <a:bodyPr/>
                    <a:lstStyle/>
                    <a:p>
                      <a:pPr algn="just" latinLnBrk="1"/>
                      <a:r>
                        <a:rPr lang="ko-KR" altLang="en-US" sz="800" dirty="0" err="1"/>
                        <a:t>ㆍ</a:t>
                      </a:r>
                      <a:endParaRPr lang="ko-KR" altLang="en-US" sz="800" dirty="0"/>
                    </a:p>
                  </a:txBody>
                  <a:tcPr marL="91437" marR="91437" marT="45727" marB="45727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734976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0000"/>
                        </a:lnSpc>
                      </a:pP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0F7125B9-404C-4C1D-9BD4-75D1BCD72D24}"/>
              </a:ext>
            </a:extLst>
          </p:cNvPr>
          <p:cNvSpPr txBox="1">
            <a:spLocks/>
          </p:cNvSpPr>
          <p:nvPr/>
        </p:nvSpPr>
        <p:spPr>
          <a:xfrm>
            <a:off x="214736" y="502087"/>
            <a:ext cx="3336170" cy="46166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marR="0" lvl="0" indent="0" algn="l" defTabSz="4572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AS-IS</a:t>
            </a:r>
            <a:r>
              <a:rPr kumimoji="1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1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:</a:t>
            </a:r>
            <a:r>
              <a:rPr kumimoji="1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해당 기능 없음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5788B4EF-D625-40B0-A718-4A0DB39D17B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ko-KR" altLang="en-US" dirty="0"/>
              <a:t>커뮤니티 </a:t>
            </a:r>
            <a:r>
              <a:rPr lang="en-US" altLang="ko-KR" dirty="0"/>
              <a:t>&gt; </a:t>
            </a:r>
            <a:r>
              <a:rPr lang="ko-KR" altLang="en-US" dirty="0"/>
              <a:t>공지사항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E4FFA0D-FE72-4F7D-A4C5-A676256F407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121" name="표 120">
            <a:extLst>
              <a:ext uri="{FF2B5EF4-FFF2-40B4-BE49-F238E27FC236}">
                <a16:creationId xmlns:a16="http://schemas.microsoft.com/office/drawing/2014/main" id="{530A1906-5E2B-4156-BDDC-A9E1AAE566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7188911"/>
              </p:ext>
            </p:extLst>
          </p:nvPr>
        </p:nvGraphicFramePr>
        <p:xfrm>
          <a:off x="8602663" y="361950"/>
          <a:ext cx="3589337" cy="1767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7677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  <a:gridCol w="3161660">
                  <a:extLst>
                    <a:ext uri="{9D8B030D-6E8A-4147-A177-3AD203B41FA5}">
                      <a16:colId xmlns:a16="http://schemas.microsoft.com/office/drawing/2014/main" val="2572474025"/>
                    </a:ext>
                  </a:extLst>
                </a:gridCol>
              </a:tblGrid>
              <a:tr h="21336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>
                          <a:solidFill>
                            <a:srgbClr val="4E5263"/>
                          </a:solidFill>
                          <a:latin typeface="+mn-ea"/>
                          <a:ea typeface="+mn-ea"/>
                          <a:sym typeface="맑은 고딕"/>
                        </a:rPr>
                        <a:t>Summery.</a:t>
                      </a:r>
                      <a:endParaRPr lang="en" altLang="ko-KR" sz="800" b="1" dirty="0">
                        <a:solidFill>
                          <a:srgbClr val="4E5263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</a:txBody>
                  <a:tcPr marL="91437" marR="91437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" altLang="ko-KR" sz="900" b="1" dirty="0">
                        <a:solidFill>
                          <a:srgbClr val="4E5263"/>
                        </a:solidFill>
                        <a:latin typeface="SF Pro Text" pitchFamily="2" charset="0"/>
                        <a:ea typeface="SF Pro Text" pitchFamily="2" charset="0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3880267"/>
                  </a:ext>
                </a:extLst>
              </a:tr>
              <a:tr h="457200">
                <a:tc gridSpan="2">
                  <a:txBody>
                    <a:bodyPr/>
                    <a:lstStyle/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공지사항을 조회합니다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.</a:t>
                      </a: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기본 조회 탭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: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공지사항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기본 정렬 기준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: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 최근 등록일 순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</a:txBody>
                  <a:tcPr marL="91437" marR="91437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2083066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ko-KR" altLang="en-US" sz="800" dirty="0"/>
                        <a:t>공지사항 </a:t>
                      </a:r>
                      <a:r>
                        <a:rPr lang="ko-KR" altLang="en-US" sz="800"/>
                        <a:t>유형별 검색</a:t>
                      </a:r>
                      <a:endParaRPr lang="en-US" altLang="ko-KR" sz="800" dirty="0"/>
                    </a:p>
                    <a:p>
                      <a:pPr marL="0" indent="0" algn="just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800" dirty="0"/>
                        <a:t>- </a:t>
                      </a:r>
                      <a:r>
                        <a:rPr lang="ko-KR" altLang="en-US" sz="800" dirty="0"/>
                        <a:t>선택 가능 값 </a:t>
                      </a:r>
                      <a:r>
                        <a:rPr lang="en-US" altLang="ko-KR" sz="800" dirty="0"/>
                        <a:t>: </a:t>
                      </a:r>
                      <a:r>
                        <a:rPr lang="ko-KR" altLang="en-US" sz="800" dirty="0"/>
                        <a:t>제목</a:t>
                      </a:r>
                      <a:r>
                        <a:rPr lang="en-US" altLang="ko-KR" sz="800" dirty="0"/>
                        <a:t>, </a:t>
                      </a:r>
                      <a:r>
                        <a:rPr lang="ko-KR" altLang="en-US" sz="800" dirty="0"/>
                        <a:t>내용</a:t>
                      </a:r>
                      <a:endParaRPr lang="en-US" altLang="ko-KR" sz="800" dirty="0"/>
                    </a:p>
                  </a:txBody>
                  <a:tcPr marL="91437" marR="91437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2147866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/>
                        <a:t>조회 버튼</a:t>
                      </a:r>
                      <a:endParaRPr lang="en-US" altLang="ko-KR" sz="800" dirty="0"/>
                    </a:p>
                  </a:txBody>
                  <a:tcPr marL="91437" marR="91437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5989926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글쓰기 버튼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02592872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페이지네이션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10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개 이상일 때 생성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2412223"/>
                  </a:ext>
                </a:extLst>
              </a:tr>
            </a:tbl>
          </a:graphicData>
        </a:graphic>
      </p:graphicFrame>
      <p:sp>
        <p:nvSpPr>
          <p:cNvPr id="22559" name="Google Shape;423;p35">
            <a:extLst>
              <a:ext uri="{FF2B5EF4-FFF2-40B4-BE49-F238E27FC236}">
                <a16:creationId xmlns:a16="http://schemas.microsoft.com/office/drawing/2014/main" id="{C31C018A-18D0-46E9-A22D-F9BF2528F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2450" y="903624"/>
            <a:ext cx="7751763" cy="4087813"/>
          </a:xfrm>
          <a:prstGeom prst="rect">
            <a:avLst/>
          </a:prstGeom>
          <a:solidFill>
            <a:schemeClr val="bg1"/>
          </a:solidFill>
          <a:ln w="9525">
            <a:solidFill>
              <a:srgbClr val="A5A5A5"/>
            </a:solidFill>
            <a:round/>
            <a:headEnd type="none" w="sm" len="sm"/>
            <a:tailEnd type="none" w="sm" len="sm"/>
          </a:ln>
        </p:spPr>
        <p:txBody>
          <a:bodyPr lIns="0" tIns="45700" rIns="0" bIns="45700" anchor="ctr"/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latinLnBrk="0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ko-KR" altLang="ko-KR" sz="900">
                <a:solidFill>
                  <a:srgbClr val="7F7F7F"/>
                </a:solidFill>
                <a:latin typeface="Arial" panose="020B0604020202020204" pitchFamily="34" charset="0"/>
                <a:ea typeface="바탕체" panose="02030609000101010101" pitchFamily="17" charset="-127"/>
                <a:cs typeface="Arial" panose="020B0604020202020204" pitchFamily="34" charset="0"/>
                <a:sym typeface="Arial" panose="020B0604020202020204" pitchFamily="34" charset="0"/>
              </a:rPr>
              <a:t> </a:t>
            </a:r>
          </a:p>
        </p:txBody>
      </p:sp>
      <p:sp>
        <p:nvSpPr>
          <p:cNvPr id="22561" name="TextBox 3">
            <a:extLst>
              <a:ext uri="{FF2B5EF4-FFF2-40B4-BE49-F238E27FC236}">
                <a16:creationId xmlns:a16="http://schemas.microsoft.com/office/drawing/2014/main" id="{24D2B129-0526-47B9-B050-B39640775E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3888" y="5954713"/>
            <a:ext cx="1924050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ko-KR" sz="1000"/>
              <a:t>Footer</a:t>
            </a:r>
            <a:r>
              <a:rPr lang="ko-KR" altLang="en-US" sz="1000"/>
              <a:t>동일</a:t>
            </a:r>
            <a:r>
              <a:rPr lang="en-US" altLang="ko-KR" sz="1000"/>
              <a:t>(</a:t>
            </a:r>
            <a:r>
              <a:rPr lang="ko-KR" altLang="en-US" sz="1000"/>
              <a:t>생략</a:t>
            </a:r>
            <a:r>
              <a:rPr lang="en-US" altLang="ko-KR" sz="1000"/>
              <a:t>)</a:t>
            </a:r>
            <a:endParaRPr lang="ko-KR" altLang="en-US" sz="1000"/>
          </a:p>
        </p:txBody>
      </p:sp>
      <p:graphicFrame>
        <p:nvGraphicFramePr>
          <p:cNvPr id="90" name="표 89">
            <a:extLst>
              <a:ext uri="{FF2B5EF4-FFF2-40B4-BE49-F238E27FC236}">
                <a16:creationId xmlns:a16="http://schemas.microsoft.com/office/drawing/2014/main" id="{CBB2C52A-0F2C-4803-913E-CC7CBB42A1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1255009"/>
              </p:ext>
            </p:extLst>
          </p:nvPr>
        </p:nvGraphicFramePr>
        <p:xfrm>
          <a:off x="1001713" y="1838662"/>
          <a:ext cx="6853237" cy="2259009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573825">
                  <a:extLst>
                    <a:ext uri="{9D8B030D-6E8A-4147-A177-3AD203B41FA5}">
                      <a16:colId xmlns:a16="http://schemas.microsoft.com/office/drawing/2014/main" val="952271487"/>
                    </a:ext>
                  </a:extLst>
                </a:gridCol>
                <a:gridCol w="3306386">
                  <a:extLst>
                    <a:ext uri="{9D8B030D-6E8A-4147-A177-3AD203B41FA5}">
                      <a16:colId xmlns:a16="http://schemas.microsoft.com/office/drawing/2014/main" val="3386183404"/>
                    </a:ext>
                  </a:extLst>
                </a:gridCol>
                <a:gridCol w="901742">
                  <a:extLst>
                    <a:ext uri="{9D8B030D-6E8A-4147-A177-3AD203B41FA5}">
                      <a16:colId xmlns:a16="http://schemas.microsoft.com/office/drawing/2014/main" val="1034469239"/>
                    </a:ext>
                  </a:extLst>
                </a:gridCol>
                <a:gridCol w="1202322">
                  <a:extLst>
                    <a:ext uri="{9D8B030D-6E8A-4147-A177-3AD203B41FA5}">
                      <a16:colId xmlns:a16="http://schemas.microsoft.com/office/drawing/2014/main" val="979234095"/>
                    </a:ext>
                  </a:extLst>
                </a:gridCol>
                <a:gridCol w="868962">
                  <a:extLst>
                    <a:ext uri="{9D8B030D-6E8A-4147-A177-3AD203B41FA5}">
                      <a16:colId xmlns:a16="http://schemas.microsoft.com/office/drawing/2014/main" val="542936896"/>
                    </a:ext>
                  </a:extLst>
                </a:gridCol>
              </a:tblGrid>
              <a:tr h="31166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u="none" strike="noStrike" dirty="0">
                          <a:effectLst/>
                        </a:rPr>
                        <a:t>번호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3" marR="9523" marT="9526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제목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3" marR="9523" marT="9526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작성자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3" marR="9523" marT="9526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작성일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3" marR="9523" marT="9526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조회수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3" marR="9523" marT="9526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5351539"/>
                  </a:ext>
                </a:extLst>
              </a:tr>
              <a:tr h="19556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3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3" marR="9523" marT="95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내용전문가 추가모집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3" marR="9523" marT="95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관리자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3" marR="9523" marT="95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2022-02-03</a:t>
                      </a:r>
                      <a:r>
                        <a:rPr lang="ko-KR" altLang="en-US" sz="1100" u="none" strike="noStrike" dirty="0">
                          <a:effectLst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3" marR="9523" marT="95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129</a:t>
                      </a:r>
                      <a:r>
                        <a:rPr lang="ko-KR" altLang="en-US" sz="1100" u="none" strike="noStrike" dirty="0">
                          <a:effectLst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3" marR="9523" marT="9526" marB="0" anchor="ctr"/>
                </a:tc>
                <a:extLst>
                  <a:ext uri="{0D108BD9-81ED-4DB2-BD59-A6C34878D82A}">
                    <a16:rowId xmlns:a16="http://schemas.microsoft.com/office/drawing/2014/main" val="3114504140"/>
                  </a:ext>
                </a:extLst>
              </a:tr>
              <a:tr h="19556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2</a:t>
                      </a:r>
                      <a:r>
                        <a:rPr lang="ko-KR" altLang="en-US" sz="1100" u="none" strike="noStrike" dirty="0">
                          <a:effectLst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3" marR="9523" marT="95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내용전문가 신기술 부문 모집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3" marR="9523" marT="95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관리자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3" marR="9523" marT="95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2022-02-02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3" marR="9523" marT="95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236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3" marR="9523" marT="9526" marB="0" anchor="ctr"/>
                </a:tc>
                <a:extLst>
                  <a:ext uri="{0D108BD9-81ED-4DB2-BD59-A6C34878D82A}">
                    <a16:rowId xmlns:a16="http://schemas.microsoft.com/office/drawing/2014/main" val="768002152"/>
                  </a:ext>
                </a:extLst>
              </a:tr>
              <a:tr h="19452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1</a:t>
                      </a:r>
                      <a:r>
                        <a:rPr lang="ko-KR" altLang="en-US" sz="1100" u="none" strike="noStrike" dirty="0">
                          <a:effectLst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3" marR="9523" marT="95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내용전문가 모집 </a:t>
                      </a:r>
                      <a:r>
                        <a:rPr lang="en-US" altLang="ko-KR" sz="1100" u="none" strike="noStrike" dirty="0">
                          <a:effectLst/>
                        </a:rPr>
                        <a:t>1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3" marR="9523" marT="95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관리자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3" marR="9523" marT="95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2022-02-01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3" marR="9523" marT="95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341</a:t>
                      </a:r>
                      <a:r>
                        <a:rPr lang="ko-KR" altLang="en-US" sz="1100" u="none" strike="noStrike" dirty="0">
                          <a:effectLst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3" marR="9523" marT="9526" marB="0" anchor="ctr"/>
                </a:tc>
                <a:extLst>
                  <a:ext uri="{0D108BD9-81ED-4DB2-BD59-A6C34878D82A}">
                    <a16:rowId xmlns:a16="http://schemas.microsoft.com/office/drawing/2014/main" val="1966918743"/>
                  </a:ext>
                </a:extLst>
              </a:tr>
              <a:tr h="19452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3" marR="9523" marT="95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3" marR="9523" marT="95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3" marR="9523" marT="95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3" marR="9523" marT="95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3" marR="9523" marT="9526" marB="0" anchor="ctr"/>
                </a:tc>
                <a:extLst>
                  <a:ext uri="{0D108BD9-81ED-4DB2-BD59-A6C34878D82A}">
                    <a16:rowId xmlns:a16="http://schemas.microsoft.com/office/drawing/2014/main" val="2801681100"/>
                  </a:ext>
                </a:extLst>
              </a:tr>
              <a:tr h="19452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3" marR="9523" marT="95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3" marR="9523" marT="95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3" marR="9523" marT="95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3" marR="9523" marT="95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3" marR="9523" marT="9526" marB="0" anchor="ctr"/>
                </a:tc>
                <a:extLst>
                  <a:ext uri="{0D108BD9-81ED-4DB2-BD59-A6C34878D82A}">
                    <a16:rowId xmlns:a16="http://schemas.microsoft.com/office/drawing/2014/main" val="2066802183"/>
                  </a:ext>
                </a:extLst>
              </a:tr>
              <a:tr h="19452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3" marR="9523" marT="95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3" marR="9523" marT="95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3" marR="9523" marT="95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3" marR="9523" marT="95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3" marR="9523" marT="9526" marB="0" anchor="ctr"/>
                </a:tc>
                <a:extLst>
                  <a:ext uri="{0D108BD9-81ED-4DB2-BD59-A6C34878D82A}">
                    <a16:rowId xmlns:a16="http://schemas.microsoft.com/office/drawing/2014/main" val="3641037304"/>
                  </a:ext>
                </a:extLst>
              </a:tr>
              <a:tr h="19452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3" marR="9523" marT="95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3" marR="9523" marT="95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3" marR="9523" marT="95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3" marR="9523" marT="95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3" marR="9523" marT="9526" marB="0" anchor="ctr"/>
                </a:tc>
                <a:extLst>
                  <a:ext uri="{0D108BD9-81ED-4DB2-BD59-A6C34878D82A}">
                    <a16:rowId xmlns:a16="http://schemas.microsoft.com/office/drawing/2014/main" val="744902848"/>
                  </a:ext>
                </a:extLst>
              </a:tr>
              <a:tr h="19452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3" marR="9523" marT="95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3" marR="9523" marT="95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3" marR="9523" marT="95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3" marR="9523" marT="95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3" marR="9523" marT="9526" marB="0" anchor="ctr"/>
                </a:tc>
                <a:extLst>
                  <a:ext uri="{0D108BD9-81ED-4DB2-BD59-A6C34878D82A}">
                    <a16:rowId xmlns:a16="http://schemas.microsoft.com/office/drawing/2014/main" val="3642620768"/>
                  </a:ext>
                </a:extLst>
              </a:tr>
              <a:tr h="19452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3" marR="9523" marT="95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3" marR="9523" marT="95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3" marR="9523" marT="95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3" marR="9523" marT="95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3" marR="9523" marT="9526" marB="0" anchor="ctr"/>
                </a:tc>
                <a:extLst>
                  <a:ext uri="{0D108BD9-81ED-4DB2-BD59-A6C34878D82A}">
                    <a16:rowId xmlns:a16="http://schemas.microsoft.com/office/drawing/2014/main" val="3895793210"/>
                  </a:ext>
                </a:extLst>
              </a:tr>
              <a:tr h="19452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3" marR="9523" marT="95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3" marR="9523" marT="95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3" marR="9523" marT="95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3" marR="9523" marT="95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3" marR="9523" marT="9526" marB="0" anchor="ctr"/>
                </a:tc>
                <a:extLst>
                  <a:ext uri="{0D108BD9-81ED-4DB2-BD59-A6C34878D82A}">
                    <a16:rowId xmlns:a16="http://schemas.microsoft.com/office/drawing/2014/main" val="580940042"/>
                  </a:ext>
                </a:extLst>
              </a:tr>
            </a:tbl>
          </a:graphicData>
        </a:graphic>
      </p:graphicFrame>
      <p:sp>
        <p:nvSpPr>
          <p:cNvPr id="22645" name="Google Shape;325;p33">
            <a:extLst>
              <a:ext uri="{FF2B5EF4-FFF2-40B4-BE49-F238E27FC236}">
                <a16:creationId xmlns:a16="http://schemas.microsoft.com/office/drawing/2014/main" id="{38E7F34C-D92A-4E73-A0F1-74C1F627FF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02125" y="1419562"/>
            <a:ext cx="574675" cy="238125"/>
          </a:xfrm>
          <a:prstGeom prst="rect">
            <a:avLst/>
          </a:prstGeom>
          <a:solidFill>
            <a:schemeClr val="bg1"/>
          </a:solidFill>
          <a:ln w="9525">
            <a:solidFill>
              <a:srgbClr val="BFBFBF"/>
            </a:solidFill>
            <a:miter lim="800000"/>
            <a:headEnd type="none" w="sm" len="sm"/>
            <a:tailEnd type="none" w="sm" len="sm"/>
          </a:ln>
        </p:spPr>
        <p:txBody>
          <a:bodyPr lIns="91425" tIns="45700" rIns="91425" bIns="45700" anchor="ctr"/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r" latinLnBrk="0">
              <a:lnSpc>
                <a:spcPct val="100000"/>
              </a:lnSpc>
              <a:spcBef>
                <a:spcPct val="0"/>
              </a:spcBef>
              <a:buClr>
                <a:srgbClr val="000000"/>
              </a:buClr>
              <a:buSzPts val="600"/>
              <a:buFont typeface="Arial" panose="020B0604020202020204" pitchFamily="34" charset="0"/>
              <a:buNone/>
            </a:pPr>
            <a:r>
              <a:rPr lang="ko-KR" altLang="en-US" sz="800">
                <a:solidFill>
                  <a:srgbClr val="7F7F7F"/>
                </a:solidFill>
                <a:cs typeface="Arial" panose="020B0604020202020204" pitchFamily="34" charset="0"/>
                <a:sym typeface="Arial" panose="020B0604020202020204" pitchFamily="34" charset="0"/>
              </a:rPr>
              <a:t>제목</a:t>
            </a:r>
            <a:r>
              <a:rPr lang="ko-KR" altLang="ko-KR" sz="800">
                <a:solidFill>
                  <a:srgbClr val="7F7F7F"/>
                </a:solidFill>
                <a:cs typeface="Arial" panose="020B0604020202020204" pitchFamily="34" charset="0"/>
                <a:sym typeface="Arial" panose="020B0604020202020204" pitchFamily="34" charset="0"/>
              </a:rPr>
              <a:t>  ▼</a:t>
            </a:r>
            <a:endParaRPr lang="ko-KR" altLang="ko-KR" sz="1800">
              <a:solidFill>
                <a:srgbClr val="000000"/>
              </a:solidFill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2646" name="Google Shape;325;p33">
            <a:extLst>
              <a:ext uri="{FF2B5EF4-FFF2-40B4-BE49-F238E27FC236}">
                <a16:creationId xmlns:a16="http://schemas.microsoft.com/office/drawing/2014/main" id="{1D23A19A-0105-4F83-8CF3-842F5E6EB5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92675" y="1419562"/>
            <a:ext cx="1643063" cy="238125"/>
          </a:xfrm>
          <a:prstGeom prst="rect">
            <a:avLst/>
          </a:prstGeom>
          <a:solidFill>
            <a:schemeClr val="bg1"/>
          </a:solidFill>
          <a:ln w="9525">
            <a:solidFill>
              <a:srgbClr val="BFBFBF"/>
            </a:solidFill>
            <a:miter lim="800000"/>
            <a:headEnd type="none" w="sm" len="sm"/>
            <a:tailEnd type="none" w="sm" len="sm"/>
          </a:ln>
        </p:spPr>
        <p:txBody>
          <a:bodyPr lIns="91425" tIns="45700" rIns="91425" bIns="45700" anchor="ctr"/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r" latinLnBrk="0">
              <a:lnSpc>
                <a:spcPct val="100000"/>
              </a:lnSpc>
              <a:spcBef>
                <a:spcPct val="0"/>
              </a:spcBef>
              <a:buClr>
                <a:srgbClr val="000000"/>
              </a:buClr>
              <a:buSzPts val="600"/>
              <a:buFont typeface="Arial" panose="020B0604020202020204" pitchFamily="34" charset="0"/>
              <a:buNone/>
            </a:pPr>
            <a:endParaRPr lang="ko-KR" altLang="ko-KR" sz="1400">
              <a:solidFill>
                <a:srgbClr val="000000"/>
              </a:solidFill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2647" name="Google Shape;325;p33">
            <a:extLst>
              <a:ext uri="{FF2B5EF4-FFF2-40B4-BE49-F238E27FC236}">
                <a16:creationId xmlns:a16="http://schemas.microsoft.com/office/drawing/2014/main" id="{5284CCB0-6E83-47DF-9829-42C0DBCF9A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08763" y="1414799"/>
            <a:ext cx="574675" cy="238125"/>
          </a:xfrm>
          <a:prstGeom prst="rect">
            <a:avLst/>
          </a:prstGeom>
          <a:solidFill>
            <a:schemeClr val="bg1"/>
          </a:solidFill>
          <a:ln w="9525">
            <a:solidFill>
              <a:srgbClr val="BFBFBF"/>
            </a:solidFill>
            <a:miter lim="800000"/>
            <a:headEnd type="none" w="sm" len="sm"/>
            <a:tailEnd type="none" w="sm" len="sm"/>
          </a:ln>
        </p:spPr>
        <p:txBody>
          <a:bodyPr lIns="91425" tIns="45700" rIns="91425" bIns="45700" anchor="ctr"/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latinLnBrk="0">
              <a:lnSpc>
                <a:spcPct val="100000"/>
              </a:lnSpc>
              <a:spcBef>
                <a:spcPct val="0"/>
              </a:spcBef>
              <a:buClr>
                <a:srgbClr val="000000"/>
              </a:buClr>
              <a:buSzPts val="600"/>
              <a:buFont typeface="Arial" panose="020B0604020202020204" pitchFamily="34" charset="0"/>
              <a:buNone/>
            </a:pPr>
            <a:r>
              <a:rPr lang="ko-KR" altLang="en-US" sz="800">
                <a:solidFill>
                  <a:srgbClr val="7F7F7F"/>
                </a:solidFill>
                <a:cs typeface="Arial" panose="020B0604020202020204" pitchFamily="34" charset="0"/>
                <a:sym typeface="Arial" panose="020B0604020202020204" pitchFamily="34" charset="0"/>
              </a:rPr>
              <a:t>조회</a:t>
            </a:r>
            <a:endParaRPr lang="ko-KR" altLang="ko-KR" sz="1800">
              <a:solidFill>
                <a:srgbClr val="000000"/>
              </a:solidFill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2648" name="TextBox 4">
            <a:extLst>
              <a:ext uri="{FF2B5EF4-FFF2-40B4-BE49-F238E27FC236}">
                <a16:creationId xmlns:a16="http://schemas.microsoft.com/office/drawing/2014/main" id="{27841B31-3AF9-4334-A80F-D527CA7429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9013" y="1430674"/>
            <a:ext cx="2157412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ko-KR" altLang="en-US" sz="1000"/>
              <a:t>전체 </a:t>
            </a:r>
            <a:r>
              <a:rPr lang="en-US" altLang="ko-KR" sz="1000"/>
              <a:t>3	</a:t>
            </a:r>
            <a:r>
              <a:rPr lang="ko-KR" altLang="en-US" sz="1000"/>
              <a:t>현재페이지 </a:t>
            </a:r>
            <a:r>
              <a:rPr lang="en-US" altLang="ko-KR" sz="1000"/>
              <a:t>1/1	</a:t>
            </a:r>
            <a:endParaRPr lang="ko-KR" altLang="en-US" sz="1000"/>
          </a:p>
        </p:txBody>
      </p:sp>
      <p:sp>
        <p:nvSpPr>
          <p:cNvPr id="22649" name="Google Shape;325;p33">
            <a:extLst>
              <a:ext uri="{FF2B5EF4-FFF2-40B4-BE49-F238E27FC236}">
                <a16:creationId xmlns:a16="http://schemas.microsoft.com/office/drawing/2014/main" id="{43F49C4F-F98F-4F06-BF12-9F32C4499B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35825" y="1414799"/>
            <a:ext cx="574675" cy="238125"/>
          </a:xfrm>
          <a:prstGeom prst="rect">
            <a:avLst/>
          </a:prstGeom>
          <a:solidFill>
            <a:schemeClr val="bg1"/>
          </a:solidFill>
          <a:ln w="9525">
            <a:solidFill>
              <a:srgbClr val="BFBFBF"/>
            </a:solidFill>
            <a:miter lim="800000"/>
            <a:headEnd type="none" w="sm" len="sm"/>
            <a:tailEnd type="none" w="sm" len="sm"/>
          </a:ln>
        </p:spPr>
        <p:txBody>
          <a:bodyPr lIns="91425" tIns="45700" rIns="91425" bIns="45700" anchor="ctr"/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latinLnBrk="0">
              <a:lnSpc>
                <a:spcPct val="100000"/>
              </a:lnSpc>
              <a:spcBef>
                <a:spcPct val="0"/>
              </a:spcBef>
              <a:buClr>
                <a:srgbClr val="000000"/>
              </a:buClr>
              <a:buSzPts val="600"/>
              <a:buFont typeface="Arial" panose="020B0604020202020204" pitchFamily="34" charset="0"/>
              <a:buNone/>
            </a:pPr>
            <a:r>
              <a:rPr lang="ko-KR" altLang="en-US" sz="800">
                <a:solidFill>
                  <a:srgbClr val="7F7F7F"/>
                </a:solidFill>
                <a:cs typeface="Arial" panose="020B0604020202020204" pitchFamily="34" charset="0"/>
                <a:sym typeface="Arial" panose="020B0604020202020204" pitchFamily="34" charset="0"/>
              </a:rPr>
              <a:t>글쓰기</a:t>
            </a:r>
            <a:endParaRPr lang="ko-KR" altLang="ko-KR" sz="1800">
              <a:solidFill>
                <a:srgbClr val="000000"/>
              </a:solidFill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grpSp>
        <p:nvGrpSpPr>
          <p:cNvPr id="22652" name="그룹 121">
            <a:extLst>
              <a:ext uri="{FF2B5EF4-FFF2-40B4-BE49-F238E27FC236}">
                <a16:creationId xmlns:a16="http://schemas.microsoft.com/office/drawing/2014/main" id="{78501154-8E82-4FDD-94F5-59AE72A08C52}"/>
              </a:ext>
            </a:extLst>
          </p:cNvPr>
          <p:cNvGrpSpPr>
            <a:grpSpLocks/>
          </p:cNvGrpSpPr>
          <p:nvPr/>
        </p:nvGrpSpPr>
        <p:grpSpPr bwMode="auto">
          <a:xfrm>
            <a:off x="4186238" y="1284624"/>
            <a:ext cx="200025" cy="246063"/>
            <a:chOff x="2012774" y="1438295"/>
            <a:chExt cx="200368" cy="245280"/>
          </a:xfrm>
        </p:grpSpPr>
        <p:sp>
          <p:nvSpPr>
            <p:cNvPr id="30" name="Google Shape;2970;p125">
              <a:extLst>
                <a:ext uri="{FF2B5EF4-FFF2-40B4-BE49-F238E27FC236}">
                  <a16:creationId xmlns:a16="http://schemas.microsoft.com/office/drawing/2014/main" id="{008E661F-6A6B-4649-8104-050BE4FFC934}"/>
                </a:ext>
              </a:extLst>
            </p:cNvPr>
            <p:cNvSpPr/>
            <p:nvPr/>
          </p:nvSpPr>
          <p:spPr>
            <a:xfrm>
              <a:off x="2012774" y="1463614"/>
              <a:ext cx="200368" cy="19938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lIns="91425" tIns="45700" rIns="91425" bIns="45700"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  <a:defRPr/>
              </a:pPr>
              <a:endParaRPr kumimoji="0" sz="800" dirty="0">
                <a:solidFill>
                  <a:prstClr val="white"/>
                </a:solidFill>
                <a:latin typeface="맑은 고딕" panose="020F0502020204030204"/>
                <a:ea typeface="+mn-ea"/>
                <a:cs typeface="Arial"/>
                <a:sym typeface="Arial"/>
              </a:endParaRPr>
            </a:p>
          </p:txBody>
        </p:sp>
        <p:sp>
          <p:nvSpPr>
            <p:cNvPr id="22663" name="Google Shape;423;p35">
              <a:extLst>
                <a:ext uri="{FF2B5EF4-FFF2-40B4-BE49-F238E27FC236}">
                  <a16:creationId xmlns:a16="http://schemas.microsoft.com/office/drawing/2014/main" id="{85526631-A0C5-4EB3-87FF-63A41ACBE7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745" y="1438295"/>
              <a:ext cx="189237" cy="245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14:hiddenLine>
              </a:ext>
            </a:extLst>
          </p:spPr>
          <p:txBody>
            <a:bodyPr lIns="0" tIns="45700" rIns="0" bIns="45700" anchor="ctr"/>
            <a:lstStyle>
              <a:lvl1pPr latinLnBrk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kumimoji="0" lang="en-US" altLang="ko-KR" sz="800" dirty="0">
                  <a:solidFill>
                    <a:srgbClr val="FFFFFF"/>
                  </a:solidFill>
                  <a:cs typeface="Arial" panose="020B0604020202020204" pitchFamily="34" charset="0"/>
                  <a:sym typeface="Arial" panose="020B0604020202020204" pitchFamily="34" charset="0"/>
                </a:rPr>
                <a:t>1</a:t>
              </a:r>
              <a:endParaRPr kumimoji="0" lang="ko-KR" altLang="ko-KR" sz="800" dirty="0">
                <a:solidFill>
                  <a:srgbClr val="FFFFFF"/>
                </a:solidFill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22653" name="그룹 121">
            <a:extLst>
              <a:ext uri="{FF2B5EF4-FFF2-40B4-BE49-F238E27FC236}">
                <a16:creationId xmlns:a16="http://schemas.microsoft.com/office/drawing/2014/main" id="{FAD0ED92-D99F-4EFA-A475-01B9E797C11D}"/>
              </a:ext>
            </a:extLst>
          </p:cNvPr>
          <p:cNvGrpSpPr>
            <a:grpSpLocks/>
          </p:cNvGrpSpPr>
          <p:nvPr/>
        </p:nvGrpSpPr>
        <p:grpSpPr bwMode="auto">
          <a:xfrm>
            <a:off x="6540500" y="1284624"/>
            <a:ext cx="200025" cy="246063"/>
            <a:chOff x="2012774" y="1438295"/>
            <a:chExt cx="200368" cy="245280"/>
          </a:xfrm>
        </p:grpSpPr>
        <p:sp>
          <p:nvSpPr>
            <p:cNvPr id="34" name="Google Shape;2970;p125">
              <a:extLst>
                <a:ext uri="{FF2B5EF4-FFF2-40B4-BE49-F238E27FC236}">
                  <a16:creationId xmlns:a16="http://schemas.microsoft.com/office/drawing/2014/main" id="{86173AC6-11DF-4852-BAA6-8B1FFDFF47A3}"/>
                </a:ext>
              </a:extLst>
            </p:cNvPr>
            <p:cNvSpPr/>
            <p:nvPr/>
          </p:nvSpPr>
          <p:spPr>
            <a:xfrm>
              <a:off x="2012774" y="1463614"/>
              <a:ext cx="200368" cy="19938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lIns="91425" tIns="45700" rIns="91425" bIns="45700"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  <a:defRPr/>
              </a:pPr>
              <a:endParaRPr kumimoji="0" sz="800" dirty="0">
                <a:solidFill>
                  <a:prstClr val="white"/>
                </a:solidFill>
                <a:latin typeface="맑은 고딕" panose="020F0502020204030204"/>
                <a:ea typeface="+mn-ea"/>
                <a:cs typeface="Arial"/>
                <a:sym typeface="Arial"/>
              </a:endParaRPr>
            </a:p>
          </p:txBody>
        </p:sp>
        <p:sp>
          <p:nvSpPr>
            <p:cNvPr id="22661" name="Google Shape;423;p35">
              <a:extLst>
                <a:ext uri="{FF2B5EF4-FFF2-40B4-BE49-F238E27FC236}">
                  <a16:creationId xmlns:a16="http://schemas.microsoft.com/office/drawing/2014/main" id="{756279E6-9F7B-4DDC-9A35-D41E3BBA57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745" y="1438295"/>
              <a:ext cx="189237" cy="245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14:hiddenLine>
              </a:ext>
            </a:extLst>
          </p:spPr>
          <p:txBody>
            <a:bodyPr lIns="0" tIns="45700" rIns="0" bIns="45700" anchor="ctr"/>
            <a:lstStyle>
              <a:lvl1pPr latinLnBrk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kumimoji="0" lang="en-US" altLang="ko-KR" sz="800" dirty="0">
                  <a:solidFill>
                    <a:srgbClr val="FFFFFF"/>
                  </a:solidFill>
                  <a:cs typeface="Arial" panose="020B0604020202020204" pitchFamily="34" charset="0"/>
                  <a:sym typeface="Arial" panose="020B0604020202020204" pitchFamily="34" charset="0"/>
                </a:rPr>
                <a:t>2</a:t>
              </a:r>
              <a:endParaRPr kumimoji="0" lang="ko-KR" altLang="ko-KR" sz="800" dirty="0">
                <a:solidFill>
                  <a:srgbClr val="FFFFFF"/>
                </a:solidFill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22654" name="그룹 121">
            <a:extLst>
              <a:ext uri="{FF2B5EF4-FFF2-40B4-BE49-F238E27FC236}">
                <a16:creationId xmlns:a16="http://schemas.microsoft.com/office/drawing/2014/main" id="{2DAC199F-DDC8-4DA1-85EE-032C7CC1FFB9}"/>
              </a:ext>
            </a:extLst>
          </p:cNvPr>
          <p:cNvGrpSpPr>
            <a:grpSpLocks/>
          </p:cNvGrpSpPr>
          <p:nvPr/>
        </p:nvGrpSpPr>
        <p:grpSpPr bwMode="auto">
          <a:xfrm>
            <a:off x="7183438" y="1284624"/>
            <a:ext cx="200025" cy="246063"/>
            <a:chOff x="2012774" y="1438295"/>
            <a:chExt cx="200368" cy="245280"/>
          </a:xfrm>
        </p:grpSpPr>
        <p:sp>
          <p:nvSpPr>
            <p:cNvPr id="37" name="Google Shape;2970;p125">
              <a:extLst>
                <a:ext uri="{FF2B5EF4-FFF2-40B4-BE49-F238E27FC236}">
                  <a16:creationId xmlns:a16="http://schemas.microsoft.com/office/drawing/2014/main" id="{936402C8-9355-407A-B311-07FD4322CF56}"/>
                </a:ext>
              </a:extLst>
            </p:cNvPr>
            <p:cNvSpPr/>
            <p:nvPr/>
          </p:nvSpPr>
          <p:spPr>
            <a:xfrm>
              <a:off x="2012774" y="1463614"/>
              <a:ext cx="200368" cy="19938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lIns="91425" tIns="45700" rIns="91425" bIns="45700"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  <a:defRPr/>
              </a:pPr>
              <a:endParaRPr kumimoji="0" sz="800" dirty="0">
                <a:solidFill>
                  <a:prstClr val="white"/>
                </a:solidFill>
                <a:latin typeface="맑은 고딕" panose="020F0502020204030204"/>
                <a:ea typeface="+mn-ea"/>
                <a:cs typeface="Arial"/>
                <a:sym typeface="Arial"/>
              </a:endParaRPr>
            </a:p>
          </p:txBody>
        </p:sp>
        <p:sp>
          <p:nvSpPr>
            <p:cNvPr id="22659" name="Google Shape;423;p35">
              <a:extLst>
                <a:ext uri="{FF2B5EF4-FFF2-40B4-BE49-F238E27FC236}">
                  <a16:creationId xmlns:a16="http://schemas.microsoft.com/office/drawing/2014/main" id="{8B1C7DA3-3B45-4783-996B-E36987684D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745" y="1438295"/>
              <a:ext cx="189237" cy="245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14:hiddenLine>
              </a:ext>
            </a:extLst>
          </p:spPr>
          <p:txBody>
            <a:bodyPr lIns="0" tIns="45700" rIns="0" bIns="45700" anchor="ctr"/>
            <a:lstStyle>
              <a:lvl1pPr latinLnBrk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kumimoji="0" lang="en-US" altLang="ko-KR" sz="800" dirty="0">
                  <a:solidFill>
                    <a:srgbClr val="FFFFFF"/>
                  </a:solidFill>
                  <a:cs typeface="Arial" panose="020B0604020202020204" pitchFamily="34" charset="0"/>
                  <a:sym typeface="Arial" panose="020B0604020202020204" pitchFamily="34" charset="0"/>
                </a:rPr>
                <a:t>3</a:t>
              </a:r>
              <a:endParaRPr kumimoji="0" lang="ko-KR" altLang="ko-KR" sz="800" dirty="0">
                <a:solidFill>
                  <a:srgbClr val="FFFFFF"/>
                </a:solidFill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22655" name="그룹 121">
            <a:extLst>
              <a:ext uri="{FF2B5EF4-FFF2-40B4-BE49-F238E27FC236}">
                <a16:creationId xmlns:a16="http://schemas.microsoft.com/office/drawing/2014/main" id="{7A50AF8B-DD63-411B-9DCE-4A0B6D684D56}"/>
              </a:ext>
            </a:extLst>
          </p:cNvPr>
          <p:cNvGrpSpPr>
            <a:grpSpLocks/>
          </p:cNvGrpSpPr>
          <p:nvPr/>
        </p:nvGrpSpPr>
        <p:grpSpPr bwMode="auto">
          <a:xfrm>
            <a:off x="3005138" y="4207212"/>
            <a:ext cx="200025" cy="246062"/>
            <a:chOff x="2012774" y="1438295"/>
            <a:chExt cx="200368" cy="245280"/>
          </a:xfrm>
        </p:grpSpPr>
        <p:sp>
          <p:nvSpPr>
            <p:cNvPr id="58" name="Google Shape;2970;p125">
              <a:extLst>
                <a:ext uri="{FF2B5EF4-FFF2-40B4-BE49-F238E27FC236}">
                  <a16:creationId xmlns:a16="http://schemas.microsoft.com/office/drawing/2014/main" id="{F1C83E9E-3490-40C6-BE80-30530A8BB586}"/>
                </a:ext>
              </a:extLst>
            </p:cNvPr>
            <p:cNvSpPr/>
            <p:nvPr/>
          </p:nvSpPr>
          <p:spPr>
            <a:xfrm>
              <a:off x="2012774" y="1463614"/>
              <a:ext cx="200368" cy="19938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lIns="91425" tIns="45700" rIns="91425" bIns="45700"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  <a:defRPr/>
              </a:pPr>
              <a:endParaRPr kumimoji="0" sz="800" dirty="0">
                <a:solidFill>
                  <a:prstClr val="white"/>
                </a:solidFill>
                <a:latin typeface="맑은 고딕" panose="020F0502020204030204"/>
                <a:ea typeface="+mn-ea"/>
                <a:cs typeface="Arial"/>
                <a:sym typeface="Arial"/>
              </a:endParaRPr>
            </a:p>
          </p:txBody>
        </p:sp>
        <p:sp>
          <p:nvSpPr>
            <p:cNvPr id="22657" name="Google Shape;423;p35">
              <a:extLst>
                <a:ext uri="{FF2B5EF4-FFF2-40B4-BE49-F238E27FC236}">
                  <a16:creationId xmlns:a16="http://schemas.microsoft.com/office/drawing/2014/main" id="{2F10BC9A-68CA-4F5F-BCE2-EC1F214318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745" y="1438295"/>
              <a:ext cx="189237" cy="245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14:hiddenLine>
              </a:ext>
            </a:extLst>
          </p:spPr>
          <p:txBody>
            <a:bodyPr lIns="0" tIns="45700" rIns="0" bIns="45700" anchor="ctr"/>
            <a:lstStyle>
              <a:lvl1pPr latinLnBrk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kumimoji="0" lang="en-US" altLang="ko-KR" sz="800" dirty="0">
                  <a:solidFill>
                    <a:srgbClr val="FFFFFF"/>
                  </a:solidFill>
                  <a:cs typeface="Arial" panose="020B0604020202020204" pitchFamily="34" charset="0"/>
                  <a:sym typeface="Arial" panose="020B0604020202020204" pitchFamily="34" charset="0"/>
                </a:rPr>
                <a:t>4</a:t>
              </a:r>
              <a:endParaRPr kumimoji="0" lang="ko-KR" altLang="ko-KR" sz="800" dirty="0">
                <a:solidFill>
                  <a:srgbClr val="FFFFFF"/>
                </a:solidFill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pic>
        <p:nvPicPr>
          <p:cNvPr id="26" name="그래픽 25">
            <a:extLst>
              <a:ext uri="{FF2B5EF4-FFF2-40B4-BE49-F238E27FC236}">
                <a16:creationId xmlns:a16="http://schemas.microsoft.com/office/drawing/2014/main" id="{1E82066F-5EB2-4233-88CA-EA69DF6692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84765" y="4270792"/>
            <a:ext cx="2133871" cy="188665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5788B4EF-D625-40B0-A718-4A0DB39D17B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ko-KR" altLang="en-US" dirty="0"/>
              <a:t>커뮤니티 </a:t>
            </a:r>
            <a:r>
              <a:rPr lang="en-US" altLang="ko-KR" dirty="0"/>
              <a:t>&gt; </a:t>
            </a:r>
            <a:r>
              <a:rPr lang="ko-KR" altLang="en-US" dirty="0"/>
              <a:t>공지사항 </a:t>
            </a:r>
            <a:r>
              <a:rPr lang="en-US" altLang="ko-KR" dirty="0"/>
              <a:t>&gt; </a:t>
            </a:r>
            <a:r>
              <a:rPr lang="ko-KR" altLang="en-US" dirty="0"/>
              <a:t>글쓰기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14925C6-9802-43D6-A102-49EDD3E4E46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121" name="표 120">
            <a:extLst>
              <a:ext uri="{FF2B5EF4-FFF2-40B4-BE49-F238E27FC236}">
                <a16:creationId xmlns:a16="http://schemas.microsoft.com/office/drawing/2014/main" id="{530A1906-5E2B-4156-BDDC-A9E1AAE566B4}"/>
              </a:ext>
            </a:extLst>
          </p:cNvPr>
          <p:cNvGraphicFramePr>
            <a:graphicFrameLocks noGrp="1"/>
          </p:cNvGraphicFramePr>
          <p:nvPr/>
        </p:nvGraphicFramePr>
        <p:xfrm>
          <a:off x="8602663" y="361950"/>
          <a:ext cx="3589337" cy="18288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7677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  <a:gridCol w="3161660">
                  <a:extLst>
                    <a:ext uri="{9D8B030D-6E8A-4147-A177-3AD203B41FA5}">
                      <a16:colId xmlns:a16="http://schemas.microsoft.com/office/drawing/2014/main" val="2572474025"/>
                    </a:ext>
                  </a:extLst>
                </a:gridCol>
              </a:tblGrid>
              <a:tr h="21336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>
                          <a:solidFill>
                            <a:srgbClr val="4E5263"/>
                          </a:solidFill>
                          <a:latin typeface="+mn-ea"/>
                          <a:ea typeface="+mn-ea"/>
                          <a:sym typeface="맑은 고딕"/>
                        </a:rPr>
                        <a:t>Summery.</a:t>
                      </a:r>
                      <a:endParaRPr lang="en" altLang="ko-KR" sz="800" b="1" dirty="0">
                        <a:solidFill>
                          <a:srgbClr val="4E5263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</a:txBody>
                  <a:tcPr marL="91437" marR="91437" marT="45721" marB="45721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" altLang="ko-KR" sz="900" b="1" dirty="0">
                        <a:solidFill>
                          <a:srgbClr val="4E5263"/>
                        </a:solidFill>
                        <a:latin typeface="SF Pro Text" pitchFamily="2" charset="0"/>
                        <a:ea typeface="SF Pro Text" pitchFamily="2" charset="0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3880267"/>
                  </a:ext>
                </a:extLst>
              </a:tr>
              <a:tr h="213360">
                <a:tc gridSpan="2">
                  <a:txBody>
                    <a:bodyPr/>
                    <a:lstStyle/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공지사항의 글을 작성합니다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.</a:t>
                      </a:r>
                    </a:p>
                  </a:txBody>
                  <a:tcPr marL="91437" marR="91437" marT="45721" marB="45721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2083066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1" marB="45721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0000"/>
                        </a:lnSpc>
                      </a:pP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공지사항 제목 입력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1" marB="45721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6699591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1" marB="45721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0000"/>
                        </a:lnSpc>
                      </a:pP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공지사항 내용 입력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1" marB="45721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3663967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1" marB="45721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0000"/>
                        </a:lnSpc>
                      </a:pP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공지사항 첨부파일 첨부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1" marB="45721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2147866"/>
                  </a:ext>
                </a:extLst>
              </a:tr>
              <a:tr h="33527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1" marB="45721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0000"/>
                        </a:lnSpc>
                      </a:pP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공지사항 등록 버튼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just" latinLnBrk="1">
                        <a:lnSpc>
                          <a:spcPct val="100000"/>
                        </a:lnSpc>
                      </a:pP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 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클릭 시 </a:t>
                      </a: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4-1 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팝업 노출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1" marB="45721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5989926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4-1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1" marB="45721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공지사항 작성 확인 팝업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1" marB="45721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02592872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5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1" marB="45721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공지사항 작성 취소 버튼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1" marB="45721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2412223"/>
                  </a:ext>
                </a:extLst>
              </a:tr>
            </a:tbl>
          </a:graphicData>
        </a:graphic>
      </p:graphicFrame>
      <p:sp>
        <p:nvSpPr>
          <p:cNvPr id="24607" name="Google Shape;423;p35">
            <a:extLst>
              <a:ext uri="{FF2B5EF4-FFF2-40B4-BE49-F238E27FC236}">
                <a16:creationId xmlns:a16="http://schemas.microsoft.com/office/drawing/2014/main" id="{6B2C4D41-587C-4800-987E-F85552D35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2450" y="963752"/>
            <a:ext cx="7751763" cy="4087813"/>
          </a:xfrm>
          <a:prstGeom prst="rect">
            <a:avLst/>
          </a:prstGeom>
          <a:solidFill>
            <a:schemeClr val="bg1"/>
          </a:solidFill>
          <a:ln w="9525">
            <a:solidFill>
              <a:srgbClr val="A5A5A5"/>
            </a:solidFill>
            <a:round/>
            <a:headEnd type="none" w="sm" len="sm"/>
            <a:tailEnd type="none" w="sm" len="sm"/>
          </a:ln>
        </p:spPr>
        <p:txBody>
          <a:bodyPr lIns="0" tIns="45700" rIns="0" bIns="45700" anchor="ctr"/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latinLnBrk="0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ko-KR" altLang="ko-KR" sz="900">
                <a:solidFill>
                  <a:srgbClr val="7F7F7F"/>
                </a:solidFill>
                <a:latin typeface="Arial" panose="020B0604020202020204" pitchFamily="34" charset="0"/>
                <a:ea typeface="바탕체" panose="02030609000101010101" pitchFamily="17" charset="-127"/>
                <a:cs typeface="Arial" panose="020B0604020202020204" pitchFamily="34" charset="0"/>
                <a:sym typeface="Arial" panose="020B0604020202020204" pitchFamily="34" charset="0"/>
              </a:rPr>
              <a:t> </a:t>
            </a:r>
          </a:p>
        </p:txBody>
      </p:sp>
      <p:sp>
        <p:nvSpPr>
          <p:cNvPr id="24609" name="TextBox 3">
            <a:extLst>
              <a:ext uri="{FF2B5EF4-FFF2-40B4-BE49-F238E27FC236}">
                <a16:creationId xmlns:a16="http://schemas.microsoft.com/office/drawing/2014/main" id="{5D598CA0-FA48-4586-9452-D1E0D341B9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3888" y="5954713"/>
            <a:ext cx="1924050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ko-KR" sz="1000"/>
              <a:t>Footer</a:t>
            </a:r>
            <a:r>
              <a:rPr lang="ko-KR" altLang="en-US" sz="1000"/>
              <a:t>동일</a:t>
            </a:r>
            <a:r>
              <a:rPr lang="en-US" altLang="ko-KR" sz="1000"/>
              <a:t>(</a:t>
            </a:r>
            <a:r>
              <a:rPr lang="ko-KR" altLang="en-US" sz="1000"/>
              <a:t>생략</a:t>
            </a:r>
            <a:r>
              <a:rPr lang="en-US" altLang="ko-KR" sz="1000"/>
              <a:t>)</a:t>
            </a:r>
            <a:endParaRPr lang="ko-KR" altLang="en-US" sz="1000"/>
          </a:p>
        </p:txBody>
      </p:sp>
      <p:pic>
        <p:nvPicPr>
          <p:cNvPr id="24618" name="그림 3">
            <a:extLst>
              <a:ext uri="{FF2B5EF4-FFF2-40B4-BE49-F238E27FC236}">
                <a16:creationId xmlns:a16="http://schemas.microsoft.com/office/drawing/2014/main" id="{2F109368-ADE5-4939-A643-030198A642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5913" y="1684477"/>
            <a:ext cx="5553075" cy="2941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5787A48F-3395-4CB2-8774-F9304F64D74F}"/>
              </a:ext>
            </a:extLst>
          </p:cNvPr>
          <p:cNvSpPr/>
          <p:nvPr/>
        </p:nvSpPr>
        <p:spPr>
          <a:xfrm>
            <a:off x="3105150" y="4727715"/>
            <a:ext cx="706438" cy="24447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rmAutofit/>
          </a:bodyPr>
          <a:lstStyle/>
          <a:p>
            <a:pPr algn="ctr">
              <a:defRPr/>
            </a:pPr>
            <a:r>
              <a:rPr lang="ko-KR" altLang="en-US" sz="75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등록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508F109-A498-4D7E-AC56-F1B7601F4954}"/>
              </a:ext>
            </a:extLst>
          </p:cNvPr>
          <p:cNvSpPr/>
          <p:nvPr/>
        </p:nvSpPr>
        <p:spPr>
          <a:xfrm>
            <a:off x="3930650" y="4727715"/>
            <a:ext cx="706438" cy="24447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rmAutofit/>
          </a:bodyPr>
          <a:lstStyle/>
          <a:p>
            <a:pPr algn="ctr">
              <a:defRPr/>
            </a:pPr>
            <a:r>
              <a:rPr lang="ko-KR" altLang="en-US" sz="75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취소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450ECAE-46E5-422C-8FF9-45CC415F5419}"/>
              </a:ext>
            </a:extLst>
          </p:cNvPr>
          <p:cNvSpPr/>
          <p:nvPr/>
        </p:nvSpPr>
        <p:spPr>
          <a:xfrm>
            <a:off x="1631950" y="1333640"/>
            <a:ext cx="855663" cy="246062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800" b="1" dirty="0">
                <a:solidFill>
                  <a:schemeClr val="tx1"/>
                </a:solidFill>
              </a:rPr>
              <a:t>제목</a:t>
            </a:r>
          </a:p>
        </p:txBody>
      </p:sp>
      <p:sp>
        <p:nvSpPr>
          <p:cNvPr id="27" name="Rectangle 2645">
            <a:extLst>
              <a:ext uri="{FF2B5EF4-FFF2-40B4-BE49-F238E27FC236}">
                <a16:creationId xmlns:a16="http://schemas.microsoft.com/office/drawing/2014/main" id="{253EF28E-CC6E-4AB7-B11E-C77D233FA3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38425" y="1359040"/>
            <a:ext cx="4259263" cy="184150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none" lIns="46800" rIns="46800" anchor="ctr"/>
          <a:lstStyle/>
          <a:p>
            <a:pPr algn="ctr">
              <a:defRPr/>
            </a:pPr>
            <a:endParaRPr lang="ko-KR" altLang="en-US" sz="800" dirty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24623" name="그룹 121">
            <a:extLst>
              <a:ext uri="{FF2B5EF4-FFF2-40B4-BE49-F238E27FC236}">
                <a16:creationId xmlns:a16="http://schemas.microsoft.com/office/drawing/2014/main" id="{A5FF81E8-7134-466F-B4F1-0866A7433939}"/>
              </a:ext>
            </a:extLst>
          </p:cNvPr>
          <p:cNvGrpSpPr>
            <a:grpSpLocks/>
          </p:cNvGrpSpPr>
          <p:nvPr/>
        </p:nvGrpSpPr>
        <p:grpSpPr bwMode="auto">
          <a:xfrm>
            <a:off x="2501900" y="1217752"/>
            <a:ext cx="200025" cy="246063"/>
            <a:chOff x="2012774" y="1438295"/>
            <a:chExt cx="200368" cy="245280"/>
          </a:xfrm>
        </p:grpSpPr>
        <p:sp>
          <p:nvSpPr>
            <p:cNvPr id="22" name="Google Shape;2970;p125">
              <a:extLst>
                <a:ext uri="{FF2B5EF4-FFF2-40B4-BE49-F238E27FC236}">
                  <a16:creationId xmlns:a16="http://schemas.microsoft.com/office/drawing/2014/main" id="{06EE8F59-8A62-4C43-9780-F1CEB317414B}"/>
                </a:ext>
              </a:extLst>
            </p:cNvPr>
            <p:cNvSpPr/>
            <p:nvPr/>
          </p:nvSpPr>
          <p:spPr>
            <a:xfrm>
              <a:off x="2012774" y="1463614"/>
              <a:ext cx="200368" cy="19938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lIns="91425" tIns="45700" rIns="91425" bIns="45700"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  <a:defRPr/>
              </a:pPr>
              <a:endParaRPr kumimoji="0" sz="800" dirty="0">
                <a:solidFill>
                  <a:prstClr val="white"/>
                </a:solidFill>
                <a:latin typeface="맑은 고딕" panose="020F0502020204030204"/>
                <a:ea typeface="+mn-ea"/>
                <a:cs typeface="Arial"/>
                <a:sym typeface="Arial"/>
              </a:endParaRPr>
            </a:p>
          </p:txBody>
        </p:sp>
        <p:sp>
          <p:nvSpPr>
            <p:cNvPr id="24645" name="Google Shape;423;p35">
              <a:extLst>
                <a:ext uri="{FF2B5EF4-FFF2-40B4-BE49-F238E27FC236}">
                  <a16:creationId xmlns:a16="http://schemas.microsoft.com/office/drawing/2014/main" id="{59954E2D-CF05-4B63-B73B-8CC90C52AD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745" y="1438295"/>
              <a:ext cx="189237" cy="245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14:hiddenLine>
              </a:ext>
            </a:extLst>
          </p:spPr>
          <p:txBody>
            <a:bodyPr lIns="0" tIns="45700" rIns="0" bIns="45700" anchor="ctr"/>
            <a:lstStyle>
              <a:lvl1pPr latinLnBrk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kumimoji="0" lang="en-US" altLang="ko-KR" sz="800">
                  <a:solidFill>
                    <a:srgbClr val="FFFFFF"/>
                  </a:solidFill>
                  <a:cs typeface="Arial" panose="020B0604020202020204" pitchFamily="34" charset="0"/>
                  <a:sym typeface="Arial" panose="020B0604020202020204" pitchFamily="34" charset="0"/>
                </a:rPr>
                <a:t>1</a:t>
              </a:r>
              <a:endParaRPr kumimoji="0" lang="ko-KR" altLang="ko-KR" sz="800">
                <a:solidFill>
                  <a:srgbClr val="FFFFFF"/>
                </a:solidFill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24624" name="그룹 121">
            <a:extLst>
              <a:ext uri="{FF2B5EF4-FFF2-40B4-BE49-F238E27FC236}">
                <a16:creationId xmlns:a16="http://schemas.microsoft.com/office/drawing/2014/main" id="{9BB7DE1C-2671-45AB-B2EB-8802165188C1}"/>
              </a:ext>
            </a:extLst>
          </p:cNvPr>
          <p:cNvGrpSpPr>
            <a:grpSpLocks/>
          </p:cNvGrpSpPr>
          <p:nvPr/>
        </p:nvGrpSpPr>
        <p:grpSpPr bwMode="auto">
          <a:xfrm>
            <a:off x="1531938" y="1590815"/>
            <a:ext cx="200025" cy="246062"/>
            <a:chOff x="2012774" y="1438295"/>
            <a:chExt cx="200368" cy="245280"/>
          </a:xfrm>
        </p:grpSpPr>
        <p:sp>
          <p:nvSpPr>
            <p:cNvPr id="33" name="Google Shape;2970;p125">
              <a:extLst>
                <a:ext uri="{FF2B5EF4-FFF2-40B4-BE49-F238E27FC236}">
                  <a16:creationId xmlns:a16="http://schemas.microsoft.com/office/drawing/2014/main" id="{CDB93306-34F1-428B-98F0-2D91B0B50A20}"/>
                </a:ext>
              </a:extLst>
            </p:cNvPr>
            <p:cNvSpPr/>
            <p:nvPr/>
          </p:nvSpPr>
          <p:spPr>
            <a:xfrm>
              <a:off x="2012774" y="1463614"/>
              <a:ext cx="200368" cy="19938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lIns="91425" tIns="45700" rIns="91425" bIns="45700"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  <a:defRPr/>
              </a:pPr>
              <a:endParaRPr kumimoji="0" sz="800" dirty="0">
                <a:solidFill>
                  <a:prstClr val="white"/>
                </a:solidFill>
                <a:latin typeface="맑은 고딕" panose="020F0502020204030204"/>
                <a:ea typeface="+mn-ea"/>
                <a:cs typeface="Arial"/>
                <a:sym typeface="Arial"/>
              </a:endParaRPr>
            </a:p>
          </p:txBody>
        </p:sp>
        <p:sp>
          <p:nvSpPr>
            <p:cNvPr id="24643" name="Google Shape;423;p35">
              <a:extLst>
                <a:ext uri="{FF2B5EF4-FFF2-40B4-BE49-F238E27FC236}">
                  <a16:creationId xmlns:a16="http://schemas.microsoft.com/office/drawing/2014/main" id="{489FBCF0-993C-47B8-8CAB-7D09FF1B03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745" y="1438295"/>
              <a:ext cx="189237" cy="245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14:hiddenLine>
              </a:ext>
            </a:extLst>
          </p:spPr>
          <p:txBody>
            <a:bodyPr lIns="0" tIns="45700" rIns="0" bIns="45700" anchor="ctr"/>
            <a:lstStyle>
              <a:lvl1pPr latinLnBrk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kumimoji="0" lang="en-US" altLang="ko-KR" sz="800">
                  <a:solidFill>
                    <a:srgbClr val="FFFFFF"/>
                  </a:solidFill>
                  <a:cs typeface="Arial" panose="020B0604020202020204" pitchFamily="34" charset="0"/>
                  <a:sym typeface="Arial" panose="020B0604020202020204" pitchFamily="34" charset="0"/>
                </a:rPr>
                <a:t>2</a:t>
              </a:r>
              <a:endParaRPr kumimoji="0" lang="ko-KR" altLang="ko-KR" sz="800">
                <a:solidFill>
                  <a:srgbClr val="FFFFFF"/>
                </a:solidFill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24625" name="그룹 121">
            <a:extLst>
              <a:ext uri="{FF2B5EF4-FFF2-40B4-BE49-F238E27FC236}">
                <a16:creationId xmlns:a16="http://schemas.microsoft.com/office/drawing/2014/main" id="{53B123F5-ACD7-43B9-B97C-A2C8A8B4EDE7}"/>
              </a:ext>
            </a:extLst>
          </p:cNvPr>
          <p:cNvGrpSpPr>
            <a:grpSpLocks/>
          </p:cNvGrpSpPr>
          <p:nvPr/>
        </p:nvGrpSpPr>
        <p:grpSpPr bwMode="auto">
          <a:xfrm>
            <a:off x="1512888" y="3668852"/>
            <a:ext cx="200025" cy="246063"/>
            <a:chOff x="2012774" y="1438295"/>
            <a:chExt cx="200368" cy="245280"/>
          </a:xfrm>
        </p:grpSpPr>
        <p:sp>
          <p:nvSpPr>
            <p:cNvPr id="36" name="Google Shape;2970;p125">
              <a:extLst>
                <a:ext uri="{FF2B5EF4-FFF2-40B4-BE49-F238E27FC236}">
                  <a16:creationId xmlns:a16="http://schemas.microsoft.com/office/drawing/2014/main" id="{28DAAA3D-09D9-45A9-9B4C-B1BBA6998B67}"/>
                </a:ext>
              </a:extLst>
            </p:cNvPr>
            <p:cNvSpPr/>
            <p:nvPr/>
          </p:nvSpPr>
          <p:spPr>
            <a:xfrm>
              <a:off x="2012774" y="1463614"/>
              <a:ext cx="200368" cy="19938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lIns="91425" tIns="45700" rIns="91425" bIns="45700"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  <a:defRPr/>
              </a:pPr>
              <a:endParaRPr kumimoji="0" sz="800" dirty="0">
                <a:solidFill>
                  <a:prstClr val="white"/>
                </a:solidFill>
                <a:latin typeface="맑은 고딕" panose="020F0502020204030204"/>
                <a:ea typeface="+mn-ea"/>
                <a:cs typeface="Arial"/>
                <a:sym typeface="Arial"/>
              </a:endParaRPr>
            </a:p>
          </p:txBody>
        </p:sp>
        <p:sp>
          <p:nvSpPr>
            <p:cNvPr id="24641" name="Google Shape;423;p35">
              <a:extLst>
                <a:ext uri="{FF2B5EF4-FFF2-40B4-BE49-F238E27FC236}">
                  <a16:creationId xmlns:a16="http://schemas.microsoft.com/office/drawing/2014/main" id="{F3417716-5BEA-44B7-BD38-D40D79C773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745" y="1438295"/>
              <a:ext cx="189237" cy="245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14:hiddenLine>
              </a:ext>
            </a:extLst>
          </p:spPr>
          <p:txBody>
            <a:bodyPr lIns="0" tIns="45700" rIns="0" bIns="45700" anchor="ctr"/>
            <a:lstStyle>
              <a:lvl1pPr latinLnBrk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kumimoji="0" lang="en-US" altLang="ko-KR" sz="800">
                  <a:solidFill>
                    <a:srgbClr val="FFFFFF"/>
                  </a:solidFill>
                  <a:cs typeface="Arial" panose="020B0604020202020204" pitchFamily="34" charset="0"/>
                  <a:sym typeface="Arial" panose="020B0604020202020204" pitchFamily="34" charset="0"/>
                </a:rPr>
                <a:t>3</a:t>
              </a:r>
              <a:endParaRPr kumimoji="0" lang="ko-KR" altLang="ko-KR" sz="800">
                <a:solidFill>
                  <a:srgbClr val="FFFFFF"/>
                </a:solidFill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24626" name="그룹 121">
            <a:extLst>
              <a:ext uri="{FF2B5EF4-FFF2-40B4-BE49-F238E27FC236}">
                <a16:creationId xmlns:a16="http://schemas.microsoft.com/office/drawing/2014/main" id="{6AAA541F-EE37-44AB-9C1B-0ECE4E3EDBBC}"/>
              </a:ext>
            </a:extLst>
          </p:cNvPr>
          <p:cNvGrpSpPr>
            <a:grpSpLocks/>
          </p:cNvGrpSpPr>
          <p:nvPr/>
        </p:nvGrpSpPr>
        <p:grpSpPr bwMode="auto">
          <a:xfrm>
            <a:off x="2979738" y="4570552"/>
            <a:ext cx="200025" cy="246063"/>
            <a:chOff x="2012774" y="1438295"/>
            <a:chExt cx="200368" cy="245280"/>
          </a:xfrm>
        </p:grpSpPr>
        <p:sp>
          <p:nvSpPr>
            <p:cNvPr id="39" name="Google Shape;2970;p125">
              <a:extLst>
                <a:ext uri="{FF2B5EF4-FFF2-40B4-BE49-F238E27FC236}">
                  <a16:creationId xmlns:a16="http://schemas.microsoft.com/office/drawing/2014/main" id="{2FA516F4-78E7-4F03-9896-381CA9BE1FD0}"/>
                </a:ext>
              </a:extLst>
            </p:cNvPr>
            <p:cNvSpPr/>
            <p:nvPr/>
          </p:nvSpPr>
          <p:spPr>
            <a:xfrm>
              <a:off x="2012774" y="1463614"/>
              <a:ext cx="200368" cy="19938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lIns="91425" tIns="45700" rIns="91425" bIns="45700"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  <a:defRPr/>
              </a:pPr>
              <a:endParaRPr kumimoji="0" sz="800" dirty="0">
                <a:solidFill>
                  <a:prstClr val="white"/>
                </a:solidFill>
                <a:latin typeface="맑은 고딕" panose="020F0502020204030204"/>
                <a:ea typeface="+mn-ea"/>
                <a:cs typeface="Arial"/>
                <a:sym typeface="Arial"/>
              </a:endParaRPr>
            </a:p>
          </p:txBody>
        </p:sp>
        <p:sp>
          <p:nvSpPr>
            <p:cNvPr id="24639" name="Google Shape;423;p35">
              <a:extLst>
                <a:ext uri="{FF2B5EF4-FFF2-40B4-BE49-F238E27FC236}">
                  <a16:creationId xmlns:a16="http://schemas.microsoft.com/office/drawing/2014/main" id="{1556A55C-E57F-4F5E-BD15-6F6E4BF687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745" y="1438295"/>
              <a:ext cx="189237" cy="245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14:hiddenLine>
              </a:ext>
            </a:extLst>
          </p:spPr>
          <p:txBody>
            <a:bodyPr lIns="0" tIns="45700" rIns="0" bIns="45700" anchor="ctr"/>
            <a:lstStyle>
              <a:lvl1pPr latinLnBrk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kumimoji="0" lang="en-US" altLang="ko-KR" sz="800">
                  <a:solidFill>
                    <a:srgbClr val="FFFFFF"/>
                  </a:solidFill>
                  <a:cs typeface="Arial" panose="020B0604020202020204" pitchFamily="34" charset="0"/>
                  <a:sym typeface="Arial" panose="020B0604020202020204" pitchFamily="34" charset="0"/>
                </a:rPr>
                <a:t>4</a:t>
              </a:r>
              <a:endParaRPr kumimoji="0" lang="ko-KR" altLang="ko-KR" sz="800">
                <a:solidFill>
                  <a:srgbClr val="FFFFFF"/>
                </a:solidFill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24627" name="그룹 121">
            <a:extLst>
              <a:ext uri="{FF2B5EF4-FFF2-40B4-BE49-F238E27FC236}">
                <a16:creationId xmlns:a16="http://schemas.microsoft.com/office/drawing/2014/main" id="{8719971F-D672-4A52-BF27-39324B5A0143}"/>
              </a:ext>
            </a:extLst>
          </p:cNvPr>
          <p:cNvGrpSpPr>
            <a:grpSpLocks/>
          </p:cNvGrpSpPr>
          <p:nvPr/>
        </p:nvGrpSpPr>
        <p:grpSpPr bwMode="auto">
          <a:xfrm>
            <a:off x="3844925" y="4589602"/>
            <a:ext cx="200025" cy="246063"/>
            <a:chOff x="2012774" y="1438295"/>
            <a:chExt cx="200368" cy="245280"/>
          </a:xfrm>
        </p:grpSpPr>
        <p:sp>
          <p:nvSpPr>
            <p:cNvPr id="42" name="Google Shape;2970;p125">
              <a:extLst>
                <a:ext uri="{FF2B5EF4-FFF2-40B4-BE49-F238E27FC236}">
                  <a16:creationId xmlns:a16="http://schemas.microsoft.com/office/drawing/2014/main" id="{D43C83B1-2563-4A15-8207-739A71137E60}"/>
                </a:ext>
              </a:extLst>
            </p:cNvPr>
            <p:cNvSpPr/>
            <p:nvPr/>
          </p:nvSpPr>
          <p:spPr>
            <a:xfrm>
              <a:off x="2012774" y="1463614"/>
              <a:ext cx="200368" cy="19938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lIns="91425" tIns="45700" rIns="91425" bIns="45700"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  <a:defRPr/>
              </a:pPr>
              <a:endParaRPr kumimoji="0" sz="800" dirty="0">
                <a:solidFill>
                  <a:prstClr val="white"/>
                </a:solidFill>
                <a:latin typeface="맑은 고딕" panose="020F0502020204030204"/>
                <a:ea typeface="+mn-ea"/>
                <a:cs typeface="Arial"/>
                <a:sym typeface="Arial"/>
              </a:endParaRPr>
            </a:p>
          </p:txBody>
        </p:sp>
        <p:sp>
          <p:nvSpPr>
            <p:cNvPr id="24637" name="Google Shape;423;p35">
              <a:extLst>
                <a:ext uri="{FF2B5EF4-FFF2-40B4-BE49-F238E27FC236}">
                  <a16:creationId xmlns:a16="http://schemas.microsoft.com/office/drawing/2014/main" id="{DADFDDDA-40A1-401D-A480-0421F9D024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745" y="1438295"/>
              <a:ext cx="189237" cy="245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14:hiddenLine>
              </a:ext>
            </a:extLst>
          </p:spPr>
          <p:txBody>
            <a:bodyPr lIns="0" tIns="45700" rIns="0" bIns="45700" anchor="ctr"/>
            <a:lstStyle>
              <a:lvl1pPr latinLnBrk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kumimoji="0" lang="en-US" altLang="ko-KR" sz="800">
                  <a:solidFill>
                    <a:srgbClr val="FFFFFF"/>
                  </a:solidFill>
                  <a:cs typeface="Arial" panose="020B0604020202020204" pitchFamily="34" charset="0"/>
                  <a:sym typeface="Arial" panose="020B0604020202020204" pitchFamily="34" charset="0"/>
                </a:rPr>
                <a:t>5</a:t>
              </a:r>
              <a:endParaRPr kumimoji="0" lang="ko-KR" altLang="ko-KR" sz="800">
                <a:solidFill>
                  <a:srgbClr val="FFFFFF"/>
                </a:solidFill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24628" name="Google Shape;1008;p15">
            <a:extLst>
              <a:ext uri="{FF2B5EF4-FFF2-40B4-BE49-F238E27FC236}">
                <a16:creationId xmlns:a16="http://schemas.microsoft.com/office/drawing/2014/main" id="{81FD8E1C-129B-49FC-9DC0-9E5C8A14E70B}"/>
              </a:ext>
            </a:extLst>
          </p:cNvPr>
          <p:cNvGrpSpPr>
            <a:grpSpLocks/>
          </p:cNvGrpSpPr>
          <p:nvPr/>
        </p:nvGrpSpPr>
        <p:grpSpPr bwMode="auto">
          <a:xfrm>
            <a:off x="8677275" y="2559050"/>
            <a:ext cx="1920875" cy="762000"/>
            <a:chOff x="1467546" y="5473764"/>
            <a:chExt cx="1920609" cy="761548"/>
          </a:xfrm>
        </p:grpSpPr>
        <p:sp>
          <p:nvSpPr>
            <p:cNvPr id="38" name="Google Shape;1009;p15">
              <a:extLst>
                <a:ext uri="{FF2B5EF4-FFF2-40B4-BE49-F238E27FC236}">
                  <a16:creationId xmlns:a16="http://schemas.microsoft.com/office/drawing/2014/main" id="{CAB80EB5-9DEC-4202-80A4-C32DAF404619}"/>
                </a:ext>
              </a:extLst>
            </p:cNvPr>
            <p:cNvSpPr/>
            <p:nvPr/>
          </p:nvSpPr>
          <p:spPr>
            <a:xfrm>
              <a:off x="1467546" y="5473764"/>
              <a:ext cx="1920609" cy="761548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bg1">
                  <a:lumMod val="75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  <a:effectLst/>
          </p:spPr>
          <p:txBody>
            <a:bodyPr spcFirstLastPara="1" lIns="91425" tIns="45700" rIns="91425" bIns="45700" anchor="ctr"/>
            <a:lstStyle/>
            <a:p>
              <a:pPr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defRPr/>
              </a:pPr>
              <a:endParaRPr sz="9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4633" name="Google Shape;1011;p15">
              <a:extLst>
                <a:ext uri="{FF2B5EF4-FFF2-40B4-BE49-F238E27FC236}">
                  <a16:creationId xmlns:a16="http://schemas.microsoft.com/office/drawing/2014/main" id="{4EF3B0BA-0FA9-474D-BD08-685D44BAFC3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81188" y="5588658"/>
              <a:ext cx="1554568" cy="2277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50800" rIns="0" bIns="50800">
              <a:spAutoFit/>
            </a:bodyPr>
            <a:lstStyle>
              <a:lvl1pPr latinLnBrk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latinLnBrk="0">
                <a:lnSpc>
                  <a:spcPct val="130000"/>
                </a:lnSpc>
                <a:spcBef>
                  <a:spcPct val="0"/>
                </a:spcBef>
                <a:buClr>
                  <a:srgbClr val="000000"/>
                </a:buClr>
                <a:buSzPts val="700"/>
                <a:buFont typeface="맑은 고딕" panose="020B0503020000020004" pitchFamily="50" charset="-127"/>
                <a:buNone/>
              </a:pPr>
              <a:r>
                <a:rPr lang="ko-KR" altLang="en-US" sz="700">
                  <a:solidFill>
                    <a:srgbClr val="000000"/>
                  </a:solidFill>
                  <a:sym typeface="맑은 고딕" panose="020B0503020000020004" pitchFamily="50" charset="-127"/>
                </a:rPr>
                <a:t>등록하시겠습니까</a:t>
              </a:r>
              <a:r>
                <a:rPr lang="en-US" altLang="ko-KR" sz="700">
                  <a:solidFill>
                    <a:srgbClr val="000000"/>
                  </a:solidFill>
                  <a:sym typeface="맑은 고딕" panose="020B0503020000020004" pitchFamily="50" charset="-127"/>
                </a:rPr>
                <a:t>?</a:t>
              </a:r>
              <a:endParaRPr lang="ko-KR" altLang="ko-KR" sz="1400">
                <a:solidFill>
                  <a:srgbClr val="000000"/>
                </a:solidFill>
                <a:latin typeface="Arial" panose="020B0604020202020204" pitchFamily="34" charset="0"/>
                <a:ea typeface="바탕체" panose="02030609000101010101" pitchFamily="17" charset="-127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41" name="Google Shape;1012;p15">
              <a:extLst>
                <a:ext uri="{FF2B5EF4-FFF2-40B4-BE49-F238E27FC236}">
                  <a16:creationId xmlns:a16="http://schemas.microsoft.com/office/drawing/2014/main" id="{EEC0AB4D-CA26-463D-8ABA-381C3916F1A3}"/>
                </a:ext>
              </a:extLst>
            </p:cNvPr>
            <p:cNvSpPr/>
            <p:nvPr/>
          </p:nvSpPr>
          <p:spPr>
            <a:xfrm>
              <a:off x="2454834" y="6006848"/>
              <a:ext cx="498406" cy="155483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bg1">
                  <a:lumMod val="75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lIns="91425" tIns="45700" rIns="91425" bIns="45700" anchor="ctr"/>
            <a:lstStyle/>
            <a:p>
              <a:pPr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defRPr/>
              </a:pPr>
              <a:r>
                <a:rPr lang="ko-KR" altLang="en-US" sz="7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취소</a:t>
              </a:r>
              <a:endParaRPr sz="7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3" name="Google Shape;1013;p15">
              <a:extLst>
                <a:ext uri="{FF2B5EF4-FFF2-40B4-BE49-F238E27FC236}">
                  <a16:creationId xmlns:a16="http://schemas.microsoft.com/office/drawing/2014/main" id="{9C61B687-F442-4EB3-8F7A-BAD7D77C740B}"/>
                </a:ext>
              </a:extLst>
            </p:cNvPr>
            <p:cNvSpPr/>
            <p:nvPr/>
          </p:nvSpPr>
          <p:spPr>
            <a:xfrm>
              <a:off x="1831034" y="6006848"/>
              <a:ext cx="498406" cy="155483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bg1">
                  <a:lumMod val="75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lIns="91425" tIns="45700" rIns="91425" bIns="45700" anchor="ctr"/>
            <a:lstStyle/>
            <a:p>
              <a:pPr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defRPr/>
              </a:pPr>
              <a:r>
                <a:rPr lang="ko-KR" altLang="en-US" sz="7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확인</a:t>
              </a:r>
              <a:endParaRPr sz="7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24629" name="그룹 121">
            <a:extLst>
              <a:ext uri="{FF2B5EF4-FFF2-40B4-BE49-F238E27FC236}">
                <a16:creationId xmlns:a16="http://schemas.microsoft.com/office/drawing/2014/main" id="{73C9534E-E81A-49C6-AB4A-EBA6D47E2C9E}"/>
              </a:ext>
            </a:extLst>
          </p:cNvPr>
          <p:cNvGrpSpPr>
            <a:grpSpLocks/>
          </p:cNvGrpSpPr>
          <p:nvPr/>
        </p:nvGrpSpPr>
        <p:grpSpPr bwMode="auto">
          <a:xfrm>
            <a:off x="8583613" y="2447925"/>
            <a:ext cx="200025" cy="246063"/>
            <a:chOff x="2012774" y="1438295"/>
            <a:chExt cx="200368" cy="245280"/>
          </a:xfrm>
        </p:grpSpPr>
        <p:sp>
          <p:nvSpPr>
            <p:cNvPr id="45" name="Google Shape;2970;p125">
              <a:extLst>
                <a:ext uri="{FF2B5EF4-FFF2-40B4-BE49-F238E27FC236}">
                  <a16:creationId xmlns:a16="http://schemas.microsoft.com/office/drawing/2014/main" id="{DCAA4673-4364-4264-A012-2FCE65F0EE23}"/>
                </a:ext>
              </a:extLst>
            </p:cNvPr>
            <p:cNvSpPr/>
            <p:nvPr/>
          </p:nvSpPr>
          <p:spPr>
            <a:xfrm>
              <a:off x="2012774" y="1463614"/>
              <a:ext cx="200368" cy="19938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lIns="91425" tIns="45700" rIns="91425" bIns="45700"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  <a:defRPr/>
              </a:pPr>
              <a:endParaRPr kumimoji="0" sz="800" dirty="0">
                <a:solidFill>
                  <a:prstClr val="white"/>
                </a:solidFill>
                <a:latin typeface="맑은 고딕" panose="020F0502020204030204"/>
                <a:ea typeface="+mn-ea"/>
                <a:cs typeface="Arial"/>
                <a:sym typeface="Arial"/>
              </a:endParaRPr>
            </a:p>
          </p:txBody>
        </p:sp>
        <p:sp>
          <p:nvSpPr>
            <p:cNvPr id="24631" name="Google Shape;423;p35">
              <a:extLst>
                <a:ext uri="{FF2B5EF4-FFF2-40B4-BE49-F238E27FC236}">
                  <a16:creationId xmlns:a16="http://schemas.microsoft.com/office/drawing/2014/main" id="{368B8473-472F-41EC-A55D-3CCEF945FA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745" y="1438295"/>
              <a:ext cx="189237" cy="245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14:hiddenLine>
              </a:ext>
            </a:extLst>
          </p:spPr>
          <p:txBody>
            <a:bodyPr lIns="0" tIns="45700" rIns="0" bIns="45700" anchor="ctr"/>
            <a:lstStyle>
              <a:lvl1pPr latinLnBrk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kumimoji="0" lang="en-US" altLang="ko-KR" sz="800">
                  <a:solidFill>
                    <a:srgbClr val="FFFFFF"/>
                  </a:solidFill>
                  <a:cs typeface="Arial" panose="020B0604020202020204" pitchFamily="34" charset="0"/>
                  <a:sym typeface="Arial" panose="020B0604020202020204" pitchFamily="34" charset="0"/>
                </a:rPr>
                <a:t>4-1</a:t>
              </a:r>
              <a:endParaRPr kumimoji="0" lang="ko-KR" altLang="ko-KR" sz="800">
                <a:solidFill>
                  <a:srgbClr val="FFFFFF"/>
                </a:solidFill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5788B4EF-D625-40B0-A718-4A0DB39D17B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ko-KR" altLang="en-US" dirty="0"/>
              <a:t>커뮤니티 </a:t>
            </a:r>
            <a:r>
              <a:rPr lang="en-US" altLang="ko-KR" dirty="0"/>
              <a:t>&gt; </a:t>
            </a:r>
            <a:r>
              <a:rPr lang="ko-KR" altLang="en-US" dirty="0"/>
              <a:t>공지사항 </a:t>
            </a:r>
            <a:r>
              <a:rPr lang="en-US" altLang="ko-KR" dirty="0"/>
              <a:t>&gt; </a:t>
            </a:r>
            <a:r>
              <a:rPr lang="ko-KR" altLang="en-US" dirty="0"/>
              <a:t>상세조회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EEB9178-8787-4034-AAE8-3780775E505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121" name="표 120">
            <a:extLst>
              <a:ext uri="{FF2B5EF4-FFF2-40B4-BE49-F238E27FC236}">
                <a16:creationId xmlns:a16="http://schemas.microsoft.com/office/drawing/2014/main" id="{530A1906-5E2B-4156-BDDC-A9E1AAE566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372861"/>
              </p:ext>
            </p:extLst>
          </p:nvPr>
        </p:nvGraphicFramePr>
        <p:xfrm>
          <a:off x="8602663" y="361950"/>
          <a:ext cx="3589337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7677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  <a:gridCol w="3161660">
                  <a:extLst>
                    <a:ext uri="{9D8B030D-6E8A-4147-A177-3AD203B41FA5}">
                      <a16:colId xmlns:a16="http://schemas.microsoft.com/office/drawing/2014/main" val="2572474025"/>
                    </a:ext>
                  </a:extLst>
                </a:gridCol>
              </a:tblGrid>
              <a:tr h="213357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>
                          <a:solidFill>
                            <a:srgbClr val="4E5263"/>
                          </a:solidFill>
                          <a:latin typeface="+mn-ea"/>
                          <a:ea typeface="+mn-ea"/>
                          <a:sym typeface="맑은 고딕"/>
                        </a:rPr>
                        <a:t>Summery.</a:t>
                      </a:r>
                      <a:endParaRPr lang="en" altLang="ko-KR" sz="800" b="1" dirty="0">
                        <a:solidFill>
                          <a:srgbClr val="4E5263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</a:txBody>
                  <a:tcPr marL="91437" marR="91437" marT="45714" marB="4571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" altLang="ko-KR" sz="900" b="1" dirty="0">
                        <a:solidFill>
                          <a:srgbClr val="4E5263"/>
                        </a:solidFill>
                        <a:latin typeface="SF Pro Text" pitchFamily="2" charset="0"/>
                        <a:ea typeface="SF Pro Text" pitchFamily="2" charset="0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3880267"/>
                  </a:ext>
                </a:extLst>
              </a:tr>
              <a:tr h="213357">
                <a:tc gridSpan="2">
                  <a:txBody>
                    <a:bodyPr/>
                    <a:lstStyle/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선택한 공지사항의 내용을 조회합니다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.</a:t>
                      </a:r>
                    </a:p>
                  </a:txBody>
                  <a:tcPr marL="91437" marR="91437" marT="45714" marB="4571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2083066"/>
                  </a:ext>
                </a:extLst>
              </a:tr>
              <a:tr h="21335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14" marB="4571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0000"/>
                        </a:lnSpc>
                      </a:pP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공지사항 제목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14" marB="45714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6699591"/>
                  </a:ext>
                </a:extLst>
              </a:tr>
              <a:tr h="21335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14" marB="4571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0000"/>
                        </a:lnSpc>
                      </a:pP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공지사항 정보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14" marB="45714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3663967"/>
                  </a:ext>
                </a:extLst>
              </a:tr>
              <a:tr h="21335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14" marB="4571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0000"/>
                        </a:lnSpc>
                      </a:pP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공지사항 내용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14" marB="45714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2147866"/>
                  </a:ext>
                </a:extLst>
              </a:tr>
              <a:tr h="33528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14" marB="4571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0000"/>
                        </a:lnSpc>
                      </a:pP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공지사항 수정버튼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14" marB="45714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5989926"/>
                  </a:ext>
                </a:extLst>
              </a:tr>
              <a:tr h="33528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5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14" marB="4571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공지사항 삭제버튼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 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클릭 시 </a:t>
                      </a: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5-1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팝업 노출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14" marB="45714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02592872"/>
                  </a:ext>
                </a:extLst>
              </a:tr>
              <a:tr h="21335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5-1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14" marB="4571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공지사항 삭제 확인 팝업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14" marB="45714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2412223"/>
                  </a:ext>
                </a:extLst>
              </a:tr>
              <a:tr h="33528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6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14" marB="4571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목록버튼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14" marB="45714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4463033"/>
                  </a:ext>
                </a:extLst>
              </a:tr>
            </a:tbl>
          </a:graphicData>
        </a:graphic>
      </p:graphicFrame>
      <p:sp>
        <p:nvSpPr>
          <p:cNvPr id="26658" name="Google Shape;423;p35">
            <a:extLst>
              <a:ext uri="{FF2B5EF4-FFF2-40B4-BE49-F238E27FC236}">
                <a16:creationId xmlns:a16="http://schemas.microsoft.com/office/drawing/2014/main" id="{45EF2E21-5088-4C61-B930-1916AB999F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2450" y="1167551"/>
            <a:ext cx="7751763" cy="4087813"/>
          </a:xfrm>
          <a:prstGeom prst="rect">
            <a:avLst/>
          </a:prstGeom>
          <a:solidFill>
            <a:schemeClr val="bg1"/>
          </a:solidFill>
          <a:ln w="9525">
            <a:solidFill>
              <a:srgbClr val="A5A5A5"/>
            </a:solidFill>
            <a:round/>
            <a:headEnd type="none" w="sm" len="sm"/>
            <a:tailEnd type="none" w="sm" len="sm"/>
          </a:ln>
        </p:spPr>
        <p:txBody>
          <a:bodyPr lIns="0" tIns="45700" rIns="0" bIns="45700" anchor="ctr"/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latinLnBrk="0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ko-KR" altLang="ko-KR" sz="900">
                <a:solidFill>
                  <a:srgbClr val="7F7F7F"/>
                </a:solidFill>
                <a:latin typeface="Arial" panose="020B0604020202020204" pitchFamily="34" charset="0"/>
                <a:ea typeface="바탕체" panose="02030609000101010101" pitchFamily="17" charset="-127"/>
                <a:cs typeface="Arial" panose="020B0604020202020204" pitchFamily="34" charset="0"/>
                <a:sym typeface="Arial" panose="020B0604020202020204" pitchFamily="34" charset="0"/>
              </a:rPr>
              <a:t> </a:t>
            </a:r>
          </a:p>
        </p:txBody>
      </p:sp>
      <p:sp>
        <p:nvSpPr>
          <p:cNvPr id="26660" name="TextBox 3">
            <a:extLst>
              <a:ext uri="{FF2B5EF4-FFF2-40B4-BE49-F238E27FC236}">
                <a16:creationId xmlns:a16="http://schemas.microsoft.com/office/drawing/2014/main" id="{DE5074D0-045B-465E-8C0B-A3B8FD6452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3888" y="5436339"/>
            <a:ext cx="1924050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ko-KR" sz="1000"/>
              <a:t>Footer</a:t>
            </a:r>
            <a:r>
              <a:rPr lang="ko-KR" altLang="en-US" sz="1000"/>
              <a:t>동일</a:t>
            </a:r>
            <a:r>
              <a:rPr lang="en-US" altLang="ko-KR" sz="1000"/>
              <a:t>(</a:t>
            </a:r>
            <a:r>
              <a:rPr lang="ko-KR" altLang="en-US" sz="1000"/>
              <a:t>생략</a:t>
            </a:r>
            <a:r>
              <a:rPr lang="en-US" altLang="ko-KR" sz="1000"/>
              <a:t>)</a:t>
            </a:r>
            <a:endParaRPr lang="ko-KR" altLang="en-US" sz="100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787A48F-3395-4CB2-8774-F9304F64D74F}"/>
              </a:ext>
            </a:extLst>
          </p:cNvPr>
          <p:cNvSpPr/>
          <p:nvPr/>
        </p:nvSpPr>
        <p:spPr>
          <a:xfrm>
            <a:off x="2874963" y="4809276"/>
            <a:ext cx="706437" cy="24447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rmAutofit/>
          </a:bodyPr>
          <a:lstStyle/>
          <a:p>
            <a:pPr algn="ctr">
              <a:defRPr/>
            </a:pPr>
            <a:r>
              <a:rPr lang="ko-KR" altLang="en-US" sz="75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수정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508F109-A498-4D7E-AC56-F1B7601F4954}"/>
              </a:ext>
            </a:extLst>
          </p:cNvPr>
          <p:cNvSpPr/>
          <p:nvPr/>
        </p:nvSpPr>
        <p:spPr>
          <a:xfrm>
            <a:off x="3700463" y="4809276"/>
            <a:ext cx="706437" cy="24447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rmAutofit/>
          </a:bodyPr>
          <a:lstStyle/>
          <a:p>
            <a:pPr algn="ctr">
              <a:defRPr/>
            </a:pPr>
            <a:r>
              <a:rPr lang="ko-KR" altLang="en-US" sz="75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삭제</a:t>
            </a:r>
          </a:p>
        </p:txBody>
      </p:sp>
      <p:sp>
        <p:nvSpPr>
          <p:cNvPr id="26671" name="직사각형 3">
            <a:extLst>
              <a:ext uri="{FF2B5EF4-FFF2-40B4-BE49-F238E27FC236}">
                <a16:creationId xmlns:a16="http://schemas.microsoft.com/office/drawing/2014/main" id="{77BC4051-DDA9-4B17-819C-B8DD302625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4213" y="1788264"/>
            <a:ext cx="2794000" cy="214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ko-KR" altLang="en-US" sz="800" b="1">
                <a:solidFill>
                  <a:srgbClr val="212529"/>
                </a:solidFill>
              </a:rPr>
              <a:t>작성자</a:t>
            </a:r>
            <a:r>
              <a:rPr lang="ko-KR" altLang="en-US" sz="800">
                <a:solidFill>
                  <a:srgbClr val="212529"/>
                </a:solidFill>
              </a:rPr>
              <a:t> </a:t>
            </a:r>
            <a:r>
              <a:rPr lang="en-US" altLang="ko-KR" sz="800">
                <a:solidFill>
                  <a:srgbClr val="212529"/>
                </a:solidFill>
              </a:rPr>
              <a:t>(</a:t>
            </a:r>
            <a:r>
              <a:rPr lang="ko-KR" altLang="en-US" sz="800">
                <a:solidFill>
                  <a:srgbClr val="212529"/>
                </a:solidFill>
              </a:rPr>
              <a:t>테스트</a:t>
            </a:r>
            <a:r>
              <a:rPr lang="en-US" altLang="ko-KR" sz="800">
                <a:solidFill>
                  <a:srgbClr val="212529"/>
                </a:solidFill>
              </a:rPr>
              <a:t>)</a:t>
            </a:r>
            <a:r>
              <a:rPr lang="ko-KR" altLang="en-US" sz="800">
                <a:solidFill>
                  <a:srgbClr val="212529"/>
                </a:solidFill>
              </a:rPr>
              <a:t>관리자</a:t>
            </a:r>
            <a:r>
              <a:rPr lang="en-US" altLang="ko-KR" sz="800">
                <a:solidFill>
                  <a:srgbClr val="212529"/>
                </a:solidFill>
              </a:rPr>
              <a:t>2 | </a:t>
            </a:r>
            <a:r>
              <a:rPr lang="ko-KR" altLang="en-US" sz="800" b="1">
                <a:solidFill>
                  <a:srgbClr val="212529"/>
                </a:solidFill>
              </a:rPr>
              <a:t>작성일</a:t>
            </a:r>
            <a:r>
              <a:rPr lang="ko-KR" altLang="en-US" sz="800">
                <a:solidFill>
                  <a:srgbClr val="212529"/>
                </a:solidFill>
              </a:rPr>
              <a:t> </a:t>
            </a:r>
            <a:r>
              <a:rPr lang="en-US" altLang="ko-KR" sz="800">
                <a:solidFill>
                  <a:srgbClr val="212529"/>
                </a:solidFill>
              </a:rPr>
              <a:t>2022-02-10 | </a:t>
            </a:r>
            <a:r>
              <a:rPr lang="ko-KR" altLang="en-US" sz="800" b="1">
                <a:solidFill>
                  <a:srgbClr val="212529"/>
                </a:solidFill>
              </a:rPr>
              <a:t>조회수</a:t>
            </a:r>
            <a:r>
              <a:rPr lang="ko-KR" altLang="en-US" sz="800">
                <a:solidFill>
                  <a:srgbClr val="212529"/>
                </a:solidFill>
              </a:rPr>
              <a:t> </a:t>
            </a:r>
            <a:r>
              <a:rPr lang="en-US" altLang="ko-KR" sz="800">
                <a:solidFill>
                  <a:srgbClr val="212529"/>
                </a:solidFill>
              </a:rPr>
              <a:t>48</a:t>
            </a:r>
            <a:endParaRPr lang="ko-KR" altLang="en-US" sz="800"/>
          </a:p>
        </p:txBody>
      </p:sp>
      <p:pic>
        <p:nvPicPr>
          <p:cNvPr id="26672" name="그림 21">
            <a:extLst>
              <a:ext uri="{FF2B5EF4-FFF2-40B4-BE49-F238E27FC236}">
                <a16:creationId xmlns:a16="http://schemas.microsoft.com/office/drawing/2014/main" id="{81E2AC7E-A2EF-4DCF-B080-2B5D186310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219"/>
          <a:stretch>
            <a:fillRect/>
          </a:stretch>
        </p:blipFill>
        <p:spPr bwMode="auto">
          <a:xfrm>
            <a:off x="1962150" y="2107351"/>
            <a:ext cx="4643438" cy="26146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B83A0D85-74E7-4693-9363-E439D6742CC1}"/>
              </a:ext>
            </a:extLst>
          </p:cNvPr>
          <p:cNvSpPr/>
          <p:nvPr/>
        </p:nvSpPr>
        <p:spPr>
          <a:xfrm>
            <a:off x="4525963" y="4809276"/>
            <a:ext cx="706437" cy="24447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rmAutofit/>
          </a:bodyPr>
          <a:lstStyle/>
          <a:p>
            <a:pPr algn="ctr">
              <a:defRPr/>
            </a:pPr>
            <a:r>
              <a:rPr lang="ko-KR" altLang="en-US" sz="75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목록</a:t>
            </a:r>
          </a:p>
        </p:txBody>
      </p:sp>
      <p:sp>
        <p:nvSpPr>
          <p:cNvPr id="26674" name="직사각형 4">
            <a:extLst>
              <a:ext uri="{FF2B5EF4-FFF2-40B4-BE49-F238E27FC236}">
                <a16:creationId xmlns:a16="http://schemas.microsoft.com/office/drawing/2014/main" id="{FEE8CE53-C02D-408E-AF5B-A02B9D7643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46275" y="1388214"/>
            <a:ext cx="285591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ko-KR" sz="1400" b="1">
                <a:solidFill>
                  <a:srgbClr val="222222"/>
                </a:solidFill>
              </a:rPr>
              <a:t>[</a:t>
            </a:r>
            <a:r>
              <a:rPr lang="ko-KR" altLang="en-US" sz="1400" b="1">
                <a:solidFill>
                  <a:srgbClr val="222222"/>
                </a:solidFill>
              </a:rPr>
              <a:t>테스트</a:t>
            </a:r>
            <a:r>
              <a:rPr lang="en-US" altLang="ko-KR" sz="1400" b="1">
                <a:solidFill>
                  <a:srgbClr val="222222"/>
                </a:solidFill>
              </a:rPr>
              <a:t>] </a:t>
            </a:r>
            <a:r>
              <a:rPr lang="ko-KR" altLang="en-US" sz="1400" b="1">
                <a:solidFill>
                  <a:srgbClr val="222222"/>
                </a:solidFill>
              </a:rPr>
              <a:t>테스트 공지사항 입니다</a:t>
            </a:r>
            <a:r>
              <a:rPr lang="en-US" altLang="ko-KR" sz="1400" b="1">
                <a:solidFill>
                  <a:srgbClr val="222222"/>
                </a:solidFill>
              </a:rPr>
              <a:t>.</a:t>
            </a:r>
          </a:p>
        </p:txBody>
      </p:sp>
      <p:grpSp>
        <p:nvGrpSpPr>
          <p:cNvPr id="26675" name="그룹 121">
            <a:extLst>
              <a:ext uri="{FF2B5EF4-FFF2-40B4-BE49-F238E27FC236}">
                <a16:creationId xmlns:a16="http://schemas.microsoft.com/office/drawing/2014/main" id="{5EECAA29-231C-4D86-9D2D-6BAB097423DD}"/>
              </a:ext>
            </a:extLst>
          </p:cNvPr>
          <p:cNvGrpSpPr>
            <a:grpSpLocks/>
          </p:cNvGrpSpPr>
          <p:nvPr/>
        </p:nvGrpSpPr>
        <p:grpSpPr bwMode="auto">
          <a:xfrm>
            <a:off x="1878013" y="1288201"/>
            <a:ext cx="200025" cy="246063"/>
            <a:chOff x="2012774" y="1438295"/>
            <a:chExt cx="200368" cy="245280"/>
          </a:xfrm>
        </p:grpSpPr>
        <p:sp>
          <p:nvSpPr>
            <p:cNvPr id="26" name="Google Shape;2970;p125">
              <a:extLst>
                <a:ext uri="{FF2B5EF4-FFF2-40B4-BE49-F238E27FC236}">
                  <a16:creationId xmlns:a16="http://schemas.microsoft.com/office/drawing/2014/main" id="{DA70609D-9D27-4BA3-974E-7F141782D509}"/>
                </a:ext>
              </a:extLst>
            </p:cNvPr>
            <p:cNvSpPr/>
            <p:nvPr/>
          </p:nvSpPr>
          <p:spPr>
            <a:xfrm>
              <a:off x="2012774" y="1463614"/>
              <a:ext cx="200368" cy="19938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lIns="91425" tIns="45700" rIns="91425" bIns="45700"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  <a:defRPr/>
              </a:pPr>
              <a:endParaRPr kumimoji="0" sz="800" dirty="0">
                <a:solidFill>
                  <a:prstClr val="white"/>
                </a:solidFill>
                <a:latin typeface="맑은 고딕" panose="020F0502020204030204"/>
                <a:ea typeface="+mn-ea"/>
                <a:cs typeface="Arial"/>
                <a:sym typeface="Arial"/>
              </a:endParaRPr>
            </a:p>
          </p:txBody>
        </p:sp>
        <p:sp>
          <p:nvSpPr>
            <p:cNvPr id="26700" name="Google Shape;423;p35">
              <a:extLst>
                <a:ext uri="{FF2B5EF4-FFF2-40B4-BE49-F238E27FC236}">
                  <a16:creationId xmlns:a16="http://schemas.microsoft.com/office/drawing/2014/main" id="{15087EBA-C82A-4B2B-934D-70AC0414CB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745" y="1438295"/>
              <a:ext cx="189237" cy="245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14:hiddenLine>
              </a:ext>
            </a:extLst>
          </p:spPr>
          <p:txBody>
            <a:bodyPr lIns="0" tIns="45700" rIns="0" bIns="45700" anchor="ctr"/>
            <a:lstStyle>
              <a:lvl1pPr latinLnBrk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kumimoji="0" lang="en-US" altLang="ko-KR" sz="800">
                  <a:solidFill>
                    <a:srgbClr val="FFFFFF"/>
                  </a:solidFill>
                  <a:cs typeface="Arial" panose="020B0604020202020204" pitchFamily="34" charset="0"/>
                  <a:sym typeface="Arial" panose="020B0604020202020204" pitchFamily="34" charset="0"/>
                </a:rPr>
                <a:t>1</a:t>
              </a:r>
              <a:endParaRPr kumimoji="0" lang="ko-KR" altLang="ko-KR" sz="800">
                <a:solidFill>
                  <a:srgbClr val="FFFFFF"/>
                </a:solidFill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26676" name="그룹 121">
            <a:extLst>
              <a:ext uri="{FF2B5EF4-FFF2-40B4-BE49-F238E27FC236}">
                <a16:creationId xmlns:a16="http://schemas.microsoft.com/office/drawing/2014/main" id="{4F4E2E79-AA43-444D-BA8F-BB07F508A8E0}"/>
              </a:ext>
            </a:extLst>
          </p:cNvPr>
          <p:cNvGrpSpPr>
            <a:grpSpLocks/>
          </p:cNvGrpSpPr>
          <p:nvPr/>
        </p:nvGrpSpPr>
        <p:grpSpPr bwMode="auto">
          <a:xfrm>
            <a:off x="1878013" y="1716826"/>
            <a:ext cx="200025" cy="246063"/>
            <a:chOff x="2012774" y="1438295"/>
            <a:chExt cx="200368" cy="245280"/>
          </a:xfrm>
        </p:grpSpPr>
        <p:sp>
          <p:nvSpPr>
            <p:cNvPr id="29" name="Google Shape;2970;p125">
              <a:extLst>
                <a:ext uri="{FF2B5EF4-FFF2-40B4-BE49-F238E27FC236}">
                  <a16:creationId xmlns:a16="http://schemas.microsoft.com/office/drawing/2014/main" id="{E2B49AA1-D028-47BB-85E7-AC89DDEBB164}"/>
                </a:ext>
              </a:extLst>
            </p:cNvPr>
            <p:cNvSpPr/>
            <p:nvPr/>
          </p:nvSpPr>
          <p:spPr>
            <a:xfrm>
              <a:off x="2012774" y="1463614"/>
              <a:ext cx="200368" cy="19938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lIns="91425" tIns="45700" rIns="91425" bIns="45700"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  <a:defRPr/>
              </a:pPr>
              <a:endParaRPr kumimoji="0" sz="800" dirty="0">
                <a:solidFill>
                  <a:prstClr val="white"/>
                </a:solidFill>
                <a:latin typeface="맑은 고딕" panose="020F0502020204030204"/>
                <a:ea typeface="+mn-ea"/>
                <a:cs typeface="Arial"/>
                <a:sym typeface="Arial"/>
              </a:endParaRPr>
            </a:p>
          </p:txBody>
        </p:sp>
        <p:sp>
          <p:nvSpPr>
            <p:cNvPr id="26698" name="Google Shape;423;p35">
              <a:extLst>
                <a:ext uri="{FF2B5EF4-FFF2-40B4-BE49-F238E27FC236}">
                  <a16:creationId xmlns:a16="http://schemas.microsoft.com/office/drawing/2014/main" id="{18F967F6-D5C2-4BF5-B855-BA3C278749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745" y="1438295"/>
              <a:ext cx="189237" cy="245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14:hiddenLine>
              </a:ext>
            </a:extLst>
          </p:spPr>
          <p:txBody>
            <a:bodyPr lIns="0" tIns="45700" rIns="0" bIns="45700" anchor="ctr"/>
            <a:lstStyle>
              <a:lvl1pPr latinLnBrk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kumimoji="0" lang="en-US" altLang="ko-KR" sz="800">
                  <a:solidFill>
                    <a:srgbClr val="FFFFFF"/>
                  </a:solidFill>
                  <a:cs typeface="Arial" panose="020B0604020202020204" pitchFamily="34" charset="0"/>
                  <a:sym typeface="Arial" panose="020B0604020202020204" pitchFamily="34" charset="0"/>
                </a:rPr>
                <a:t>2</a:t>
              </a:r>
              <a:endParaRPr kumimoji="0" lang="ko-KR" altLang="ko-KR" sz="800">
                <a:solidFill>
                  <a:srgbClr val="FFFFFF"/>
                </a:solidFill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26677" name="그룹 121">
            <a:extLst>
              <a:ext uri="{FF2B5EF4-FFF2-40B4-BE49-F238E27FC236}">
                <a16:creationId xmlns:a16="http://schemas.microsoft.com/office/drawing/2014/main" id="{6863B680-6548-439F-A0BF-E53011CB71C7}"/>
              </a:ext>
            </a:extLst>
          </p:cNvPr>
          <p:cNvGrpSpPr>
            <a:grpSpLocks/>
          </p:cNvGrpSpPr>
          <p:nvPr/>
        </p:nvGrpSpPr>
        <p:grpSpPr bwMode="auto">
          <a:xfrm>
            <a:off x="1878013" y="2000989"/>
            <a:ext cx="200025" cy="246062"/>
            <a:chOff x="2012774" y="1438295"/>
            <a:chExt cx="200368" cy="245280"/>
          </a:xfrm>
        </p:grpSpPr>
        <p:sp>
          <p:nvSpPr>
            <p:cNvPr id="33" name="Google Shape;2970;p125">
              <a:extLst>
                <a:ext uri="{FF2B5EF4-FFF2-40B4-BE49-F238E27FC236}">
                  <a16:creationId xmlns:a16="http://schemas.microsoft.com/office/drawing/2014/main" id="{D333BD56-5395-4A15-A765-9D10E7060F66}"/>
                </a:ext>
              </a:extLst>
            </p:cNvPr>
            <p:cNvSpPr/>
            <p:nvPr/>
          </p:nvSpPr>
          <p:spPr>
            <a:xfrm>
              <a:off x="2012774" y="1463614"/>
              <a:ext cx="200368" cy="19938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lIns="91425" tIns="45700" rIns="91425" bIns="45700"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  <a:defRPr/>
              </a:pPr>
              <a:endParaRPr kumimoji="0" sz="800" dirty="0">
                <a:solidFill>
                  <a:prstClr val="white"/>
                </a:solidFill>
                <a:latin typeface="맑은 고딕" panose="020F0502020204030204"/>
                <a:ea typeface="+mn-ea"/>
                <a:cs typeface="Arial"/>
                <a:sym typeface="Arial"/>
              </a:endParaRPr>
            </a:p>
          </p:txBody>
        </p:sp>
        <p:sp>
          <p:nvSpPr>
            <p:cNvPr id="26696" name="Google Shape;423;p35">
              <a:extLst>
                <a:ext uri="{FF2B5EF4-FFF2-40B4-BE49-F238E27FC236}">
                  <a16:creationId xmlns:a16="http://schemas.microsoft.com/office/drawing/2014/main" id="{FB0AE8DC-CFA2-4F3C-8B92-35C3BEDC05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745" y="1438295"/>
              <a:ext cx="189237" cy="245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14:hiddenLine>
              </a:ext>
            </a:extLst>
          </p:spPr>
          <p:txBody>
            <a:bodyPr lIns="0" tIns="45700" rIns="0" bIns="45700" anchor="ctr"/>
            <a:lstStyle>
              <a:lvl1pPr latinLnBrk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kumimoji="0" lang="en-US" altLang="ko-KR" sz="800">
                  <a:solidFill>
                    <a:srgbClr val="FFFFFF"/>
                  </a:solidFill>
                  <a:cs typeface="Arial" panose="020B0604020202020204" pitchFamily="34" charset="0"/>
                  <a:sym typeface="Arial" panose="020B0604020202020204" pitchFamily="34" charset="0"/>
                </a:rPr>
                <a:t>3</a:t>
              </a:r>
              <a:endParaRPr kumimoji="0" lang="ko-KR" altLang="ko-KR" sz="800">
                <a:solidFill>
                  <a:srgbClr val="FFFFFF"/>
                </a:solidFill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26678" name="그룹 121">
            <a:extLst>
              <a:ext uri="{FF2B5EF4-FFF2-40B4-BE49-F238E27FC236}">
                <a16:creationId xmlns:a16="http://schemas.microsoft.com/office/drawing/2014/main" id="{1A6F8A8F-C4DF-46A1-BA70-91FA8E0C14AD}"/>
              </a:ext>
            </a:extLst>
          </p:cNvPr>
          <p:cNvGrpSpPr>
            <a:grpSpLocks/>
          </p:cNvGrpSpPr>
          <p:nvPr/>
        </p:nvGrpSpPr>
        <p:grpSpPr bwMode="auto">
          <a:xfrm>
            <a:off x="2795588" y="4715614"/>
            <a:ext cx="200025" cy="246062"/>
            <a:chOff x="2012774" y="1438295"/>
            <a:chExt cx="200368" cy="245280"/>
          </a:xfrm>
        </p:grpSpPr>
        <p:sp>
          <p:nvSpPr>
            <p:cNvPr id="36" name="Google Shape;2970;p125">
              <a:extLst>
                <a:ext uri="{FF2B5EF4-FFF2-40B4-BE49-F238E27FC236}">
                  <a16:creationId xmlns:a16="http://schemas.microsoft.com/office/drawing/2014/main" id="{4E3D71E6-DC40-4C7A-99F5-ECB1015EB778}"/>
                </a:ext>
              </a:extLst>
            </p:cNvPr>
            <p:cNvSpPr/>
            <p:nvPr/>
          </p:nvSpPr>
          <p:spPr>
            <a:xfrm>
              <a:off x="2012774" y="1463614"/>
              <a:ext cx="200368" cy="19938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lIns="91425" tIns="45700" rIns="91425" bIns="45700"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  <a:defRPr/>
              </a:pPr>
              <a:endParaRPr kumimoji="0" sz="800" dirty="0">
                <a:solidFill>
                  <a:prstClr val="white"/>
                </a:solidFill>
                <a:latin typeface="맑은 고딕" panose="020F0502020204030204"/>
                <a:ea typeface="+mn-ea"/>
                <a:cs typeface="Arial"/>
                <a:sym typeface="Arial"/>
              </a:endParaRPr>
            </a:p>
          </p:txBody>
        </p:sp>
        <p:sp>
          <p:nvSpPr>
            <p:cNvPr id="26694" name="Google Shape;423;p35">
              <a:extLst>
                <a:ext uri="{FF2B5EF4-FFF2-40B4-BE49-F238E27FC236}">
                  <a16:creationId xmlns:a16="http://schemas.microsoft.com/office/drawing/2014/main" id="{79AE5277-B674-4EC3-9F59-55D8080B80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745" y="1438295"/>
              <a:ext cx="189237" cy="245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14:hiddenLine>
              </a:ext>
            </a:extLst>
          </p:spPr>
          <p:txBody>
            <a:bodyPr lIns="0" tIns="45700" rIns="0" bIns="45700" anchor="ctr"/>
            <a:lstStyle>
              <a:lvl1pPr latinLnBrk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kumimoji="0" lang="en-US" altLang="ko-KR" sz="800">
                  <a:solidFill>
                    <a:srgbClr val="FFFFFF"/>
                  </a:solidFill>
                  <a:cs typeface="Arial" panose="020B0604020202020204" pitchFamily="34" charset="0"/>
                  <a:sym typeface="Arial" panose="020B0604020202020204" pitchFamily="34" charset="0"/>
                </a:rPr>
                <a:t>4</a:t>
              </a:r>
              <a:endParaRPr kumimoji="0" lang="ko-KR" altLang="ko-KR" sz="800">
                <a:solidFill>
                  <a:srgbClr val="FFFFFF"/>
                </a:solidFill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26679" name="그룹 121">
            <a:extLst>
              <a:ext uri="{FF2B5EF4-FFF2-40B4-BE49-F238E27FC236}">
                <a16:creationId xmlns:a16="http://schemas.microsoft.com/office/drawing/2014/main" id="{9EA743FD-87F0-4C8E-B4E1-FE1246E390B8}"/>
              </a:ext>
            </a:extLst>
          </p:cNvPr>
          <p:cNvGrpSpPr>
            <a:grpSpLocks/>
          </p:cNvGrpSpPr>
          <p:nvPr/>
        </p:nvGrpSpPr>
        <p:grpSpPr bwMode="auto">
          <a:xfrm>
            <a:off x="3625850" y="4704501"/>
            <a:ext cx="200025" cy="246063"/>
            <a:chOff x="2012774" y="1438295"/>
            <a:chExt cx="200368" cy="245280"/>
          </a:xfrm>
        </p:grpSpPr>
        <p:sp>
          <p:nvSpPr>
            <p:cNvPr id="39" name="Google Shape;2970;p125">
              <a:extLst>
                <a:ext uri="{FF2B5EF4-FFF2-40B4-BE49-F238E27FC236}">
                  <a16:creationId xmlns:a16="http://schemas.microsoft.com/office/drawing/2014/main" id="{CC011CA4-D1D3-44F1-881F-C1FA3D9CD749}"/>
                </a:ext>
              </a:extLst>
            </p:cNvPr>
            <p:cNvSpPr/>
            <p:nvPr/>
          </p:nvSpPr>
          <p:spPr>
            <a:xfrm>
              <a:off x="2012774" y="1463614"/>
              <a:ext cx="200368" cy="19938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lIns="91425" tIns="45700" rIns="91425" bIns="45700"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  <a:defRPr/>
              </a:pPr>
              <a:endParaRPr kumimoji="0" sz="800" dirty="0">
                <a:solidFill>
                  <a:prstClr val="white"/>
                </a:solidFill>
                <a:latin typeface="맑은 고딕" panose="020F0502020204030204"/>
                <a:ea typeface="+mn-ea"/>
                <a:cs typeface="Arial"/>
                <a:sym typeface="Arial"/>
              </a:endParaRPr>
            </a:p>
          </p:txBody>
        </p:sp>
        <p:sp>
          <p:nvSpPr>
            <p:cNvPr id="26692" name="Google Shape;423;p35">
              <a:extLst>
                <a:ext uri="{FF2B5EF4-FFF2-40B4-BE49-F238E27FC236}">
                  <a16:creationId xmlns:a16="http://schemas.microsoft.com/office/drawing/2014/main" id="{88A0C021-80BA-46C4-946B-A7DA5C07A6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745" y="1438295"/>
              <a:ext cx="189237" cy="245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14:hiddenLine>
              </a:ext>
            </a:extLst>
          </p:spPr>
          <p:txBody>
            <a:bodyPr lIns="0" tIns="45700" rIns="0" bIns="45700" anchor="ctr"/>
            <a:lstStyle>
              <a:lvl1pPr latinLnBrk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kumimoji="0" lang="en-US" altLang="ko-KR" sz="800">
                  <a:solidFill>
                    <a:srgbClr val="FFFFFF"/>
                  </a:solidFill>
                  <a:cs typeface="Arial" panose="020B0604020202020204" pitchFamily="34" charset="0"/>
                  <a:sym typeface="Arial" panose="020B0604020202020204" pitchFamily="34" charset="0"/>
                </a:rPr>
                <a:t>5</a:t>
              </a:r>
              <a:endParaRPr kumimoji="0" lang="ko-KR" altLang="ko-KR" sz="800">
                <a:solidFill>
                  <a:srgbClr val="FFFFFF"/>
                </a:solidFill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26680" name="그룹 121">
            <a:extLst>
              <a:ext uri="{FF2B5EF4-FFF2-40B4-BE49-F238E27FC236}">
                <a16:creationId xmlns:a16="http://schemas.microsoft.com/office/drawing/2014/main" id="{6148439B-182E-42AB-A1A3-290C76CE079B}"/>
              </a:ext>
            </a:extLst>
          </p:cNvPr>
          <p:cNvGrpSpPr>
            <a:grpSpLocks/>
          </p:cNvGrpSpPr>
          <p:nvPr/>
        </p:nvGrpSpPr>
        <p:grpSpPr bwMode="auto">
          <a:xfrm>
            <a:off x="4452938" y="4683864"/>
            <a:ext cx="200025" cy="246062"/>
            <a:chOff x="2012774" y="1438295"/>
            <a:chExt cx="200368" cy="245280"/>
          </a:xfrm>
        </p:grpSpPr>
        <p:sp>
          <p:nvSpPr>
            <p:cNvPr id="42" name="Google Shape;2970;p125">
              <a:extLst>
                <a:ext uri="{FF2B5EF4-FFF2-40B4-BE49-F238E27FC236}">
                  <a16:creationId xmlns:a16="http://schemas.microsoft.com/office/drawing/2014/main" id="{325D914A-08DA-4D49-ABF0-B7E382B77B31}"/>
                </a:ext>
              </a:extLst>
            </p:cNvPr>
            <p:cNvSpPr/>
            <p:nvPr/>
          </p:nvSpPr>
          <p:spPr>
            <a:xfrm>
              <a:off x="2012774" y="1463614"/>
              <a:ext cx="200368" cy="19938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lIns="91425" tIns="45700" rIns="91425" bIns="45700"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  <a:defRPr/>
              </a:pPr>
              <a:endParaRPr kumimoji="0" sz="800" dirty="0">
                <a:solidFill>
                  <a:prstClr val="white"/>
                </a:solidFill>
                <a:latin typeface="맑은 고딕" panose="020F0502020204030204"/>
                <a:ea typeface="+mn-ea"/>
                <a:cs typeface="Arial"/>
                <a:sym typeface="Arial"/>
              </a:endParaRPr>
            </a:p>
          </p:txBody>
        </p:sp>
        <p:sp>
          <p:nvSpPr>
            <p:cNvPr id="26690" name="Google Shape;423;p35">
              <a:extLst>
                <a:ext uri="{FF2B5EF4-FFF2-40B4-BE49-F238E27FC236}">
                  <a16:creationId xmlns:a16="http://schemas.microsoft.com/office/drawing/2014/main" id="{5AA5BAE0-D3E7-44F3-8564-591B63CB3F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745" y="1438295"/>
              <a:ext cx="189237" cy="245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14:hiddenLine>
              </a:ext>
            </a:extLst>
          </p:spPr>
          <p:txBody>
            <a:bodyPr lIns="0" tIns="45700" rIns="0" bIns="45700" anchor="ctr"/>
            <a:lstStyle>
              <a:lvl1pPr latinLnBrk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kumimoji="0" lang="en-US" altLang="ko-KR" sz="800">
                  <a:solidFill>
                    <a:srgbClr val="FFFFFF"/>
                  </a:solidFill>
                  <a:cs typeface="Arial" panose="020B0604020202020204" pitchFamily="34" charset="0"/>
                  <a:sym typeface="Arial" panose="020B0604020202020204" pitchFamily="34" charset="0"/>
                </a:rPr>
                <a:t>6</a:t>
              </a:r>
              <a:endParaRPr kumimoji="0" lang="ko-KR" altLang="ko-KR" sz="800">
                <a:solidFill>
                  <a:srgbClr val="FFFFFF"/>
                </a:solidFill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26681" name="Google Shape;1008;p15">
            <a:extLst>
              <a:ext uri="{FF2B5EF4-FFF2-40B4-BE49-F238E27FC236}">
                <a16:creationId xmlns:a16="http://schemas.microsoft.com/office/drawing/2014/main" id="{792FB849-772C-4617-9A30-ED8A4BAB6F8C}"/>
              </a:ext>
            </a:extLst>
          </p:cNvPr>
          <p:cNvGrpSpPr>
            <a:grpSpLocks/>
          </p:cNvGrpSpPr>
          <p:nvPr/>
        </p:nvGrpSpPr>
        <p:grpSpPr bwMode="auto">
          <a:xfrm>
            <a:off x="8583613" y="2868613"/>
            <a:ext cx="1920875" cy="762000"/>
            <a:chOff x="1467546" y="5473764"/>
            <a:chExt cx="1920609" cy="761548"/>
          </a:xfrm>
        </p:grpSpPr>
        <p:sp>
          <p:nvSpPr>
            <p:cNvPr id="41" name="Google Shape;1009;p15">
              <a:extLst>
                <a:ext uri="{FF2B5EF4-FFF2-40B4-BE49-F238E27FC236}">
                  <a16:creationId xmlns:a16="http://schemas.microsoft.com/office/drawing/2014/main" id="{EF571631-728F-4695-8C46-E61BFE4DF245}"/>
                </a:ext>
              </a:extLst>
            </p:cNvPr>
            <p:cNvSpPr/>
            <p:nvPr/>
          </p:nvSpPr>
          <p:spPr>
            <a:xfrm>
              <a:off x="1467546" y="5473764"/>
              <a:ext cx="1920609" cy="761548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bg1">
                  <a:lumMod val="75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  <a:effectLst/>
          </p:spPr>
          <p:txBody>
            <a:bodyPr spcFirstLastPara="1" lIns="91425" tIns="45700" rIns="91425" bIns="45700" anchor="ctr"/>
            <a:lstStyle/>
            <a:p>
              <a:pPr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defRPr/>
              </a:pPr>
              <a:endParaRPr sz="9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6686" name="Google Shape;1011;p15">
              <a:extLst>
                <a:ext uri="{FF2B5EF4-FFF2-40B4-BE49-F238E27FC236}">
                  <a16:creationId xmlns:a16="http://schemas.microsoft.com/office/drawing/2014/main" id="{D951075C-FDB4-4D26-B80E-CCDCA3DEDBF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81188" y="5588658"/>
              <a:ext cx="1554568" cy="2277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50800" rIns="0" bIns="50800">
              <a:spAutoFit/>
            </a:bodyPr>
            <a:lstStyle>
              <a:lvl1pPr latinLnBrk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latinLnBrk="0">
                <a:lnSpc>
                  <a:spcPct val="130000"/>
                </a:lnSpc>
                <a:spcBef>
                  <a:spcPct val="0"/>
                </a:spcBef>
                <a:buClr>
                  <a:srgbClr val="000000"/>
                </a:buClr>
                <a:buSzPts val="700"/>
                <a:buFont typeface="맑은 고딕" panose="020B0503020000020004" pitchFamily="50" charset="-127"/>
                <a:buNone/>
              </a:pPr>
              <a:r>
                <a:rPr lang="ko-KR" altLang="en-US" sz="700">
                  <a:solidFill>
                    <a:srgbClr val="000000"/>
                  </a:solidFill>
                  <a:sym typeface="맑은 고딕" panose="020B0503020000020004" pitchFamily="50" charset="-127"/>
                </a:rPr>
                <a:t>삭제하시겠습니까</a:t>
              </a:r>
              <a:r>
                <a:rPr lang="en-US" altLang="ko-KR" sz="700">
                  <a:solidFill>
                    <a:srgbClr val="000000"/>
                  </a:solidFill>
                  <a:sym typeface="맑은 고딕" panose="020B0503020000020004" pitchFamily="50" charset="-127"/>
                </a:rPr>
                <a:t>?</a:t>
              </a:r>
              <a:endParaRPr lang="ko-KR" altLang="ko-KR" sz="1400">
                <a:solidFill>
                  <a:srgbClr val="000000"/>
                </a:solidFill>
                <a:latin typeface="Arial" panose="020B0604020202020204" pitchFamily="34" charset="0"/>
                <a:ea typeface="바탕체" panose="02030609000101010101" pitchFamily="17" charset="-127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44" name="Google Shape;1012;p15">
              <a:extLst>
                <a:ext uri="{FF2B5EF4-FFF2-40B4-BE49-F238E27FC236}">
                  <a16:creationId xmlns:a16="http://schemas.microsoft.com/office/drawing/2014/main" id="{494D1675-0D6B-4864-95F0-67435BD42C51}"/>
                </a:ext>
              </a:extLst>
            </p:cNvPr>
            <p:cNvSpPr/>
            <p:nvPr/>
          </p:nvSpPr>
          <p:spPr>
            <a:xfrm>
              <a:off x="2454834" y="6006848"/>
              <a:ext cx="498406" cy="155483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bg1">
                  <a:lumMod val="75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lIns="91425" tIns="45700" rIns="91425" bIns="45700" anchor="ctr"/>
            <a:lstStyle/>
            <a:p>
              <a:pPr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defRPr/>
              </a:pPr>
              <a:r>
                <a:rPr lang="ko-KR" altLang="en-US" sz="7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취소</a:t>
              </a:r>
              <a:endParaRPr sz="7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5" name="Google Shape;1013;p15">
              <a:extLst>
                <a:ext uri="{FF2B5EF4-FFF2-40B4-BE49-F238E27FC236}">
                  <a16:creationId xmlns:a16="http://schemas.microsoft.com/office/drawing/2014/main" id="{E87AB2B9-52D5-46F5-B9BD-58FFAA3F6260}"/>
                </a:ext>
              </a:extLst>
            </p:cNvPr>
            <p:cNvSpPr/>
            <p:nvPr/>
          </p:nvSpPr>
          <p:spPr>
            <a:xfrm>
              <a:off x="1831033" y="6006848"/>
              <a:ext cx="498406" cy="155483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bg1">
                  <a:lumMod val="75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lIns="91425" tIns="45700" rIns="91425" bIns="45700" anchor="ctr"/>
            <a:lstStyle/>
            <a:p>
              <a:pPr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defRPr/>
              </a:pPr>
              <a:r>
                <a:rPr lang="ko-KR" altLang="en-US" sz="7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확인</a:t>
              </a:r>
              <a:endParaRPr sz="7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26682" name="그룹 121">
            <a:extLst>
              <a:ext uri="{FF2B5EF4-FFF2-40B4-BE49-F238E27FC236}">
                <a16:creationId xmlns:a16="http://schemas.microsoft.com/office/drawing/2014/main" id="{EFCE7D83-D953-4FA9-BF39-480C5BC9CDA6}"/>
              </a:ext>
            </a:extLst>
          </p:cNvPr>
          <p:cNvGrpSpPr>
            <a:grpSpLocks/>
          </p:cNvGrpSpPr>
          <p:nvPr/>
        </p:nvGrpSpPr>
        <p:grpSpPr bwMode="auto">
          <a:xfrm>
            <a:off x="8547100" y="2744788"/>
            <a:ext cx="200025" cy="247650"/>
            <a:chOff x="2012774" y="1438295"/>
            <a:chExt cx="200368" cy="245280"/>
          </a:xfrm>
        </p:grpSpPr>
        <p:sp>
          <p:nvSpPr>
            <p:cNvPr id="47" name="Google Shape;2970;p125">
              <a:extLst>
                <a:ext uri="{FF2B5EF4-FFF2-40B4-BE49-F238E27FC236}">
                  <a16:creationId xmlns:a16="http://schemas.microsoft.com/office/drawing/2014/main" id="{36B58980-CD4C-44E3-BF8A-935A172F3E45}"/>
                </a:ext>
              </a:extLst>
            </p:cNvPr>
            <p:cNvSpPr/>
            <p:nvPr/>
          </p:nvSpPr>
          <p:spPr>
            <a:xfrm>
              <a:off x="2012774" y="1463452"/>
              <a:ext cx="200368" cy="19968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lIns="91425" tIns="45700" rIns="91425" bIns="45700"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  <a:defRPr/>
              </a:pPr>
              <a:endParaRPr kumimoji="0" sz="800" dirty="0">
                <a:solidFill>
                  <a:prstClr val="white"/>
                </a:solidFill>
                <a:latin typeface="맑은 고딕" panose="020F0502020204030204"/>
                <a:ea typeface="+mn-ea"/>
                <a:cs typeface="Arial"/>
                <a:sym typeface="Arial"/>
              </a:endParaRPr>
            </a:p>
          </p:txBody>
        </p:sp>
        <p:sp>
          <p:nvSpPr>
            <p:cNvPr id="26684" name="Google Shape;423;p35">
              <a:extLst>
                <a:ext uri="{FF2B5EF4-FFF2-40B4-BE49-F238E27FC236}">
                  <a16:creationId xmlns:a16="http://schemas.microsoft.com/office/drawing/2014/main" id="{9FFFACC3-42A4-49A8-9EFF-44A45A30B5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745" y="1438295"/>
              <a:ext cx="189237" cy="245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14:hiddenLine>
              </a:ext>
            </a:extLst>
          </p:spPr>
          <p:txBody>
            <a:bodyPr lIns="0" tIns="45700" rIns="0" bIns="45700" anchor="ctr"/>
            <a:lstStyle>
              <a:lvl1pPr latinLnBrk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kumimoji="0" lang="en-US" altLang="ko-KR" sz="800">
                  <a:solidFill>
                    <a:srgbClr val="FFFFFF"/>
                  </a:solidFill>
                  <a:cs typeface="Arial" panose="020B0604020202020204" pitchFamily="34" charset="0"/>
                  <a:sym typeface="Arial" panose="020B0604020202020204" pitchFamily="34" charset="0"/>
                </a:rPr>
                <a:t>5-1</a:t>
              </a:r>
              <a:endParaRPr kumimoji="0" lang="ko-KR" altLang="ko-KR" sz="800">
                <a:solidFill>
                  <a:srgbClr val="FFFFFF"/>
                </a:solidFill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5788B4EF-D625-40B0-A718-4A0DB39D17B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ko-KR" altLang="en-US" dirty="0"/>
              <a:t>커뮤니티 </a:t>
            </a:r>
            <a:r>
              <a:rPr lang="en-US" altLang="ko-KR" dirty="0"/>
              <a:t>&gt; 1:1</a:t>
            </a:r>
            <a:r>
              <a:rPr lang="ko-KR" altLang="en-US" dirty="0"/>
              <a:t>문의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ED98409-3A8A-4105-A588-448887C53EE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121" name="표 120">
            <a:extLst>
              <a:ext uri="{FF2B5EF4-FFF2-40B4-BE49-F238E27FC236}">
                <a16:creationId xmlns:a16="http://schemas.microsoft.com/office/drawing/2014/main" id="{530A1906-5E2B-4156-BDDC-A9E1AAE566B4}"/>
              </a:ext>
            </a:extLst>
          </p:cNvPr>
          <p:cNvGraphicFramePr>
            <a:graphicFrameLocks noGrp="1"/>
          </p:cNvGraphicFramePr>
          <p:nvPr/>
        </p:nvGraphicFramePr>
        <p:xfrm>
          <a:off x="8602663" y="361950"/>
          <a:ext cx="3589337" cy="21034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7677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  <a:gridCol w="3161660">
                  <a:extLst>
                    <a:ext uri="{9D8B030D-6E8A-4147-A177-3AD203B41FA5}">
                      <a16:colId xmlns:a16="http://schemas.microsoft.com/office/drawing/2014/main" val="2572474025"/>
                    </a:ext>
                  </a:extLst>
                </a:gridCol>
              </a:tblGrid>
              <a:tr h="213388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>
                          <a:solidFill>
                            <a:srgbClr val="4E5263"/>
                          </a:solidFill>
                          <a:latin typeface="+mn-ea"/>
                          <a:ea typeface="+mn-ea"/>
                          <a:sym typeface="맑은 고딕"/>
                        </a:rPr>
                        <a:t>Summery.</a:t>
                      </a:r>
                      <a:endParaRPr lang="en" altLang="ko-KR" sz="800" b="1" dirty="0">
                        <a:solidFill>
                          <a:srgbClr val="4E5263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</a:txBody>
                  <a:tcPr marL="91437" marR="91437" marT="45721" marB="45721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" altLang="ko-KR" sz="900" b="1" dirty="0">
                        <a:solidFill>
                          <a:srgbClr val="4E5263"/>
                        </a:solidFill>
                        <a:latin typeface="SF Pro Text" pitchFamily="2" charset="0"/>
                        <a:ea typeface="SF Pro Text" pitchFamily="2" charset="0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3880267"/>
                  </a:ext>
                </a:extLst>
              </a:tr>
              <a:tr h="335333">
                <a:tc gridSpan="2">
                  <a:txBody>
                    <a:bodyPr/>
                    <a:lstStyle/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1:1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문의를 조회합니다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.</a:t>
                      </a: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기본 정렬 기준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: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 최근 등록일 순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</a:txBody>
                  <a:tcPr marL="91437" marR="91437" marT="45721" marB="45721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2083066"/>
                  </a:ext>
                </a:extLst>
              </a:tr>
              <a:tr h="33533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1" marB="45721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0000"/>
                        </a:lnSpc>
                      </a:pPr>
                      <a:r>
                        <a:rPr kumimoji="1" lang="ko-KR" altLang="en-US" sz="8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검색조건 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선택 및 입력 영역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/>
                        <a:t>- </a:t>
                      </a:r>
                      <a:r>
                        <a:rPr lang="ko-KR" altLang="en-US" sz="800" dirty="0"/>
                        <a:t>선택 가능 값 </a:t>
                      </a:r>
                      <a:r>
                        <a:rPr lang="en-US" altLang="ko-KR" sz="800" dirty="0"/>
                        <a:t>: </a:t>
                      </a:r>
                      <a:r>
                        <a:rPr lang="ko-KR" altLang="en-US" sz="800" dirty="0"/>
                        <a:t>제목</a:t>
                      </a:r>
                      <a:r>
                        <a:rPr lang="en-US" altLang="ko-KR" sz="800" dirty="0"/>
                        <a:t>, </a:t>
                      </a:r>
                      <a:r>
                        <a:rPr lang="ko-KR" altLang="en-US" sz="800" dirty="0"/>
                        <a:t>내용</a:t>
                      </a: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제목</a:t>
                      </a: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+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내용</a:t>
                      </a:r>
                      <a:endParaRPr lang="en-US" altLang="ko-KR" sz="800" dirty="0"/>
                    </a:p>
                  </a:txBody>
                  <a:tcPr marL="91437" marR="91437" marT="45721" marB="45721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6699591"/>
                  </a:ext>
                </a:extLst>
              </a:tr>
              <a:tr h="57922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1" marB="45721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0000"/>
                        </a:lnSpc>
                      </a:pPr>
                      <a:r>
                        <a:rPr kumimoji="1" lang="ko-KR" altLang="en-US" sz="8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검색조건 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선택 및 입력 영역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marR="0" lvl="0" indent="-17145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800" dirty="0"/>
                        <a:t>선택 가능 값 </a:t>
                      </a:r>
                      <a:r>
                        <a:rPr lang="en-US" altLang="ko-KR" sz="800" dirty="0"/>
                        <a:t>: </a:t>
                      </a:r>
                      <a:r>
                        <a:rPr lang="ko-KR" altLang="en-US" sz="800" dirty="0"/>
                        <a:t>전체</a:t>
                      </a:r>
                      <a:r>
                        <a:rPr lang="en-US" altLang="ko-KR" sz="800" dirty="0"/>
                        <a:t>, </a:t>
                      </a:r>
                      <a:r>
                        <a:rPr lang="ko-KR" altLang="en-US" sz="800" dirty="0"/>
                        <a:t>답변대기</a:t>
                      </a: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답변완료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marR="0" lvl="0" indent="-17145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답변대기 </a:t>
                      </a: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관리자가 답변을 작성하지 않은 경우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marR="0" lvl="0" indent="-17145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답변완료 </a:t>
                      </a: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관리자가 답변을 작성한 경우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1" marB="45721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3663967"/>
                  </a:ext>
                </a:extLst>
              </a:tr>
              <a:tr h="21338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1" marB="45721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0000"/>
                        </a:lnSpc>
                      </a:pP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조회 버튼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1" marB="45721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2147866"/>
                  </a:ext>
                </a:extLst>
              </a:tr>
              <a:tr h="21338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1" marB="45721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0000"/>
                        </a:lnSpc>
                      </a:pP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1:1 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문의 목록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1" marB="45721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5989926"/>
                  </a:ext>
                </a:extLst>
              </a:tr>
              <a:tr h="21338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5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1" marB="45721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페이지네이션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10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개 이상일 때 생성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1" marB="45721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02592872"/>
                  </a:ext>
                </a:extLst>
              </a:tr>
            </a:tbl>
          </a:graphicData>
        </a:graphic>
      </p:graphicFrame>
      <p:sp>
        <p:nvSpPr>
          <p:cNvPr id="28700" name="Google Shape;423;p35">
            <a:extLst>
              <a:ext uri="{FF2B5EF4-FFF2-40B4-BE49-F238E27FC236}">
                <a16:creationId xmlns:a16="http://schemas.microsoft.com/office/drawing/2014/main" id="{1A5FD994-020C-4C2E-A55D-712C880269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2450" y="1023880"/>
            <a:ext cx="7751763" cy="4087813"/>
          </a:xfrm>
          <a:prstGeom prst="rect">
            <a:avLst/>
          </a:prstGeom>
          <a:solidFill>
            <a:schemeClr val="bg1"/>
          </a:solidFill>
          <a:ln w="9525">
            <a:solidFill>
              <a:srgbClr val="A5A5A5"/>
            </a:solidFill>
            <a:round/>
            <a:headEnd type="none" w="sm" len="sm"/>
            <a:tailEnd type="none" w="sm" len="sm"/>
          </a:ln>
        </p:spPr>
        <p:txBody>
          <a:bodyPr lIns="0" tIns="45700" rIns="0" bIns="45700" anchor="ctr"/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latinLnBrk="0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ko-KR" altLang="ko-KR" sz="900">
                <a:solidFill>
                  <a:srgbClr val="7F7F7F"/>
                </a:solidFill>
                <a:latin typeface="Arial" panose="020B0604020202020204" pitchFamily="34" charset="0"/>
                <a:ea typeface="바탕체" panose="02030609000101010101" pitchFamily="17" charset="-127"/>
                <a:cs typeface="Arial" panose="020B0604020202020204" pitchFamily="34" charset="0"/>
                <a:sym typeface="Arial" panose="020B0604020202020204" pitchFamily="34" charset="0"/>
              </a:rPr>
              <a:t> </a:t>
            </a:r>
          </a:p>
        </p:txBody>
      </p:sp>
      <p:sp>
        <p:nvSpPr>
          <p:cNvPr id="28702" name="TextBox 3">
            <a:extLst>
              <a:ext uri="{FF2B5EF4-FFF2-40B4-BE49-F238E27FC236}">
                <a16:creationId xmlns:a16="http://schemas.microsoft.com/office/drawing/2014/main" id="{3E691154-1E35-4AF5-AADF-20E8E7A250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3888" y="5292668"/>
            <a:ext cx="1924050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ko-KR" sz="1000"/>
              <a:t>Footer</a:t>
            </a:r>
            <a:r>
              <a:rPr lang="ko-KR" altLang="en-US" sz="1000"/>
              <a:t>동일</a:t>
            </a:r>
            <a:r>
              <a:rPr lang="en-US" altLang="ko-KR" sz="1000"/>
              <a:t>(</a:t>
            </a:r>
            <a:r>
              <a:rPr lang="ko-KR" altLang="en-US" sz="1000"/>
              <a:t>생략</a:t>
            </a:r>
            <a:r>
              <a:rPr lang="en-US" altLang="ko-KR" sz="1000"/>
              <a:t>)</a:t>
            </a:r>
            <a:endParaRPr lang="ko-KR" altLang="en-US" sz="100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1E39C9D6-7732-4536-B7C1-97AA044BEC54}"/>
              </a:ext>
            </a:extLst>
          </p:cNvPr>
          <p:cNvSpPr txBox="1"/>
          <p:nvPr/>
        </p:nvSpPr>
        <p:spPr>
          <a:xfrm>
            <a:off x="3144838" y="4352868"/>
            <a:ext cx="2068512" cy="2159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dist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defRPr/>
            </a:pPr>
            <a:r>
              <a:rPr kumimoji="0" lang="en-US" altLang="ko-KR" sz="800" kern="0" dirty="0">
                <a:solidFill>
                  <a:srgbClr val="000000"/>
                </a:solidFill>
                <a:latin typeface="+mn-ea"/>
                <a:cs typeface="Arial"/>
                <a:sym typeface="Arial"/>
              </a:rPr>
              <a:t>&lt;&lt; &lt; 1 2 3 4 5 6 7 8 9 10 &gt; &gt;&gt;</a:t>
            </a:r>
            <a:endParaRPr kumimoji="0" lang="ko-KR" altLang="en-US" sz="800" kern="0" dirty="0">
              <a:solidFill>
                <a:srgbClr val="000000"/>
              </a:solidFill>
              <a:latin typeface="+mn-ea"/>
              <a:cs typeface="Arial"/>
              <a:sym typeface="Arial"/>
            </a:endParaRPr>
          </a:p>
        </p:txBody>
      </p:sp>
      <p:sp>
        <p:nvSpPr>
          <p:cNvPr id="28712" name="Google Shape;325;p33">
            <a:extLst>
              <a:ext uri="{FF2B5EF4-FFF2-40B4-BE49-F238E27FC236}">
                <a16:creationId xmlns:a16="http://schemas.microsoft.com/office/drawing/2014/main" id="{43E74DB7-FF9B-4E1E-90E1-35EFDF61DA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32263" y="1539818"/>
            <a:ext cx="744537" cy="238125"/>
          </a:xfrm>
          <a:prstGeom prst="rect">
            <a:avLst/>
          </a:prstGeom>
          <a:solidFill>
            <a:schemeClr val="bg1"/>
          </a:solidFill>
          <a:ln w="9525">
            <a:solidFill>
              <a:srgbClr val="BFBFBF"/>
            </a:solidFill>
            <a:miter lim="800000"/>
            <a:headEnd type="none" w="sm" len="sm"/>
            <a:tailEnd type="none" w="sm" len="sm"/>
          </a:ln>
        </p:spPr>
        <p:txBody>
          <a:bodyPr lIns="91425" tIns="45700" rIns="91425" bIns="45700" anchor="ctr"/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r" latinLnBrk="0">
              <a:lnSpc>
                <a:spcPct val="100000"/>
              </a:lnSpc>
              <a:spcBef>
                <a:spcPct val="0"/>
              </a:spcBef>
              <a:buClr>
                <a:srgbClr val="000000"/>
              </a:buClr>
              <a:buSzPts val="600"/>
              <a:buFont typeface="Arial" panose="020B0604020202020204" pitchFamily="34" charset="0"/>
              <a:buNone/>
            </a:pPr>
            <a:r>
              <a:rPr lang="ko-KR" altLang="en-US" sz="800">
                <a:solidFill>
                  <a:srgbClr val="7F7F7F"/>
                </a:solidFill>
                <a:cs typeface="Arial" panose="020B0604020202020204" pitchFamily="34" charset="0"/>
                <a:sym typeface="Arial" panose="020B0604020202020204" pitchFamily="34" charset="0"/>
              </a:rPr>
              <a:t>제목     </a:t>
            </a:r>
            <a:r>
              <a:rPr lang="ko-KR" altLang="ko-KR" sz="800">
                <a:solidFill>
                  <a:srgbClr val="7F7F7F"/>
                </a:solidFill>
                <a:cs typeface="Arial" panose="020B0604020202020204" pitchFamily="34" charset="0"/>
                <a:sym typeface="Arial" panose="020B0604020202020204" pitchFamily="34" charset="0"/>
              </a:rPr>
              <a:t>  ▼</a:t>
            </a:r>
            <a:endParaRPr lang="ko-KR" altLang="ko-KR" sz="1800">
              <a:solidFill>
                <a:srgbClr val="000000"/>
              </a:solidFill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8713" name="Google Shape;325;p33">
            <a:extLst>
              <a:ext uri="{FF2B5EF4-FFF2-40B4-BE49-F238E27FC236}">
                <a16:creationId xmlns:a16="http://schemas.microsoft.com/office/drawing/2014/main" id="{CA76ED83-018A-4E67-BEDD-37CCC8173C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92675" y="1539818"/>
            <a:ext cx="1104900" cy="238125"/>
          </a:xfrm>
          <a:prstGeom prst="rect">
            <a:avLst/>
          </a:prstGeom>
          <a:solidFill>
            <a:schemeClr val="bg1"/>
          </a:solidFill>
          <a:ln w="9525">
            <a:solidFill>
              <a:srgbClr val="BFBFBF"/>
            </a:solidFill>
            <a:miter lim="800000"/>
            <a:headEnd type="none" w="sm" len="sm"/>
            <a:tailEnd type="none" w="sm" len="sm"/>
          </a:ln>
        </p:spPr>
        <p:txBody>
          <a:bodyPr lIns="91425" tIns="45700" rIns="91425" bIns="45700" anchor="ctr"/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r" latinLnBrk="0">
              <a:lnSpc>
                <a:spcPct val="100000"/>
              </a:lnSpc>
              <a:spcBef>
                <a:spcPct val="0"/>
              </a:spcBef>
              <a:buClr>
                <a:srgbClr val="000000"/>
              </a:buClr>
              <a:buSzPts val="600"/>
              <a:buFont typeface="Arial" panose="020B0604020202020204" pitchFamily="34" charset="0"/>
              <a:buNone/>
            </a:pPr>
            <a:endParaRPr lang="ko-KR" altLang="ko-KR" sz="1400">
              <a:solidFill>
                <a:srgbClr val="000000"/>
              </a:solidFill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8714" name="Google Shape;325;p33">
            <a:extLst>
              <a:ext uri="{FF2B5EF4-FFF2-40B4-BE49-F238E27FC236}">
                <a16:creationId xmlns:a16="http://schemas.microsoft.com/office/drawing/2014/main" id="{0AE41500-9BDA-4E12-BB1E-E5A74AB1DC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24675" y="1535055"/>
            <a:ext cx="574675" cy="238125"/>
          </a:xfrm>
          <a:prstGeom prst="rect">
            <a:avLst/>
          </a:prstGeom>
          <a:solidFill>
            <a:schemeClr val="bg1"/>
          </a:solidFill>
          <a:ln w="9525">
            <a:solidFill>
              <a:srgbClr val="BFBFBF"/>
            </a:solidFill>
            <a:miter lim="800000"/>
            <a:headEnd type="none" w="sm" len="sm"/>
            <a:tailEnd type="none" w="sm" len="sm"/>
          </a:ln>
        </p:spPr>
        <p:txBody>
          <a:bodyPr lIns="91425" tIns="45700" rIns="91425" bIns="45700" anchor="ctr"/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latinLnBrk="0">
              <a:lnSpc>
                <a:spcPct val="100000"/>
              </a:lnSpc>
              <a:spcBef>
                <a:spcPct val="0"/>
              </a:spcBef>
              <a:buClr>
                <a:srgbClr val="000000"/>
              </a:buClr>
              <a:buSzPts val="600"/>
              <a:buFont typeface="Arial" panose="020B0604020202020204" pitchFamily="34" charset="0"/>
              <a:buNone/>
            </a:pPr>
            <a:r>
              <a:rPr lang="ko-KR" altLang="en-US" sz="800">
                <a:solidFill>
                  <a:srgbClr val="7F7F7F"/>
                </a:solidFill>
                <a:cs typeface="Arial" panose="020B0604020202020204" pitchFamily="34" charset="0"/>
                <a:sym typeface="Arial" panose="020B0604020202020204" pitchFamily="34" charset="0"/>
              </a:rPr>
              <a:t>조회</a:t>
            </a:r>
            <a:endParaRPr lang="ko-KR" altLang="ko-KR" sz="1800">
              <a:solidFill>
                <a:srgbClr val="000000"/>
              </a:solidFill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8715" name="TextBox 4">
            <a:extLst>
              <a:ext uri="{FF2B5EF4-FFF2-40B4-BE49-F238E27FC236}">
                <a16:creationId xmlns:a16="http://schemas.microsoft.com/office/drawing/2014/main" id="{B0EE4C51-A949-4BDB-A291-DEE13F7D10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9013" y="1550930"/>
            <a:ext cx="2157412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ko-KR" altLang="en-US" sz="1000"/>
              <a:t>전체 </a:t>
            </a:r>
            <a:r>
              <a:rPr lang="en-US" altLang="ko-KR" sz="1000"/>
              <a:t>3	</a:t>
            </a:r>
            <a:r>
              <a:rPr lang="ko-KR" altLang="en-US" sz="1000"/>
              <a:t>현재페이지 </a:t>
            </a:r>
            <a:r>
              <a:rPr lang="en-US" altLang="ko-KR" sz="1000"/>
              <a:t>1/1	</a:t>
            </a:r>
            <a:endParaRPr lang="ko-KR" altLang="en-US" sz="1000"/>
          </a:p>
        </p:txBody>
      </p:sp>
      <p:pic>
        <p:nvPicPr>
          <p:cNvPr id="28716" name="그림 3">
            <a:extLst>
              <a:ext uri="{FF2B5EF4-FFF2-40B4-BE49-F238E27FC236}">
                <a16:creationId xmlns:a16="http://schemas.microsoft.com/office/drawing/2014/main" id="{A9D79541-F27F-4446-92A4-1666B8D722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3950" y="1977968"/>
            <a:ext cx="6608763" cy="22637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717" name="Google Shape;325;p33">
            <a:extLst>
              <a:ext uri="{FF2B5EF4-FFF2-40B4-BE49-F238E27FC236}">
                <a16:creationId xmlns:a16="http://schemas.microsoft.com/office/drawing/2014/main" id="{2C534A21-926F-4675-856C-B7A1F0AB36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6150" y="1539818"/>
            <a:ext cx="869950" cy="238125"/>
          </a:xfrm>
          <a:prstGeom prst="rect">
            <a:avLst/>
          </a:prstGeom>
          <a:solidFill>
            <a:schemeClr val="bg1"/>
          </a:solidFill>
          <a:ln w="9525">
            <a:solidFill>
              <a:srgbClr val="BFBFBF"/>
            </a:solidFill>
            <a:miter lim="800000"/>
            <a:headEnd type="none" w="sm" len="sm"/>
            <a:tailEnd type="none" w="sm" len="sm"/>
          </a:ln>
        </p:spPr>
        <p:txBody>
          <a:bodyPr lIns="91425" tIns="45700" rIns="91425" bIns="45700" anchor="ctr"/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r" latinLnBrk="0">
              <a:lnSpc>
                <a:spcPct val="100000"/>
              </a:lnSpc>
              <a:spcBef>
                <a:spcPct val="0"/>
              </a:spcBef>
              <a:buClr>
                <a:srgbClr val="000000"/>
              </a:buClr>
              <a:buSzPts val="600"/>
              <a:buFont typeface="Arial" panose="020B0604020202020204" pitchFamily="34" charset="0"/>
              <a:buNone/>
            </a:pPr>
            <a:r>
              <a:rPr lang="ko-KR" altLang="en-US" sz="800">
                <a:solidFill>
                  <a:srgbClr val="7F7F7F"/>
                </a:solidFill>
                <a:cs typeface="Arial" panose="020B0604020202020204" pitchFamily="34" charset="0"/>
                <a:sym typeface="Arial" panose="020B0604020202020204" pitchFamily="34" charset="0"/>
              </a:rPr>
              <a:t>전체        </a:t>
            </a:r>
            <a:r>
              <a:rPr lang="ko-KR" altLang="ko-KR" sz="800">
                <a:solidFill>
                  <a:srgbClr val="7F7F7F"/>
                </a:solidFill>
                <a:cs typeface="Arial" panose="020B0604020202020204" pitchFamily="34" charset="0"/>
                <a:sym typeface="Arial" panose="020B0604020202020204" pitchFamily="34" charset="0"/>
              </a:rPr>
              <a:t>  ▼</a:t>
            </a:r>
            <a:endParaRPr lang="ko-KR" altLang="ko-KR" sz="1800">
              <a:solidFill>
                <a:srgbClr val="000000"/>
              </a:solidFill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5" name="Panel">
            <a:extLst>
              <a:ext uri="{FF2B5EF4-FFF2-40B4-BE49-F238E27FC236}">
                <a16:creationId xmlns:a16="http://schemas.microsoft.com/office/drawing/2014/main" id="{86F8AD2B-5329-4F9A-B8F4-53D8B889344E}"/>
              </a:ext>
            </a:extLst>
          </p:cNvPr>
          <p:cNvSpPr>
            <a:spLocks/>
          </p:cNvSpPr>
          <p:nvPr/>
        </p:nvSpPr>
        <p:spPr bwMode="auto">
          <a:xfrm>
            <a:off x="6022975" y="1773180"/>
            <a:ext cx="869950" cy="341313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none" lIns="46800" rIns="46800" anchor="ctr"/>
          <a:lstStyle/>
          <a:p>
            <a:pPr>
              <a:defRPr/>
            </a:pP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답변대기</a:t>
            </a:r>
            <a:endParaRPr lang="en-US" altLang="ko-KR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defRPr/>
            </a:pP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답변완료</a:t>
            </a:r>
            <a:endParaRPr lang="en-US" altLang="ko-KR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Panel">
            <a:extLst>
              <a:ext uri="{FF2B5EF4-FFF2-40B4-BE49-F238E27FC236}">
                <a16:creationId xmlns:a16="http://schemas.microsoft.com/office/drawing/2014/main" id="{98C55A8B-42F2-411D-AF04-F58CAFDEE40A}"/>
              </a:ext>
            </a:extLst>
          </p:cNvPr>
          <p:cNvSpPr>
            <a:spLocks/>
          </p:cNvSpPr>
          <p:nvPr/>
        </p:nvSpPr>
        <p:spPr bwMode="auto">
          <a:xfrm>
            <a:off x="4144963" y="1773180"/>
            <a:ext cx="744537" cy="47148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none" lIns="46800" rIns="46800" anchor="ctr"/>
          <a:lstStyle/>
          <a:p>
            <a:pPr>
              <a:defRPr/>
            </a:pP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제목</a:t>
            </a:r>
            <a:endParaRPr lang="en-US" altLang="ko-KR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defRPr/>
            </a:pP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내용</a:t>
            </a:r>
            <a:endParaRPr lang="en-US" altLang="ko-KR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defRPr/>
            </a:pP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제목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+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내용</a:t>
            </a:r>
            <a:endParaRPr lang="en-US" altLang="ko-KR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8720" name="그룹 121">
            <a:extLst>
              <a:ext uri="{FF2B5EF4-FFF2-40B4-BE49-F238E27FC236}">
                <a16:creationId xmlns:a16="http://schemas.microsoft.com/office/drawing/2014/main" id="{4004802B-7D9A-451B-8867-AB4EC1E3D156}"/>
              </a:ext>
            </a:extLst>
          </p:cNvPr>
          <p:cNvGrpSpPr>
            <a:grpSpLocks/>
          </p:cNvGrpSpPr>
          <p:nvPr/>
        </p:nvGrpSpPr>
        <p:grpSpPr bwMode="auto">
          <a:xfrm>
            <a:off x="4024313" y="1373130"/>
            <a:ext cx="200025" cy="246063"/>
            <a:chOff x="2012774" y="1438295"/>
            <a:chExt cx="200368" cy="245280"/>
          </a:xfrm>
        </p:grpSpPr>
        <p:sp>
          <p:nvSpPr>
            <p:cNvPr id="28" name="Google Shape;2970;p125">
              <a:extLst>
                <a:ext uri="{FF2B5EF4-FFF2-40B4-BE49-F238E27FC236}">
                  <a16:creationId xmlns:a16="http://schemas.microsoft.com/office/drawing/2014/main" id="{227BD6A8-0A85-4BCA-AF74-DAC665560470}"/>
                </a:ext>
              </a:extLst>
            </p:cNvPr>
            <p:cNvSpPr/>
            <p:nvPr/>
          </p:nvSpPr>
          <p:spPr>
            <a:xfrm>
              <a:off x="2012774" y="1463614"/>
              <a:ext cx="200368" cy="19938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lIns="91425" tIns="45700" rIns="91425" bIns="45700"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  <a:defRPr/>
              </a:pPr>
              <a:endParaRPr kumimoji="0" sz="800" dirty="0">
                <a:solidFill>
                  <a:prstClr val="white"/>
                </a:solidFill>
                <a:latin typeface="맑은 고딕" panose="020F0502020204030204"/>
                <a:ea typeface="+mn-ea"/>
                <a:cs typeface="Arial"/>
                <a:sym typeface="Arial"/>
              </a:endParaRPr>
            </a:p>
          </p:txBody>
        </p:sp>
        <p:sp>
          <p:nvSpPr>
            <p:cNvPr id="28734" name="Google Shape;423;p35">
              <a:extLst>
                <a:ext uri="{FF2B5EF4-FFF2-40B4-BE49-F238E27FC236}">
                  <a16:creationId xmlns:a16="http://schemas.microsoft.com/office/drawing/2014/main" id="{D517145A-FD20-4FEA-9AC5-A39AAFA670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745" y="1438295"/>
              <a:ext cx="189237" cy="245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14:hiddenLine>
              </a:ext>
            </a:extLst>
          </p:spPr>
          <p:txBody>
            <a:bodyPr lIns="0" tIns="45700" rIns="0" bIns="45700" anchor="ctr"/>
            <a:lstStyle>
              <a:lvl1pPr latinLnBrk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kumimoji="0" lang="en-US" altLang="ko-KR" sz="800">
                  <a:solidFill>
                    <a:srgbClr val="FFFFFF"/>
                  </a:solidFill>
                  <a:cs typeface="Arial" panose="020B0604020202020204" pitchFamily="34" charset="0"/>
                  <a:sym typeface="Arial" panose="020B0604020202020204" pitchFamily="34" charset="0"/>
                </a:rPr>
                <a:t>1</a:t>
              </a:r>
              <a:endParaRPr kumimoji="0" lang="ko-KR" altLang="ko-KR" sz="800">
                <a:solidFill>
                  <a:srgbClr val="FFFFFF"/>
                </a:solidFill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28721" name="그룹 121">
            <a:extLst>
              <a:ext uri="{FF2B5EF4-FFF2-40B4-BE49-F238E27FC236}">
                <a16:creationId xmlns:a16="http://schemas.microsoft.com/office/drawing/2014/main" id="{433D383E-323B-4385-92D3-3683FB14A01A}"/>
              </a:ext>
            </a:extLst>
          </p:cNvPr>
          <p:cNvGrpSpPr>
            <a:grpSpLocks/>
          </p:cNvGrpSpPr>
          <p:nvPr/>
        </p:nvGrpSpPr>
        <p:grpSpPr bwMode="auto">
          <a:xfrm>
            <a:off x="5924550" y="1352493"/>
            <a:ext cx="200025" cy="246062"/>
            <a:chOff x="2012774" y="1438295"/>
            <a:chExt cx="200368" cy="245280"/>
          </a:xfrm>
        </p:grpSpPr>
        <p:sp>
          <p:nvSpPr>
            <p:cNvPr id="31" name="Google Shape;2970;p125">
              <a:extLst>
                <a:ext uri="{FF2B5EF4-FFF2-40B4-BE49-F238E27FC236}">
                  <a16:creationId xmlns:a16="http://schemas.microsoft.com/office/drawing/2014/main" id="{84D06C8E-F0A8-4972-84B5-94328A00DE93}"/>
                </a:ext>
              </a:extLst>
            </p:cNvPr>
            <p:cNvSpPr/>
            <p:nvPr/>
          </p:nvSpPr>
          <p:spPr>
            <a:xfrm>
              <a:off x="2012774" y="1463614"/>
              <a:ext cx="200368" cy="19938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lIns="91425" tIns="45700" rIns="91425" bIns="45700"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  <a:defRPr/>
              </a:pPr>
              <a:endParaRPr kumimoji="0" sz="800" dirty="0">
                <a:solidFill>
                  <a:prstClr val="white"/>
                </a:solidFill>
                <a:latin typeface="맑은 고딕" panose="020F0502020204030204"/>
                <a:ea typeface="+mn-ea"/>
                <a:cs typeface="Arial"/>
                <a:sym typeface="Arial"/>
              </a:endParaRPr>
            </a:p>
          </p:txBody>
        </p:sp>
        <p:sp>
          <p:nvSpPr>
            <p:cNvPr id="28732" name="Google Shape;423;p35">
              <a:extLst>
                <a:ext uri="{FF2B5EF4-FFF2-40B4-BE49-F238E27FC236}">
                  <a16:creationId xmlns:a16="http://schemas.microsoft.com/office/drawing/2014/main" id="{12F3A347-91DD-4258-8FDF-15DB4B3A0B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745" y="1438295"/>
              <a:ext cx="189237" cy="245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14:hiddenLine>
              </a:ext>
            </a:extLst>
          </p:spPr>
          <p:txBody>
            <a:bodyPr lIns="0" tIns="45700" rIns="0" bIns="45700" anchor="ctr"/>
            <a:lstStyle>
              <a:lvl1pPr latinLnBrk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kumimoji="0" lang="en-US" altLang="ko-KR" sz="800">
                  <a:solidFill>
                    <a:srgbClr val="FFFFFF"/>
                  </a:solidFill>
                  <a:cs typeface="Arial" panose="020B0604020202020204" pitchFamily="34" charset="0"/>
                  <a:sym typeface="Arial" panose="020B0604020202020204" pitchFamily="34" charset="0"/>
                </a:rPr>
                <a:t>2</a:t>
              </a:r>
              <a:endParaRPr kumimoji="0" lang="ko-KR" altLang="ko-KR" sz="800">
                <a:solidFill>
                  <a:srgbClr val="FFFFFF"/>
                </a:solidFill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28722" name="그룹 121">
            <a:extLst>
              <a:ext uri="{FF2B5EF4-FFF2-40B4-BE49-F238E27FC236}">
                <a16:creationId xmlns:a16="http://schemas.microsoft.com/office/drawing/2014/main" id="{F19CE33A-1C6F-436C-8AD4-9335AD4822DD}"/>
              </a:ext>
            </a:extLst>
          </p:cNvPr>
          <p:cNvGrpSpPr>
            <a:grpSpLocks/>
          </p:cNvGrpSpPr>
          <p:nvPr/>
        </p:nvGrpSpPr>
        <p:grpSpPr bwMode="auto">
          <a:xfrm>
            <a:off x="6886575" y="1366780"/>
            <a:ext cx="200025" cy="246063"/>
            <a:chOff x="2012774" y="1438295"/>
            <a:chExt cx="200368" cy="245280"/>
          </a:xfrm>
        </p:grpSpPr>
        <p:sp>
          <p:nvSpPr>
            <p:cNvPr id="35" name="Google Shape;2970;p125">
              <a:extLst>
                <a:ext uri="{FF2B5EF4-FFF2-40B4-BE49-F238E27FC236}">
                  <a16:creationId xmlns:a16="http://schemas.microsoft.com/office/drawing/2014/main" id="{9E2FC214-C533-4A3B-B8D3-90B56A05B503}"/>
                </a:ext>
              </a:extLst>
            </p:cNvPr>
            <p:cNvSpPr/>
            <p:nvPr/>
          </p:nvSpPr>
          <p:spPr>
            <a:xfrm>
              <a:off x="2012774" y="1463614"/>
              <a:ext cx="200368" cy="19938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lIns="91425" tIns="45700" rIns="91425" bIns="45700"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  <a:defRPr/>
              </a:pPr>
              <a:endParaRPr kumimoji="0" sz="800" dirty="0">
                <a:solidFill>
                  <a:prstClr val="white"/>
                </a:solidFill>
                <a:latin typeface="맑은 고딕" panose="020F0502020204030204"/>
                <a:ea typeface="+mn-ea"/>
                <a:cs typeface="Arial"/>
                <a:sym typeface="Arial"/>
              </a:endParaRPr>
            </a:p>
          </p:txBody>
        </p:sp>
        <p:sp>
          <p:nvSpPr>
            <p:cNvPr id="28730" name="Google Shape;423;p35">
              <a:extLst>
                <a:ext uri="{FF2B5EF4-FFF2-40B4-BE49-F238E27FC236}">
                  <a16:creationId xmlns:a16="http://schemas.microsoft.com/office/drawing/2014/main" id="{3AF29CFD-4120-4979-BABE-0B1B8AB744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745" y="1438295"/>
              <a:ext cx="189237" cy="245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14:hiddenLine>
              </a:ext>
            </a:extLst>
          </p:spPr>
          <p:txBody>
            <a:bodyPr lIns="0" tIns="45700" rIns="0" bIns="45700" anchor="ctr"/>
            <a:lstStyle>
              <a:lvl1pPr latinLnBrk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kumimoji="0" lang="en-US" altLang="ko-KR" sz="800">
                  <a:solidFill>
                    <a:srgbClr val="FFFFFF"/>
                  </a:solidFill>
                  <a:cs typeface="Arial" panose="020B0604020202020204" pitchFamily="34" charset="0"/>
                  <a:sym typeface="Arial" panose="020B0604020202020204" pitchFamily="34" charset="0"/>
                </a:rPr>
                <a:t>3</a:t>
              </a:r>
              <a:endParaRPr kumimoji="0" lang="ko-KR" altLang="ko-KR" sz="800">
                <a:solidFill>
                  <a:srgbClr val="FFFFFF"/>
                </a:solidFill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28723" name="그룹 121">
            <a:extLst>
              <a:ext uri="{FF2B5EF4-FFF2-40B4-BE49-F238E27FC236}">
                <a16:creationId xmlns:a16="http://schemas.microsoft.com/office/drawing/2014/main" id="{A9E4D89C-47E7-40D0-BB4A-D685D185D628}"/>
              </a:ext>
            </a:extLst>
          </p:cNvPr>
          <p:cNvGrpSpPr>
            <a:grpSpLocks/>
          </p:cNvGrpSpPr>
          <p:nvPr/>
        </p:nvGrpSpPr>
        <p:grpSpPr bwMode="auto">
          <a:xfrm>
            <a:off x="1023938" y="1820805"/>
            <a:ext cx="200025" cy="246063"/>
            <a:chOff x="2012774" y="1438295"/>
            <a:chExt cx="200368" cy="245280"/>
          </a:xfrm>
        </p:grpSpPr>
        <p:sp>
          <p:nvSpPr>
            <p:cNvPr id="38" name="Google Shape;2970;p125">
              <a:extLst>
                <a:ext uri="{FF2B5EF4-FFF2-40B4-BE49-F238E27FC236}">
                  <a16:creationId xmlns:a16="http://schemas.microsoft.com/office/drawing/2014/main" id="{24755A49-18E3-4FF2-A64A-49B913828B7F}"/>
                </a:ext>
              </a:extLst>
            </p:cNvPr>
            <p:cNvSpPr/>
            <p:nvPr/>
          </p:nvSpPr>
          <p:spPr>
            <a:xfrm>
              <a:off x="2012774" y="1463614"/>
              <a:ext cx="200368" cy="19938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lIns="91425" tIns="45700" rIns="91425" bIns="45700"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  <a:defRPr/>
              </a:pPr>
              <a:endParaRPr kumimoji="0" sz="800" dirty="0">
                <a:solidFill>
                  <a:prstClr val="white"/>
                </a:solidFill>
                <a:latin typeface="맑은 고딕" panose="020F0502020204030204"/>
                <a:ea typeface="+mn-ea"/>
                <a:cs typeface="Arial"/>
                <a:sym typeface="Arial"/>
              </a:endParaRPr>
            </a:p>
          </p:txBody>
        </p:sp>
        <p:sp>
          <p:nvSpPr>
            <p:cNvPr id="28728" name="Google Shape;423;p35">
              <a:extLst>
                <a:ext uri="{FF2B5EF4-FFF2-40B4-BE49-F238E27FC236}">
                  <a16:creationId xmlns:a16="http://schemas.microsoft.com/office/drawing/2014/main" id="{5E401EA0-3BAD-4088-ABCB-89A5FE46B1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745" y="1438295"/>
              <a:ext cx="189237" cy="245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14:hiddenLine>
              </a:ext>
            </a:extLst>
          </p:spPr>
          <p:txBody>
            <a:bodyPr lIns="0" tIns="45700" rIns="0" bIns="45700" anchor="ctr"/>
            <a:lstStyle>
              <a:lvl1pPr latinLnBrk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kumimoji="0" lang="en-US" altLang="ko-KR" sz="800">
                  <a:solidFill>
                    <a:srgbClr val="FFFFFF"/>
                  </a:solidFill>
                  <a:cs typeface="Arial" panose="020B0604020202020204" pitchFamily="34" charset="0"/>
                  <a:sym typeface="Arial" panose="020B0604020202020204" pitchFamily="34" charset="0"/>
                </a:rPr>
                <a:t>4</a:t>
              </a:r>
              <a:endParaRPr kumimoji="0" lang="ko-KR" altLang="ko-KR" sz="800">
                <a:solidFill>
                  <a:srgbClr val="FFFFFF"/>
                </a:solidFill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28724" name="그룹 121">
            <a:extLst>
              <a:ext uri="{FF2B5EF4-FFF2-40B4-BE49-F238E27FC236}">
                <a16:creationId xmlns:a16="http://schemas.microsoft.com/office/drawing/2014/main" id="{20204597-B06B-48C5-9737-F7B6D1CCA813}"/>
              </a:ext>
            </a:extLst>
          </p:cNvPr>
          <p:cNvGrpSpPr>
            <a:grpSpLocks/>
          </p:cNvGrpSpPr>
          <p:nvPr/>
        </p:nvGrpSpPr>
        <p:grpSpPr bwMode="auto">
          <a:xfrm>
            <a:off x="3005138" y="4322705"/>
            <a:ext cx="200025" cy="246063"/>
            <a:chOff x="2012774" y="1438295"/>
            <a:chExt cx="200368" cy="245280"/>
          </a:xfrm>
        </p:grpSpPr>
        <p:sp>
          <p:nvSpPr>
            <p:cNvPr id="41" name="Google Shape;2970;p125">
              <a:extLst>
                <a:ext uri="{FF2B5EF4-FFF2-40B4-BE49-F238E27FC236}">
                  <a16:creationId xmlns:a16="http://schemas.microsoft.com/office/drawing/2014/main" id="{0738214A-0AC7-4911-B16B-656D4D496CAD}"/>
                </a:ext>
              </a:extLst>
            </p:cNvPr>
            <p:cNvSpPr/>
            <p:nvPr/>
          </p:nvSpPr>
          <p:spPr>
            <a:xfrm>
              <a:off x="2012774" y="1463614"/>
              <a:ext cx="200368" cy="19938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lIns="91425" tIns="45700" rIns="91425" bIns="45700"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  <a:defRPr/>
              </a:pPr>
              <a:endParaRPr kumimoji="0" sz="800" dirty="0">
                <a:solidFill>
                  <a:prstClr val="white"/>
                </a:solidFill>
                <a:latin typeface="맑은 고딕" panose="020F0502020204030204"/>
                <a:ea typeface="+mn-ea"/>
                <a:cs typeface="Arial"/>
                <a:sym typeface="Arial"/>
              </a:endParaRPr>
            </a:p>
          </p:txBody>
        </p:sp>
        <p:sp>
          <p:nvSpPr>
            <p:cNvPr id="28726" name="Google Shape;423;p35">
              <a:extLst>
                <a:ext uri="{FF2B5EF4-FFF2-40B4-BE49-F238E27FC236}">
                  <a16:creationId xmlns:a16="http://schemas.microsoft.com/office/drawing/2014/main" id="{6F528C1C-3F79-4836-9011-FF29692E79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745" y="1438295"/>
              <a:ext cx="189237" cy="245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14:hiddenLine>
              </a:ext>
            </a:extLst>
          </p:spPr>
          <p:txBody>
            <a:bodyPr lIns="0" tIns="45700" rIns="0" bIns="45700" anchor="ctr"/>
            <a:lstStyle>
              <a:lvl1pPr latinLnBrk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kumimoji="0" lang="en-US" altLang="ko-KR" sz="800">
                  <a:solidFill>
                    <a:srgbClr val="FFFFFF"/>
                  </a:solidFill>
                  <a:cs typeface="Arial" panose="020B0604020202020204" pitchFamily="34" charset="0"/>
                  <a:sym typeface="Arial" panose="020B0604020202020204" pitchFamily="34" charset="0"/>
                </a:rPr>
                <a:t>5</a:t>
              </a:r>
              <a:endParaRPr kumimoji="0" lang="ko-KR" altLang="ko-KR" sz="800">
                <a:solidFill>
                  <a:srgbClr val="FFFFFF"/>
                </a:solidFill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5788B4EF-D625-40B0-A718-4A0DB39D17B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ko-KR" altLang="en-US" dirty="0"/>
              <a:t>커뮤니티 </a:t>
            </a:r>
            <a:r>
              <a:rPr lang="en-US" altLang="ko-KR" dirty="0"/>
              <a:t>&gt; 1:1</a:t>
            </a:r>
            <a:r>
              <a:rPr lang="ko-KR" altLang="en-US" dirty="0"/>
              <a:t>문의 </a:t>
            </a:r>
            <a:r>
              <a:rPr lang="en-US" altLang="ko-KR" dirty="0"/>
              <a:t>&gt; </a:t>
            </a:r>
            <a:r>
              <a:rPr lang="ko-KR" altLang="en-US" dirty="0" err="1"/>
              <a:t>답변대기글</a:t>
            </a:r>
            <a:r>
              <a:rPr lang="ko-KR" altLang="en-US" dirty="0"/>
              <a:t> 상세조회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547B75A-A0DD-432E-B80F-3FE03E41111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121" name="표 120">
            <a:extLst>
              <a:ext uri="{FF2B5EF4-FFF2-40B4-BE49-F238E27FC236}">
                <a16:creationId xmlns:a16="http://schemas.microsoft.com/office/drawing/2014/main" id="{530A1906-5E2B-4156-BDDC-A9E1AAE566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9673516"/>
              </p:ext>
            </p:extLst>
          </p:nvPr>
        </p:nvGraphicFramePr>
        <p:xfrm>
          <a:off x="8602663" y="361950"/>
          <a:ext cx="3589337" cy="22971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7677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  <a:gridCol w="3161660">
                  <a:extLst>
                    <a:ext uri="{9D8B030D-6E8A-4147-A177-3AD203B41FA5}">
                      <a16:colId xmlns:a16="http://schemas.microsoft.com/office/drawing/2014/main" val="2572474025"/>
                    </a:ext>
                  </a:extLst>
                </a:gridCol>
              </a:tblGrid>
              <a:tr h="213383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>
                          <a:solidFill>
                            <a:srgbClr val="4E5263"/>
                          </a:solidFill>
                          <a:latin typeface="+mn-ea"/>
                          <a:ea typeface="+mn-ea"/>
                          <a:sym typeface="맑은 고딕"/>
                        </a:rPr>
                        <a:t>Summery.</a:t>
                      </a:r>
                      <a:endParaRPr lang="en" altLang="ko-KR" sz="800" b="1" dirty="0">
                        <a:solidFill>
                          <a:srgbClr val="4E5263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</a:txBody>
                  <a:tcPr marL="91437" marR="91437" marT="45717" marB="45717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" altLang="ko-KR" sz="900" b="1" dirty="0">
                        <a:solidFill>
                          <a:srgbClr val="4E5263"/>
                        </a:solidFill>
                        <a:latin typeface="SF Pro Text" pitchFamily="2" charset="0"/>
                        <a:ea typeface="SF Pro Text" pitchFamily="2" charset="0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3880267"/>
                  </a:ext>
                </a:extLst>
              </a:tr>
              <a:tr h="213383">
                <a:tc gridSpan="2">
                  <a:txBody>
                    <a:bodyPr/>
                    <a:lstStyle/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답변대기상태의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1:1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문의를 </a:t>
                      </a:r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상세조회합니다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.</a:t>
                      </a:r>
                    </a:p>
                  </a:txBody>
                  <a:tcPr marL="91437" marR="91437" marT="45717" marB="45717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2083066"/>
                  </a:ext>
                </a:extLst>
              </a:tr>
              <a:tr h="21338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17" marB="45717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0000"/>
                        </a:lnSpc>
                      </a:pP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1:1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문의 제목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17" marB="45717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6699591"/>
                  </a:ext>
                </a:extLst>
              </a:tr>
              <a:tr h="21338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17" marB="45717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0000"/>
                        </a:lnSpc>
                      </a:pP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1:1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문의 상세정보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17" marB="45717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3663967"/>
                  </a:ext>
                </a:extLst>
              </a:tr>
              <a:tr h="21338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17" marB="45717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0000"/>
                        </a:lnSpc>
                      </a:pP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1:1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문의 내용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17" marB="45717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2147866"/>
                  </a:ext>
                </a:extLst>
              </a:tr>
              <a:tr h="33533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17" marB="45717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0000"/>
                        </a:lnSpc>
                      </a:pP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답변하기 버튼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17" marB="45717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5989926"/>
                  </a:ext>
                </a:extLst>
              </a:tr>
              <a:tr h="33533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5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17" marB="45717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삭제 버튼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 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클릭 시 </a:t>
                      </a: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5-1 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팝업 노출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17" marB="45717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02592872"/>
                  </a:ext>
                </a:extLst>
              </a:tr>
              <a:tr h="22420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5-1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17" marB="45717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1:1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문의 삭제 안내 팝업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17" marB="45717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2412223"/>
                  </a:ext>
                </a:extLst>
              </a:tr>
              <a:tr h="33533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6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17" marB="45717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목록 버튼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17" marB="45717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4463033"/>
                  </a:ext>
                </a:extLst>
              </a:tr>
            </a:tbl>
          </a:graphicData>
        </a:graphic>
      </p:graphicFrame>
      <p:sp>
        <p:nvSpPr>
          <p:cNvPr id="30754" name="Google Shape;423;p35">
            <a:extLst>
              <a:ext uri="{FF2B5EF4-FFF2-40B4-BE49-F238E27FC236}">
                <a16:creationId xmlns:a16="http://schemas.microsoft.com/office/drawing/2014/main" id="{330BA103-D494-4635-B5F1-4F8D9B55D4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2450" y="865981"/>
            <a:ext cx="7751763" cy="4087813"/>
          </a:xfrm>
          <a:prstGeom prst="rect">
            <a:avLst/>
          </a:prstGeom>
          <a:solidFill>
            <a:schemeClr val="bg1"/>
          </a:solidFill>
          <a:ln w="9525">
            <a:solidFill>
              <a:srgbClr val="A5A5A5"/>
            </a:solidFill>
            <a:round/>
            <a:headEnd type="none" w="sm" len="sm"/>
            <a:tailEnd type="none" w="sm" len="sm"/>
          </a:ln>
        </p:spPr>
        <p:txBody>
          <a:bodyPr lIns="0" tIns="45700" rIns="0" bIns="45700" anchor="ctr"/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latinLnBrk="0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ko-KR" altLang="ko-KR" sz="900">
                <a:solidFill>
                  <a:srgbClr val="7F7F7F"/>
                </a:solidFill>
                <a:latin typeface="Arial" panose="020B0604020202020204" pitchFamily="34" charset="0"/>
                <a:ea typeface="바탕체" panose="02030609000101010101" pitchFamily="17" charset="-127"/>
                <a:cs typeface="Arial" panose="020B0604020202020204" pitchFamily="34" charset="0"/>
                <a:sym typeface="Arial" panose="020B0604020202020204" pitchFamily="34" charset="0"/>
              </a:rPr>
              <a:t> </a:t>
            </a:r>
          </a:p>
        </p:txBody>
      </p:sp>
      <p:sp>
        <p:nvSpPr>
          <p:cNvPr id="30756" name="TextBox 3">
            <a:extLst>
              <a:ext uri="{FF2B5EF4-FFF2-40B4-BE49-F238E27FC236}">
                <a16:creationId xmlns:a16="http://schemas.microsoft.com/office/drawing/2014/main" id="{5286366D-6651-47D7-8704-1120050F1E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3888" y="5134769"/>
            <a:ext cx="1924050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ko-KR" sz="1000"/>
              <a:t>Footer</a:t>
            </a:r>
            <a:r>
              <a:rPr lang="ko-KR" altLang="en-US" sz="1000"/>
              <a:t>동일</a:t>
            </a:r>
            <a:r>
              <a:rPr lang="en-US" altLang="ko-KR" sz="1000"/>
              <a:t>(</a:t>
            </a:r>
            <a:r>
              <a:rPr lang="ko-KR" altLang="en-US" sz="1000"/>
              <a:t>생략</a:t>
            </a:r>
            <a:r>
              <a:rPr lang="en-US" altLang="ko-KR" sz="1000"/>
              <a:t>)</a:t>
            </a:r>
            <a:endParaRPr lang="ko-KR" altLang="en-US" sz="100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787A48F-3395-4CB2-8774-F9304F64D74F}"/>
              </a:ext>
            </a:extLst>
          </p:cNvPr>
          <p:cNvSpPr/>
          <p:nvPr/>
        </p:nvSpPr>
        <p:spPr>
          <a:xfrm>
            <a:off x="2874963" y="4507706"/>
            <a:ext cx="706437" cy="24447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rmAutofit/>
          </a:bodyPr>
          <a:lstStyle/>
          <a:p>
            <a:pPr algn="ctr">
              <a:defRPr/>
            </a:pPr>
            <a:r>
              <a:rPr lang="ko-KR" altLang="en-US" sz="75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답변하기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508F109-A498-4D7E-AC56-F1B7601F4954}"/>
              </a:ext>
            </a:extLst>
          </p:cNvPr>
          <p:cNvSpPr/>
          <p:nvPr/>
        </p:nvSpPr>
        <p:spPr>
          <a:xfrm>
            <a:off x="3700463" y="4507706"/>
            <a:ext cx="706437" cy="24447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rmAutofit/>
          </a:bodyPr>
          <a:lstStyle/>
          <a:p>
            <a:pPr algn="ctr">
              <a:defRPr/>
            </a:pPr>
            <a:r>
              <a:rPr lang="ko-KR" altLang="en-US" sz="75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삭제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83A0D85-74E7-4693-9363-E439D6742CC1}"/>
              </a:ext>
            </a:extLst>
          </p:cNvPr>
          <p:cNvSpPr/>
          <p:nvPr/>
        </p:nvSpPr>
        <p:spPr>
          <a:xfrm>
            <a:off x="4525963" y="4507706"/>
            <a:ext cx="706437" cy="24447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rmAutofit/>
          </a:bodyPr>
          <a:lstStyle/>
          <a:p>
            <a:pPr algn="ctr">
              <a:defRPr/>
            </a:pPr>
            <a:r>
              <a:rPr lang="ko-KR" altLang="en-US" sz="75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목록</a:t>
            </a:r>
          </a:p>
        </p:txBody>
      </p:sp>
      <p:sp>
        <p:nvSpPr>
          <p:cNvPr id="30768" name="직사각형 4">
            <a:extLst>
              <a:ext uri="{FF2B5EF4-FFF2-40B4-BE49-F238E27FC236}">
                <a16:creationId xmlns:a16="http://schemas.microsoft.com/office/drawing/2014/main" id="{F1B51420-4EF2-4747-A284-C18CEECC28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65325" y="992981"/>
            <a:ext cx="34702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ko-KR" altLang="en-US" sz="1400" b="1">
                <a:solidFill>
                  <a:srgbClr val="222222"/>
                </a:solidFill>
              </a:rPr>
              <a:t>신청서를 제출했는데</a:t>
            </a:r>
            <a:r>
              <a:rPr lang="en-US" altLang="ko-KR" sz="1400" b="1">
                <a:solidFill>
                  <a:srgbClr val="222222"/>
                </a:solidFill>
              </a:rPr>
              <a:t>, </a:t>
            </a:r>
            <a:r>
              <a:rPr lang="ko-KR" altLang="en-US" sz="1400" b="1">
                <a:solidFill>
                  <a:srgbClr val="222222"/>
                </a:solidFill>
              </a:rPr>
              <a:t>수정하고 싶습니다</a:t>
            </a:r>
            <a:endParaRPr lang="en-US" altLang="ko-KR" sz="1400" b="1">
              <a:solidFill>
                <a:srgbClr val="222222"/>
              </a:solidFill>
            </a:endParaRPr>
          </a:p>
        </p:txBody>
      </p:sp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CC5F0120-A592-443E-AC29-F0A7F09323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7454112"/>
              </p:ext>
            </p:extLst>
          </p:nvPr>
        </p:nvGraphicFramePr>
        <p:xfrm>
          <a:off x="1962150" y="1423194"/>
          <a:ext cx="4643438" cy="682626"/>
        </p:xfrm>
        <a:graphic>
          <a:graphicData uri="http://schemas.openxmlformats.org/drawingml/2006/table">
            <a:tbl>
              <a:tblPr>
                <a:tableStyleId>{1FECB4D8-DB02-4DC6-A0A2-4F2EBAE1DC90}</a:tableStyleId>
              </a:tblPr>
              <a:tblGrid>
                <a:gridCol w="909287">
                  <a:extLst>
                    <a:ext uri="{9D8B030D-6E8A-4147-A177-3AD203B41FA5}">
                      <a16:colId xmlns:a16="http://schemas.microsoft.com/office/drawing/2014/main" val="3313979635"/>
                    </a:ext>
                  </a:extLst>
                </a:gridCol>
                <a:gridCol w="1412432">
                  <a:extLst>
                    <a:ext uri="{9D8B030D-6E8A-4147-A177-3AD203B41FA5}">
                      <a16:colId xmlns:a16="http://schemas.microsoft.com/office/drawing/2014/main" val="2124005091"/>
                    </a:ext>
                  </a:extLst>
                </a:gridCol>
                <a:gridCol w="994504">
                  <a:extLst>
                    <a:ext uri="{9D8B030D-6E8A-4147-A177-3AD203B41FA5}">
                      <a16:colId xmlns:a16="http://schemas.microsoft.com/office/drawing/2014/main" val="158358989"/>
                    </a:ext>
                  </a:extLst>
                </a:gridCol>
                <a:gridCol w="1327215">
                  <a:extLst>
                    <a:ext uri="{9D8B030D-6E8A-4147-A177-3AD203B41FA5}">
                      <a16:colId xmlns:a16="http://schemas.microsoft.com/office/drawing/2014/main" val="2208399463"/>
                    </a:ext>
                  </a:extLst>
                </a:gridCol>
              </a:tblGrid>
              <a:tr h="22754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관련공고명</a:t>
                      </a:r>
                    </a:p>
                  </a:txBody>
                  <a:tcPr marL="9525" marR="9525" marT="9521" marB="0" anchor="ctr">
                    <a:solidFill>
                      <a:schemeClr val="bg2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100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년도 이러닝 콘텐츠 내용전문가 </a:t>
                      </a:r>
                      <a:r>
                        <a:rPr lang="en-US" altLang="ko-KR" sz="100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00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분야 통합</a:t>
                      </a:r>
                      <a:r>
                        <a:rPr lang="en-US" altLang="ko-KR" sz="100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 2</a:t>
                      </a:r>
                      <a:r>
                        <a:rPr lang="ko-KR" altLang="en-US" sz="100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차 모집</a:t>
                      </a:r>
                    </a:p>
                  </a:txBody>
                  <a:tcPr marL="9525" marR="9525" marT="9521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078432"/>
                  </a:ext>
                </a:extLst>
              </a:tr>
              <a:tr h="22754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작성일</a:t>
                      </a:r>
                      <a:endParaRPr lang="ko-KR" altLang="en-US" sz="10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1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2022-02-06</a:t>
                      </a:r>
                      <a:endParaRPr lang="ko-KR" altLang="en-US" sz="10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조회수</a:t>
                      </a:r>
                      <a:endParaRPr lang="ko-KR" altLang="en-US" sz="10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1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endParaRPr lang="ko-KR" altLang="en-US" sz="10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1" marB="0" anchor="ctr"/>
                </a:tc>
                <a:extLst>
                  <a:ext uri="{0D108BD9-81ED-4DB2-BD59-A6C34878D82A}">
                    <a16:rowId xmlns:a16="http://schemas.microsoft.com/office/drawing/2014/main" val="3572624196"/>
                  </a:ext>
                </a:extLst>
              </a:tr>
              <a:tr h="22754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작성자</a:t>
                      </a:r>
                    </a:p>
                  </a:txBody>
                  <a:tcPr marL="9525" marR="9525" marT="9521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홍길동</a:t>
                      </a:r>
                    </a:p>
                  </a:txBody>
                  <a:tcPr marL="9525" marR="9525" marT="95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연락처</a:t>
                      </a:r>
                      <a:endParaRPr lang="ko-KR" altLang="en-US" sz="10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1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010-0230-1234</a:t>
                      </a:r>
                      <a:endParaRPr lang="ko-KR" altLang="en-US" sz="10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1" marB="0" anchor="ctr"/>
                </a:tc>
                <a:extLst>
                  <a:ext uri="{0D108BD9-81ED-4DB2-BD59-A6C34878D82A}">
                    <a16:rowId xmlns:a16="http://schemas.microsoft.com/office/drawing/2014/main" val="2623288027"/>
                  </a:ext>
                </a:extLst>
              </a:tr>
            </a:tbl>
          </a:graphicData>
        </a:graphic>
      </p:graphicFrame>
      <p:sp>
        <p:nvSpPr>
          <p:cNvPr id="27" name="직사각형 26">
            <a:extLst>
              <a:ext uri="{FF2B5EF4-FFF2-40B4-BE49-F238E27FC236}">
                <a16:creationId xmlns:a16="http://schemas.microsoft.com/office/drawing/2014/main" id="{20140C12-C1C4-4173-8F67-77E9F3237651}"/>
              </a:ext>
            </a:extLst>
          </p:cNvPr>
          <p:cNvSpPr/>
          <p:nvPr/>
        </p:nvSpPr>
        <p:spPr>
          <a:xfrm>
            <a:off x="1285875" y="913606"/>
            <a:ext cx="661988" cy="466725"/>
          </a:xfrm>
          <a:prstGeom prst="rect">
            <a:avLst/>
          </a:prstGeom>
          <a:solidFill>
            <a:srgbClr val="FF69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900" b="1" dirty="0">
                <a:solidFill>
                  <a:schemeClr val="bg1"/>
                </a:solidFill>
              </a:rPr>
              <a:t>답변대기</a:t>
            </a: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6B64EA30-398E-483F-9F9B-F617A7FD371E}"/>
              </a:ext>
            </a:extLst>
          </p:cNvPr>
          <p:cNvSpPr/>
          <p:nvPr/>
        </p:nvSpPr>
        <p:spPr>
          <a:xfrm>
            <a:off x="1939925" y="2172494"/>
            <a:ext cx="4665663" cy="2078037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ko-KR" altLang="en-US" dirty="0">
                <a:solidFill>
                  <a:schemeClr val="tx1"/>
                </a:solidFill>
              </a:rPr>
              <a:t>신청서 제출 후 신청서에 작성한 내용이 잘못된 것을 발견하였습니다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  <a:p>
            <a:pPr>
              <a:defRPr/>
            </a:pPr>
            <a:r>
              <a:rPr lang="ko-KR" altLang="en-US" dirty="0">
                <a:solidFill>
                  <a:schemeClr val="tx1"/>
                </a:solidFill>
              </a:rPr>
              <a:t>수정을 하고싶은데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수정할 수 있는 버튼이 없습니다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  <a:p>
            <a:pPr>
              <a:defRPr/>
            </a:pPr>
            <a:r>
              <a:rPr lang="ko-KR" altLang="en-US" dirty="0">
                <a:solidFill>
                  <a:schemeClr val="tx1"/>
                </a:solidFill>
              </a:rPr>
              <a:t>어떻게 수정할 수 있는 방법이 없을까요</a:t>
            </a:r>
            <a:r>
              <a:rPr lang="en-US" altLang="ko-KR" dirty="0">
                <a:solidFill>
                  <a:schemeClr val="tx1"/>
                </a:solidFill>
              </a:rPr>
              <a:t>?</a:t>
            </a:r>
          </a:p>
          <a:p>
            <a:pPr>
              <a:defRPr/>
            </a:pPr>
            <a:endParaRPr lang="en-US" altLang="ko-KR" dirty="0">
              <a:solidFill>
                <a:schemeClr val="tx1"/>
              </a:solidFill>
            </a:endParaRPr>
          </a:p>
          <a:p>
            <a:pPr>
              <a:defRPr/>
            </a:pPr>
            <a:r>
              <a:rPr lang="ko-KR" altLang="en-US" dirty="0" err="1">
                <a:solidFill>
                  <a:schemeClr val="tx1"/>
                </a:solidFill>
              </a:rPr>
              <a:t>도움부탁드립니다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  <a:p>
            <a:pPr>
              <a:defRPr/>
            </a:pP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30788" name="그룹 121">
            <a:extLst>
              <a:ext uri="{FF2B5EF4-FFF2-40B4-BE49-F238E27FC236}">
                <a16:creationId xmlns:a16="http://schemas.microsoft.com/office/drawing/2014/main" id="{C15FE1FC-5A6B-48A2-BE1C-7E3EAA4CCCFC}"/>
              </a:ext>
            </a:extLst>
          </p:cNvPr>
          <p:cNvGrpSpPr>
            <a:grpSpLocks/>
          </p:cNvGrpSpPr>
          <p:nvPr/>
        </p:nvGrpSpPr>
        <p:grpSpPr bwMode="auto">
          <a:xfrm>
            <a:off x="2036763" y="854869"/>
            <a:ext cx="200025" cy="246062"/>
            <a:chOff x="2012774" y="1438295"/>
            <a:chExt cx="200368" cy="245280"/>
          </a:xfrm>
        </p:grpSpPr>
        <p:sp>
          <p:nvSpPr>
            <p:cNvPr id="30" name="Google Shape;2970;p125">
              <a:extLst>
                <a:ext uri="{FF2B5EF4-FFF2-40B4-BE49-F238E27FC236}">
                  <a16:creationId xmlns:a16="http://schemas.microsoft.com/office/drawing/2014/main" id="{467913F2-FF55-48E5-89F5-18A2FEA186FF}"/>
                </a:ext>
              </a:extLst>
            </p:cNvPr>
            <p:cNvSpPr/>
            <p:nvPr/>
          </p:nvSpPr>
          <p:spPr>
            <a:xfrm>
              <a:off x="2012774" y="1463614"/>
              <a:ext cx="200368" cy="19938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lIns="91425" tIns="45700" rIns="91425" bIns="45700"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  <a:defRPr/>
              </a:pPr>
              <a:endParaRPr kumimoji="0" sz="800" dirty="0">
                <a:solidFill>
                  <a:prstClr val="white"/>
                </a:solidFill>
                <a:latin typeface="맑은 고딕" panose="020F0502020204030204"/>
                <a:ea typeface="+mn-ea"/>
                <a:cs typeface="Arial"/>
                <a:sym typeface="Arial"/>
              </a:endParaRPr>
            </a:p>
          </p:txBody>
        </p:sp>
        <p:sp>
          <p:nvSpPr>
            <p:cNvPr id="30813" name="Google Shape;423;p35">
              <a:extLst>
                <a:ext uri="{FF2B5EF4-FFF2-40B4-BE49-F238E27FC236}">
                  <a16:creationId xmlns:a16="http://schemas.microsoft.com/office/drawing/2014/main" id="{33823EA8-A306-4094-A98A-4F68146BAE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745" y="1438295"/>
              <a:ext cx="189237" cy="245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14:hiddenLine>
              </a:ext>
            </a:extLst>
          </p:spPr>
          <p:txBody>
            <a:bodyPr lIns="0" tIns="45700" rIns="0" bIns="45700" anchor="ctr"/>
            <a:lstStyle>
              <a:lvl1pPr latinLnBrk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kumimoji="0" lang="en-US" altLang="ko-KR" sz="800">
                  <a:solidFill>
                    <a:srgbClr val="FFFFFF"/>
                  </a:solidFill>
                  <a:cs typeface="Arial" panose="020B0604020202020204" pitchFamily="34" charset="0"/>
                  <a:sym typeface="Arial" panose="020B0604020202020204" pitchFamily="34" charset="0"/>
                </a:rPr>
                <a:t>1</a:t>
              </a:r>
              <a:endParaRPr kumimoji="0" lang="ko-KR" altLang="ko-KR" sz="800">
                <a:solidFill>
                  <a:srgbClr val="FFFFFF"/>
                </a:solidFill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30789" name="그룹 121">
            <a:extLst>
              <a:ext uri="{FF2B5EF4-FFF2-40B4-BE49-F238E27FC236}">
                <a16:creationId xmlns:a16="http://schemas.microsoft.com/office/drawing/2014/main" id="{BAA7CE68-5F3E-4DE2-99E9-F78F2E8C8A35}"/>
              </a:ext>
            </a:extLst>
          </p:cNvPr>
          <p:cNvGrpSpPr>
            <a:grpSpLocks/>
          </p:cNvGrpSpPr>
          <p:nvPr/>
        </p:nvGrpSpPr>
        <p:grpSpPr bwMode="auto">
          <a:xfrm>
            <a:off x="1903413" y="1273969"/>
            <a:ext cx="200025" cy="246062"/>
            <a:chOff x="2012774" y="1438295"/>
            <a:chExt cx="200368" cy="245280"/>
          </a:xfrm>
        </p:grpSpPr>
        <p:sp>
          <p:nvSpPr>
            <p:cNvPr id="34" name="Google Shape;2970;p125">
              <a:extLst>
                <a:ext uri="{FF2B5EF4-FFF2-40B4-BE49-F238E27FC236}">
                  <a16:creationId xmlns:a16="http://schemas.microsoft.com/office/drawing/2014/main" id="{AA42F846-035F-4CC8-96DD-80007A092BA0}"/>
                </a:ext>
              </a:extLst>
            </p:cNvPr>
            <p:cNvSpPr/>
            <p:nvPr/>
          </p:nvSpPr>
          <p:spPr>
            <a:xfrm>
              <a:off x="2012774" y="1463614"/>
              <a:ext cx="200368" cy="19938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lIns="91425" tIns="45700" rIns="91425" bIns="45700"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  <a:defRPr/>
              </a:pPr>
              <a:endParaRPr kumimoji="0" sz="800" dirty="0">
                <a:solidFill>
                  <a:prstClr val="white"/>
                </a:solidFill>
                <a:latin typeface="맑은 고딕" panose="020F0502020204030204"/>
                <a:ea typeface="+mn-ea"/>
                <a:cs typeface="Arial"/>
                <a:sym typeface="Arial"/>
              </a:endParaRPr>
            </a:p>
          </p:txBody>
        </p:sp>
        <p:sp>
          <p:nvSpPr>
            <p:cNvPr id="30811" name="Google Shape;423;p35">
              <a:extLst>
                <a:ext uri="{FF2B5EF4-FFF2-40B4-BE49-F238E27FC236}">
                  <a16:creationId xmlns:a16="http://schemas.microsoft.com/office/drawing/2014/main" id="{4DD5BA8E-6705-4249-9919-4C65567928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745" y="1438295"/>
              <a:ext cx="189237" cy="245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14:hiddenLine>
              </a:ext>
            </a:extLst>
          </p:spPr>
          <p:txBody>
            <a:bodyPr lIns="0" tIns="45700" rIns="0" bIns="45700" anchor="ctr"/>
            <a:lstStyle>
              <a:lvl1pPr latinLnBrk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kumimoji="0" lang="en-US" altLang="ko-KR" sz="800">
                  <a:solidFill>
                    <a:srgbClr val="FFFFFF"/>
                  </a:solidFill>
                  <a:cs typeface="Arial" panose="020B0604020202020204" pitchFamily="34" charset="0"/>
                  <a:sym typeface="Arial" panose="020B0604020202020204" pitchFamily="34" charset="0"/>
                </a:rPr>
                <a:t>2</a:t>
              </a:r>
              <a:endParaRPr kumimoji="0" lang="ko-KR" altLang="ko-KR" sz="800">
                <a:solidFill>
                  <a:srgbClr val="FFFFFF"/>
                </a:solidFill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30790" name="그룹 121">
            <a:extLst>
              <a:ext uri="{FF2B5EF4-FFF2-40B4-BE49-F238E27FC236}">
                <a16:creationId xmlns:a16="http://schemas.microsoft.com/office/drawing/2014/main" id="{F477E12A-9D01-4F2E-82B5-D13E6D3699E1}"/>
              </a:ext>
            </a:extLst>
          </p:cNvPr>
          <p:cNvGrpSpPr>
            <a:grpSpLocks/>
          </p:cNvGrpSpPr>
          <p:nvPr/>
        </p:nvGrpSpPr>
        <p:grpSpPr bwMode="auto">
          <a:xfrm>
            <a:off x="1903413" y="2089944"/>
            <a:ext cx="200025" cy="246062"/>
            <a:chOff x="2012774" y="1438295"/>
            <a:chExt cx="200368" cy="245280"/>
          </a:xfrm>
        </p:grpSpPr>
        <p:sp>
          <p:nvSpPr>
            <p:cNvPr id="43" name="Google Shape;2970;p125">
              <a:extLst>
                <a:ext uri="{FF2B5EF4-FFF2-40B4-BE49-F238E27FC236}">
                  <a16:creationId xmlns:a16="http://schemas.microsoft.com/office/drawing/2014/main" id="{082DC527-45EE-45A9-BD46-CB95FB5E9D41}"/>
                </a:ext>
              </a:extLst>
            </p:cNvPr>
            <p:cNvSpPr/>
            <p:nvPr/>
          </p:nvSpPr>
          <p:spPr>
            <a:xfrm>
              <a:off x="2012774" y="1463614"/>
              <a:ext cx="200368" cy="19938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lIns="91425" tIns="45700" rIns="91425" bIns="45700"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  <a:defRPr/>
              </a:pPr>
              <a:endParaRPr kumimoji="0" sz="800" dirty="0">
                <a:solidFill>
                  <a:prstClr val="white"/>
                </a:solidFill>
                <a:latin typeface="맑은 고딕" panose="020F0502020204030204"/>
                <a:ea typeface="+mn-ea"/>
                <a:cs typeface="Arial"/>
                <a:sym typeface="Arial"/>
              </a:endParaRPr>
            </a:p>
          </p:txBody>
        </p:sp>
        <p:sp>
          <p:nvSpPr>
            <p:cNvPr id="30809" name="Google Shape;423;p35">
              <a:extLst>
                <a:ext uri="{FF2B5EF4-FFF2-40B4-BE49-F238E27FC236}">
                  <a16:creationId xmlns:a16="http://schemas.microsoft.com/office/drawing/2014/main" id="{332521B0-FBAA-4368-9703-D811000C8A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745" y="1438295"/>
              <a:ext cx="189237" cy="245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14:hiddenLine>
              </a:ext>
            </a:extLst>
          </p:spPr>
          <p:txBody>
            <a:bodyPr lIns="0" tIns="45700" rIns="0" bIns="45700" anchor="ctr"/>
            <a:lstStyle>
              <a:lvl1pPr latinLnBrk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kumimoji="0" lang="en-US" altLang="ko-KR" sz="800">
                  <a:solidFill>
                    <a:srgbClr val="FFFFFF"/>
                  </a:solidFill>
                  <a:cs typeface="Arial" panose="020B0604020202020204" pitchFamily="34" charset="0"/>
                  <a:sym typeface="Arial" panose="020B0604020202020204" pitchFamily="34" charset="0"/>
                </a:rPr>
                <a:t>3</a:t>
              </a:r>
              <a:endParaRPr kumimoji="0" lang="ko-KR" altLang="ko-KR" sz="800">
                <a:solidFill>
                  <a:srgbClr val="FFFFFF"/>
                </a:solidFill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30791" name="그룹 121">
            <a:extLst>
              <a:ext uri="{FF2B5EF4-FFF2-40B4-BE49-F238E27FC236}">
                <a16:creationId xmlns:a16="http://schemas.microsoft.com/office/drawing/2014/main" id="{2AF808C0-8CB2-48A4-B2A0-D50C27F0A9AE}"/>
              </a:ext>
            </a:extLst>
          </p:cNvPr>
          <p:cNvGrpSpPr>
            <a:grpSpLocks/>
          </p:cNvGrpSpPr>
          <p:nvPr/>
        </p:nvGrpSpPr>
        <p:grpSpPr bwMode="auto">
          <a:xfrm>
            <a:off x="2755900" y="4363244"/>
            <a:ext cx="200025" cy="246062"/>
            <a:chOff x="2012774" y="1438295"/>
            <a:chExt cx="200368" cy="245280"/>
          </a:xfrm>
        </p:grpSpPr>
        <p:sp>
          <p:nvSpPr>
            <p:cNvPr id="46" name="Google Shape;2970;p125">
              <a:extLst>
                <a:ext uri="{FF2B5EF4-FFF2-40B4-BE49-F238E27FC236}">
                  <a16:creationId xmlns:a16="http://schemas.microsoft.com/office/drawing/2014/main" id="{A5FA3281-CE98-44F2-BBAE-D659235F19FB}"/>
                </a:ext>
              </a:extLst>
            </p:cNvPr>
            <p:cNvSpPr/>
            <p:nvPr/>
          </p:nvSpPr>
          <p:spPr>
            <a:xfrm>
              <a:off x="2012774" y="1463614"/>
              <a:ext cx="200368" cy="19938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lIns="91425" tIns="45700" rIns="91425" bIns="45700"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  <a:defRPr/>
              </a:pPr>
              <a:endParaRPr kumimoji="0" sz="800" dirty="0">
                <a:solidFill>
                  <a:prstClr val="white"/>
                </a:solidFill>
                <a:latin typeface="맑은 고딕" panose="020F0502020204030204"/>
                <a:ea typeface="+mn-ea"/>
                <a:cs typeface="Arial"/>
                <a:sym typeface="Arial"/>
              </a:endParaRPr>
            </a:p>
          </p:txBody>
        </p:sp>
        <p:sp>
          <p:nvSpPr>
            <p:cNvPr id="30807" name="Google Shape;423;p35">
              <a:extLst>
                <a:ext uri="{FF2B5EF4-FFF2-40B4-BE49-F238E27FC236}">
                  <a16:creationId xmlns:a16="http://schemas.microsoft.com/office/drawing/2014/main" id="{F35B7854-DA3F-49BB-A069-1A7473C989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745" y="1438295"/>
              <a:ext cx="189237" cy="245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14:hiddenLine>
              </a:ext>
            </a:extLst>
          </p:spPr>
          <p:txBody>
            <a:bodyPr lIns="0" tIns="45700" rIns="0" bIns="45700" anchor="ctr"/>
            <a:lstStyle>
              <a:lvl1pPr latinLnBrk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kumimoji="0" lang="en-US" altLang="ko-KR" sz="800">
                  <a:solidFill>
                    <a:srgbClr val="FFFFFF"/>
                  </a:solidFill>
                  <a:cs typeface="Arial" panose="020B0604020202020204" pitchFamily="34" charset="0"/>
                  <a:sym typeface="Arial" panose="020B0604020202020204" pitchFamily="34" charset="0"/>
                </a:rPr>
                <a:t>4</a:t>
              </a:r>
              <a:endParaRPr kumimoji="0" lang="ko-KR" altLang="ko-KR" sz="800">
                <a:solidFill>
                  <a:srgbClr val="FFFFFF"/>
                </a:solidFill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30792" name="그룹 121">
            <a:extLst>
              <a:ext uri="{FF2B5EF4-FFF2-40B4-BE49-F238E27FC236}">
                <a16:creationId xmlns:a16="http://schemas.microsoft.com/office/drawing/2014/main" id="{45EC873D-8BC6-42D7-85A7-86DBC5BCA3AF}"/>
              </a:ext>
            </a:extLst>
          </p:cNvPr>
          <p:cNvGrpSpPr>
            <a:grpSpLocks/>
          </p:cNvGrpSpPr>
          <p:nvPr/>
        </p:nvGrpSpPr>
        <p:grpSpPr bwMode="auto">
          <a:xfrm>
            <a:off x="3630613" y="4383881"/>
            <a:ext cx="200025" cy="246063"/>
            <a:chOff x="2012774" y="1438295"/>
            <a:chExt cx="200368" cy="245280"/>
          </a:xfrm>
        </p:grpSpPr>
        <p:sp>
          <p:nvSpPr>
            <p:cNvPr id="49" name="Google Shape;2970;p125">
              <a:extLst>
                <a:ext uri="{FF2B5EF4-FFF2-40B4-BE49-F238E27FC236}">
                  <a16:creationId xmlns:a16="http://schemas.microsoft.com/office/drawing/2014/main" id="{F6782EB9-9805-4887-AD19-5282ED599934}"/>
                </a:ext>
              </a:extLst>
            </p:cNvPr>
            <p:cNvSpPr/>
            <p:nvPr/>
          </p:nvSpPr>
          <p:spPr>
            <a:xfrm>
              <a:off x="2012774" y="1463614"/>
              <a:ext cx="200368" cy="19938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lIns="91425" tIns="45700" rIns="91425" bIns="45700"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  <a:defRPr/>
              </a:pPr>
              <a:endParaRPr kumimoji="0" sz="800" dirty="0">
                <a:solidFill>
                  <a:prstClr val="white"/>
                </a:solidFill>
                <a:latin typeface="맑은 고딕" panose="020F0502020204030204"/>
                <a:ea typeface="+mn-ea"/>
                <a:cs typeface="Arial"/>
                <a:sym typeface="Arial"/>
              </a:endParaRPr>
            </a:p>
          </p:txBody>
        </p:sp>
        <p:sp>
          <p:nvSpPr>
            <p:cNvPr id="30805" name="Google Shape;423;p35">
              <a:extLst>
                <a:ext uri="{FF2B5EF4-FFF2-40B4-BE49-F238E27FC236}">
                  <a16:creationId xmlns:a16="http://schemas.microsoft.com/office/drawing/2014/main" id="{8CA81BCC-866E-4434-8ED7-9652F7453C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745" y="1438295"/>
              <a:ext cx="189237" cy="245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14:hiddenLine>
              </a:ext>
            </a:extLst>
          </p:spPr>
          <p:txBody>
            <a:bodyPr lIns="0" tIns="45700" rIns="0" bIns="45700" anchor="ctr"/>
            <a:lstStyle>
              <a:lvl1pPr latinLnBrk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kumimoji="0" lang="en-US" altLang="ko-KR" sz="800">
                  <a:solidFill>
                    <a:srgbClr val="FFFFFF"/>
                  </a:solidFill>
                  <a:cs typeface="Arial" panose="020B0604020202020204" pitchFamily="34" charset="0"/>
                  <a:sym typeface="Arial" panose="020B0604020202020204" pitchFamily="34" charset="0"/>
                </a:rPr>
                <a:t>5</a:t>
              </a:r>
              <a:endParaRPr kumimoji="0" lang="ko-KR" altLang="ko-KR" sz="800">
                <a:solidFill>
                  <a:srgbClr val="FFFFFF"/>
                </a:solidFill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30793" name="그룹 121">
            <a:extLst>
              <a:ext uri="{FF2B5EF4-FFF2-40B4-BE49-F238E27FC236}">
                <a16:creationId xmlns:a16="http://schemas.microsoft.com/office/drawing/2014/main" id="{6A837A4C-5D8B-43C2-B28D-CD20D6ADC9D6}"/>
              </a:ext>
            </a:extLst>
          </p:cNvPr>
          <p:cNvGrpSpPr>
            <a:grpSpLocks/>
          </p:cNvGrpSpPr>
          <p:nvPr/>
        </p:nvGrpSpPr>
        <p:grpSpPr bwMode="auto">
          <a:xfrm>
            <a:off x="4502150" y="4390231"/>
            <a:ext cx="200025" cy="246063"/>
            <a:chOff x="2012774" y="1438295"/>
            <a:chExt cx="200368" cy="245280"/>
          </a:xfrm>
        </p:grpSpPr>
        <p:sp>
          <p:nvSpPr>
            <p:cNvPr id="52" name="Google Shape;2970;p125">
              <a:extLst>
                <a:ext uri="{FF2B5EF4-FFF2-40B4-BE49-F238E27FC236}">
                  <a16:creationId xmlns:a16="http://schemas.microsoft.com/office/drawing/2014/main" id="{91271030-B166-4B97-8E8E-E49D9ACE4EA2}"/>
                </a:ext>
              </a:extLst>
            </p:cNvPr>
            <p:cNvSpPr/>
            <p:nvPr/>
          </p:nvSpPr>
          <p:spPr>
            <a:xfrm>
              <a:off x="2012774" y="1463614"/>
              <a:ext cx="200368" cy="19938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lIns="91425" tIns="45700" rIns="91425" bIns="45700"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  <a:defRPr/>
              </a:pPr>
              <a:endParaRPr kumimoji="0" sz="800" dirty="0">
                <a:solidFill>
                  <a:prstClr val="white"/>
                </a:solidFill>
                <a:latin typeface="맑은 고딕" panose="020F0502020204030204"/>
                <a:ea typeface="+mn-ea"/>
                <a:cs typeface="Arial"/>
                <a:sym typeface="Arial"/>
              </a:endParaRPr>
            </a:p>
          </p:txBody>
        </p:sp>
        <p:sp>
          <p:nvSpPr>
            <p:cNvPr id="30803" name="Google Shape;423;p35">
              <a:extLst>
                <a:ext uri="{FF2B5EF4-FFF2-40B4-BE49-F238E27FC236}">
                  <a16:creationId xmlns:a16="http://schemas.microsoft.com/office/drawing/2014/main" id="{4C2BD336-4E8B-4596-9805-A63073B2AE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745" y="1438295"/>
              <a:ext cx="189237" cy="245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14:hiddenLine>
              </a:ext>
            </a:extLst>
          </p:spPr>
          <p:txBody>
            <a:bodyPr lIns="0" tIns="45700" rIns="0" bIns="45700" anchor="ctr"/>
            <a:lstStyle>
              <a:lvl1pPr latinLnBrk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kumimoji="0" lang="en-US" altLang="ko-KR" sz="800">
                  <a:solidFill>
                    <a:srgbClr val="FFFFFF"/>
                  </a:solidFill>
                  <a:cs typeface="Arial" panose="020B0604020202020204" pitchFamily="34" charset="0"/>
                  <a:sym typeface="Arial" panose="020B0604020202020204" pitchFamily="34" charset="0"/>
                </a:rPr>
                <a:t>6</a:t>
              </a:r>
              <a:endParaRPr kumimoji="0" lang="ko-KR" altLang="ko-KR" sz="800">
                <a:solidFill>
                  <a:srgbClr val="FFFFFF"/>
                </a:solidFill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30794" name="Google Shape;1008;p15">
            <a:extLst>
              <a:ext uri="{FF2B5EF4-FFF2-40B4-BE49-F238E27FC236}">
                <a16:creationId xmlns:a16="http://schemas.microsoft.com/office/drawing/2014/main" id="{5CBA636D-B4D3-40F1-AA07-66E83952C474}"/>
              </a:ext>
            </a:extLst>
          </p:cNvPr>
          <p:cNvGrpSpPr>
            <a:grpSpLocks/>
          </p:cNvGrpSpPr>
          <p:nvPr/>
        </p:nvGrpSpPr>
        <p:grpSpPr bwMode="auto">
          <a:xfrm>
            <a:off x="8602663" y="2909888"/>
            <a:ext cx="1920875" cy="762000"/>
            <a:chOff x="1467546" y="5473764"/>
            <a:chExt cx="1920609" cy="761548"/>
          </a:xfrm>
        </p:grpSpPr>
        <p:sp>
          <p:nvSpPr>
            <p:cNvPr id="42" name="Google Shape;1009;p15">
              <a:extLst>
                <a:ext uri="{FF2B5EF4-FFF2-40B4-BE49-F238E27FC236}">
                  <a16:creationId xmlns:a16="http://schemas.microsoft.com/office/drawing/2014/main" id="{6173876C-5E2F-4DBF-BBDC-D421D76370D5}"/>
                </a:ext>
              </a:extLst>
            </p:cNvPr>
            <p:cNvSpPr/>
            <p:nvPr/>
          </p:nvSpPr>
          <p:spPr>
            <a:xfrm>
              <a:off x="1467546" y="5473764"/>
              <a:ext cx="1920609" cy="761548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bg1">
                  <a:lumMod val="75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  <a:effectLst/>
          </p:spPr>
          <p:txBody>
            <a:bodyPr spcFirstLastPara="1" lIns="91425" tIns="45700" rIns="91425" bIns="45700" anchor="ctr"/>
            <a:lstStyle/>
            <a:p>
              <a:pPr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defRPr/>
              </a:pPr>
              <a:endParaRPr sz="9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0799" name="Google Shape;1011;p15">
              <a:extLst>
                <a:ext uri="{FF2B5EF4-FFF2-40B4-BE49-F238E27FC236}">
                  <a16:creationId xmlns:a16="http://schemas.microsoft.com/office/drawing/2014/main" id="{85CAEB6F-47B4-4C2A-9FFA-38C79B1E173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81188" y="5588658"/>
              <a:ext cx="1554568" cy="2277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50800" rIns="0" bIns="50800">
              <a:spAutoFit/>
            </a:bodyPr>
            <a:lstStyle>
              <a:lvl1pPr latinLnBrk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latinLnBrk="0">
                <a:lnSpc>
                  <a:spcPct val="130000"/>
                </a:lnSpc>
                <a:spcBef>
                  <a:spcPct val="0"/>
                </a:spcBef>
                <a:buClr>
                  <a:srgbClr val="000000"/>
                </a:buClr>
                <a:buSzPts val="700"/>
                <a:buFont typeface="맑은 고딕" panose="020B0503020000020004" pitchFamily="50" charset="-127"/>
                <a:buNone/>
              </a:pPr>
              <a:r>
                <a:rPr lang="ko-KR" altLang="en-US" sz="700">
                  <a:solidFill>
                    <a:srgbClr val="000000"/>
                  </a:solidFill>
                  <a:sym typeface="맑은 고딕" panose="020B0503020000020004" pitchFamily="50" charset="-127"/>
                </a:rPr>
                <a:t>삭제하시겠습니까</a:t>
              </a:r>
              <a:r>
                <a:rPr lang="en-US" altLang="ko-KR" sz="700">
                  <a:solidFill>
                    <a:srgbClr val="000000"/>
                  </a:solidFill>
                  <a:sym typeface="맑은 고딕" panose="020B0503020000020004" pitchFamily="50" charset="-127"/>
                </a:rPr>
                <a:t>?</a:t>
              </a:r>
              <a:endParaRPr lang="ko-KR" altLang="ko-KR" sz="1400">
                <a:solidFill>
                  <a:srgbClr val="000000"/>
                </a:solidFill>
                <a:latin typeface="Arial" panose="020B0604020202020204" pitchFamily="34" charset="0"/>
                <a:ea typeface="바탕체" panose="02030609000101010101" pitchFamily="17" charset="-127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45" name="Google Shape;1012;p15">
              <a:extLst>
                <a:ext uri="{FF2B5EF4-FFF2-40B4-BE49-F238E27FC236}">
                  <a16:creationId xmlns:a16="http://schemas.microsoft.com/office/drawing/2014/main" id="{A57AB9DD-0F87-43D1-9A06-794C68614C52}"/>
                </a:ext>
              </a:extLst>
            </p:cNvPr>
            <p:cNvSpPr/>
            <p:nvPr/>
          </p:nvSpPr>
          <p:spPr>
            <a:xfrm>
              <a:off x="2454834" y="6006848"/>
              <a:ext cx="498406" cy="155483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bg1">
                  <a:lumMod val="75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lIns="91425" tIns="45700" rIns="91425" bIns="45700" anchor="ctr"/>
            <a:lstStyle/>
            <a:p>
              <a:pPr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defRPr/>
              </a:pPr>
              <a:r>
                <a:rPr lang="ko-KR" altLang="en-US" sz="7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취소</a:t>
              </a:r>
              <a:endParaRPr sz="7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7" name="Google Shape;1013;p15">
              <a:extLst>
                <a:ext uri="{FF2B5EF4-FFF2-40B4-BE49-F238E27FC236}">
                  <a16:creationId xmlns:a16="http://schemas.microsoft.com/office/drawing/2014/main" id="{58ABE174-3BFD-4F81-AFB0-D892D4C54284}"/>
                </a:ext>
              </a:extLst>
            </p:cNvPr>
            <p:cNvSpPr/>
            <p:nvPr/>
          </p:nvSpPr>
          <p:spPr>
            <a:xfrm>
              <a:off x="1831033" y="6006848"/>
              <a:ext cx="498406" cy="155483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bg1">
                  <a:lumMod val="75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lIns="91425" tIns="45700" rIns="91425" bIns="45700" anchor="ctr"/>
            <a:lstStyle/>
            <a:p>
              <a:pPr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defRPr/>
              </a:pPr>
              <a:r>
                <a:rPr lang="ko-KR" altLang="en-US" sz="7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확인</a:t>
              </a:r>
              <a:endParaRPr sz="7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30795" name="그룹 121">
            <a:extLst>
              <a:ext uri="{FF2B5EF4-FFF2-40B4-BE49-F238E27FC236}">
                <a16:creationId xmlns:a16="http://schemas.microsoft.com/office/drawing/2014/main" id="{2946BAF9-2034-4B71-BF34-8A45DCE9FE89}"/>
              </a:ext>
            </a:extLst>
          </p:cNvPr>
          <p:cNvGrpSpPr>
            <a:grpSpLocks/>
          </p:cNvGrpSpPr>
          <p:nvPr/>
        </p:nvGrpSpPr>
        <p:grpSpPr bwMode="auto">
          <a:xfrm>
            <a:off x="8518525" y="2833688"/>
            <a:ext cx="200025" cy="246062"/>
            <a:chOff x="2012774" y="1438295"/>
            <a:chExt cx="200368" cy="245280"/>
          </a:xfrm>
        </p:grpSpPr>
        <p:sp>
          <p:nvSpPr>
            <p:cNvPr id="50" name="Google Shape;2970;p125">
              <a:extLst>
                <a:ext uri="{FF2B5EF4-FFF2-40B4-BE49-F238E27FC236}">
                  <a16:creationId xmlns:a16="http://schemas.microsoft.com/office/drawing/2014/main" id="{D7043D8C-14A5-4871-A044-7D9F982EAB58}"/>
                </a:ext>
              </a:extLst>
            </p:cNvPr>
            <p:cNvSpPr/>
            <p:nvPr/>
          </p:nvSpPr>
          <p:spPr>
            <a:xfrm>
              <a:off x="2012774" y="1463614"/>
              <a:ext cx="200368" cy="19938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lIns="91425" tIns="45700" rIns="91425" bIns="45700"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  <a:defRPr/>
              </a:pPr>
              <a:endParaRPr kumimoji="0" sz="800" dirty="0">
                <a:solidFill>
                  <a:prstClr val="white"/>
                </a:solidFill>
                <a:latin typeface="맑은 고딕" panose="020F0502020204030204"/>
                <a:ea typeface="+mn-ea"/>
                <a:cs typeface="Arial"/>
                <a:sym typeface="Arial"/>
              </a:endParaRPr>
            </a:p>
          </p:txBody>
        </p:sp>
        <p:sp>
          <p:nvSpPr>
            <p:cNvPr id="30797" name="Google Shape;423;p35">
              <a:extLst>
                <a:ext uri="{FF2B5EF4-FFF2-40B4-BE49-F238E27FC236}">
                  <a16:creationId xmlns:a16="http://schemas.microsoft.com/office/drawing/2014/main" id="{62D78BBB-54B2-4B6A-844C-16FAE0AB68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745" y="1438295"/>
              <a:ext cx="189237" cy="245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14:hiddenLine>
              </a:ext>
            </a:extLst>
          </p:spPr>
          <p:txBody>
            <a:bodyPr lIns="0" tIns="45700" rIns="0" bIns="45700" anchor="ctr"/>
            <a:lstStyle>
              <a:lvl1pPr latinLnBrk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kumimoji="0" lang="en-US" altLang="ko-KR" sz="800">
                  <a:solidFill>
                    <a:srgbClr val="FFFFFF"/>
                  </a:solidFill>
                  <a:cs typeface="Arial" panose="020B0604020202020204" pitchFamily="34" charset="0"/>
                  <a:sym typeface="Arial" panose="020B0604020202020204" pitchFamily="34" charset="0"/>
                </a:rPr>
                <a:t>5-1</a:t>
              </a:r>
              <a:endParaRPr kumimoji="0" lang="ko-KR" altLang="ko-KR" sz="800">
                <a:solidFill>
                  <a:srgbClr val="FFFFFF"/>
                </a:solidFill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5788B4EF-D625-40B0-A718-4A0DB39D17B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ko-KR" altLang="en-US" dirty="0"/>
              <a:t>커뮤니티 </a:t>
            </a:r>
            <a:r>
              <a:rPr lang="en-US" altLang="ko-KR" dirty="0"/>
              <a:t>&gt; 1:1</a:t>
            </a:r>
            <a:r>
              <a:rPr lang="ko-KR" altLang="en-US" dirty="0"/>
              <a:t>문의 </a:t>
            </a:r>
            <a:r>
              <a:rPr lang="en-US" altLang="ko-KR" dirty="0"/>
              <a:t>&gt; </a:t>
            </a:r>
            <a:r>
              <a:rPr lang="ko-KR" altLang="en-US" dirty="0"/>
              <a:t>답변등록</a:t>
            </a:r>
            <a:r>
              <a:rPr lang="en-US" altLang="ko-KR" dirty="0"/>
              <a:t>(1)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2B2F77C-560D-4CC1-B7E2-A32F0A4D0C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121" name="표 120">
            <a:extLst>
              <a:ext uri="{FF2B5EF4-FFF2-40B4-BE49-F238E27FC236}">
                <a16:creationId xmlns:a16="http://schemas.microsoft.com/office/drawing/2014/main" id="{530A1906-5E2B-4156-BDDC-A9E1AAE566B4}"/>
              </a:ext>
            </a:extLst>
          </p:cNvPr>
          <p:cNvGraphicFramePr>
            <a:graphicFrameLocks noGrp="1"/>
          </p:cNvGraphicFramePr>
          <p:nvPr/>
        </p:nvGraphicFramePr>
        <p:xfrm>
          <a:off x="8602663" y="361950"/>
          <a:ext cx="3589337" cy="21653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7677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  <a:gridCol w="3161660">
                  <a:extLst>
                    <a:ext uri="{9D8B030D-6E8A-4147-A177-3AD203B41FA5}">
                      <a16:colId xmlns:a16="http://schemas.microsoft.com/office/drawing/2014/main" val="2572474025"/>
                    </a:ext>
                  </a:extLst>
                </a:gridCol>
              </a:tblGrid>
              <a:tr h="213494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>
                          <a:solidFill>
                            <a:srgbClr val="4E5263"/>
                          </a:solidFill>
                          <a:latin typeface="+mn-ea"/>
                          <a:ea typeface="+mn-ea"/>
                          <a:sym typeface="맑은 고딕"/>
                        </a:rPr>
                        <a:t>Summery.</a:t>
                      </a:r>
                      <a:endParaRPr lang="en" altLang="ko-KR" sz="800" b="1" dirty="0">
                        <a:solidFill>
                          <a:srgbClr val="4E5263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</a:txBody>
                  <a:tcPr marL="91437" marR="91437" marT="45749" marB="45749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" altLang="ko-KR" sz="900" b="1" dirty="0">
                        <a:solidFill>
                          <a:srgbClr val="4E5263"/>
                        </a:solidFill>
                        <a:latin typeface="SF Pro Text" pitchFamily="2" charset="0"/>
                        <a:ea typeface="SF Pro Text" pitchFamily="2" charset="0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3880267"/>
                  </a:ext>
                </a:extLst>
              </a:tr>
              <a:tr h="213462">
                <a:tc gridSpan="2">
                  <a:txBody>
                    <a:bodyPr/>
                    <a:lstStyle/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1:1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문의의 답변 글을 작성합니다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.</a:t>
                      </a:r>
                    </a:p>
                  </a:txBody>
                  <a:tcPr marL="91437" marR="91437" marT="45749" marB="45749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2083066"/>
                  </a:ext>
                </a:extLst>
              </a:tr>
              <a:tr h="21349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49" marB="45749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0000"/>
                        </a:lnSpc>
                      </a:pP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1:1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문의 제목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49" marB="45749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6699591"/>
                  </a:ext>
                </a:extLst>
              </a:tr>
              <a:tr h="33545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49" marB="45749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0000"/>
                        </a:lnSpc>
                      </a:pP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답변 제목 입력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- 1:1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문의의 제목 앞에 </a:t>
                      </a: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‘[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답변</a:t>
                      </a: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]’ 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말머리 추가됨</a:t>
                      </a: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 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수정 가능</a:t>
                      </a: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</a:p>
                  </a:txBody>
                  <a:tcPr marL="91437" marR="91437" marT="45749" marB="45749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3663967"/>
                  </a:ext>
                </a:extLst>
              </a:tr>
              <a:tr h="21349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49" marB="45749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0000"/>
                        </a:lnSpc>
                      </a:pP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답변 내용 입력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49" marB="45749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2147866"/>
                  </a:ext>
                </a:extLst>
              </a:tr>
              <a:tr h="21349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49" marB="45749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0000"/>
                        </a:lnSpc>
                      </a:pP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첨부파일 첨부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49" marB="45749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5989926"/>
                  </a:ext>
                </a:extLst>
              </a:tr>
              <a:tr h="21349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5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49" marB="45749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1:1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문의 내용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49" marB="45749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02592872"/>
                  </a:ext>
                </a:extLst>
              </a:tr>
              <a:tr h="33547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6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49" marB="45749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등록 버튼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 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클릭 시 </a:t>
                      </a: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6-1 ~ 6-5 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팝업 노출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49" marB="45749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2412223"/>
                  </a:ext>
                </a:extLst>
              </a:tr>
              <a:tr h="21349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7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49" marB="45749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취소 버튼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49" marB="45749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4463033"/>
                  </a:ext>
                </a:extLst>
              </a:tr>
            </a:tbl>
          </a:graphicData>
        </a:graphic>
      </p:graphicFrame>
      <p:sp>
        <p:nvSpPr>
          <p:cNvPr id="32802" name="Google Shape;423;p35">
            <a:extLst>
              <a:ext uri="{FF2B5EF4-FFF2-40B4-BE49-F238E27FC236}">
                <a16:creationId xmlns:a16="http://schemas.microsoft.com/office/drawing/2014/main" id="{EC14A9D7-6844-472F-9FA9-5FC209999B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2450" y="980281"/>
            <a:ext cx="7751763" cy="4897438"/>
          </a:xfrm>
          <a:prstGeom prst="rect">
            <a:avLst/>
          </a:prstGeom>
          <a:solidFill>
            <a:schemeClr val="bg1"/>
          </a:solidFill>
          <a:ln w="9525">
            <a:solidFill>
              <a:srgbClr val="A5A5A5"/>
            </a:solidFill>
            <a:round/>
            <a:headEnd type="none" w="sm" len="sm"/>
            <a:tailEnd type="none" w="sm" len="sm"/>
          </a:ln>
        </p:spPr>
        <p:txBody>
          <a:bodyPr lIns="0" tIns="45700" rIns="0" bIns="45700" anchor="ctr"/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latinLnBrk="0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ko-KR" altLang="ko-KR" sz="900">
                <a:solidFill>
                  <a:srgbClr val="7F7F7F"/>
                </a:solidFill>
                <a:latin typeface="Arial" panose="020B0604020202020204" pitchFamily="34" charset="0"/>
                <a:ea typeface="바탕체" panose="02030609000101010101" pitchFamily="17" charset="-127"/>
                <a:cs typeface="Arial" panose="020B0604020202020204" pitchFamily="34" charset="0"/>
                <a:sym typeface="Arial" panose="020B0604020202020204" pitchFamily="34" charset="0"/>
              </a:rPr>
              <a:t> </a:t>
            </a:r>
          </a:p>
        </p:txBody>
      </p:sp>
      <p:sp>
        <p:nvSpPr>
          <p:cNvPr id="32804" name="TextBox 3">
            <a:extLst>
              <a:ext uri="{FF2B5EF4-FFF2-40B4-BE49-F238E27FC236}">
                <a16:creationId xmlns:a16="http://schemas.microsoft.com/office/drawing/2014/main" id="{262545B6-36C8-4DAB-9F6F-6EE34A3E90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3888" y="5877719"/>
            <a:ext cx="1924050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ko-KR" sz="1000"/>
              <a:t>Footer</a:t>
            </a:r>
            <a:r>
              <a:rPr lang="ko-KR" altLang="en-US" sz="1000"/>
              <a:t>동일</a:t>
            </a:r>
            <a:r>
              <a:rPr lang="en-US" altLang="ko-KR" sz="1000"/>
              <a:t>(</a:t>
            </a:r>
            <a:r>
              <a:rPr lang="ko-KR" altLang="en-US" sz="1000"/>
              <a:t>생략</a:t>
            </a:r>
            <a:r>
              <a:rPr lang="en-US" altLang="ko-KR" sz="1000"/>
              <a:t>)</a:t>
            </a:r>
            <a:endParaRPr lang="ko-KR" altLang="en-US" sz="100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508F109-A498-4D7E-AC56-F1B7601F4954}"/>
              </a:ext>
            </a:extLst>
          </p:cNvPr>
          <p:cNvSpPr/>
          <p:nvPr/>
        </p:nvSpPr>
        <p:spPr>
          <a:xfrm>
            <a:off x="3413125" y="5545931"/>
            <a:ext cx="706438" cy="24447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rmAutofit/>
          </a:bodyPr>
          <a:lstStyle/>
          <a:p>
            <a:pPr algn="ctr">
              <a:defRPr/>
            </a:pPr>
            <a:r>
              <a:rPr lang="ko-KR" altLang="en-US" sz="75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등록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83A0D85-74E7-4693-9363-E439D6742CC1}"/>
              </a:ext>
            </a:extLst>
          </p:cNvPr>
          <p:cNvSpPr/>
          <p:nvPr/>
        </p:nvSpPr>
        <p:spPr>
          <a:xfrm>
            <a:off x="4238625" y="5545931"/>
            <a:ext cx="706438" cy="24447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rmAutofit/>
          </a:bodyPr>
          <a:lstStyle/>
          <a:p>
            <a:pPr algn="ctr">
              <a:defRPr/>
            </a:pPr>
            <a:r>
              <a:rPr lang="ko-KR" altLang="en-US" sz="75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취소</a:t>
            </a:r>
          </a:p>
        </p:txBody>
      </p:sp>
      <p:sp>
        <p:nvSpPr>
          <p:cNvPr id="32815" name="직사각형 4">
            <a:extLst>
              <a:ext uri="{FF2B5EF4-FFF2-40B4-BE49-F238E27FC236}">
                <a16:creationId xmlns:a16="http://schemas.microsoft.com/office/drawing/2014/main" id="{506C00D3-9F57-4A99-AF7A-C9F0313F29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65325" y="1107281"/>
            <a:ext cx="34702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ko-KR" altLang="en-US" sz="1400" b="1">
                <a:solidFill>
                  <a:srgbClr val="222222"/>
                </a:solidFill>
              </a:rPr>
              <a:t>신청서를 제출했는데</a:t>
            </a:r>
            <a:r>
              <a:rPr lang="en-US" altLang="ko-KR" sz="1400" b="1">
                <a:solidFill>
                  <a:srgbClr val="222222"/>
                </a:solidFill>
              </a:rPr>
              <a:t>, </a:t>
            </a:r>
            <a:r>
              <a:rPr lang="ko-KR" altLang="en-US" sz="1400" b="1">
                <a:solidFill>
                  <a:srgbClr val="222222"/>
                </a:solidFill>
              </a:rPr>
              <a:t>수정하고 싶습니다</a:t>
            </a:r>
            <a:endParaRPr lang="en-US" altLang="ko-KR" sz="1400" b="1">
              <a:solidFill>
                <a:srgbClr val="222222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20140C12-C1C4-4173-8F67-77E9F3237651}"/>
              </a:ext>
            </a:extLst>
          </p:cNvPr>
          <p:cNvSpPr/>
          <p:nvPr/>
        </p:nvSpPr>
        <p:spPr>
          <a:xfrm>
            <a:off x="1285875" y="1027906"/>
            <a:ext cx="661988" cy="46672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900" b="1" dirty="0">
                <a:solidFill>
                  <a:schemeClr val="bg2">
                    <a:lumMod val="25000"/>
                  </a:schemeClr>
                </a:solidFill>
              </a:rPr>
              <a:t>답변등록</a:t>
            </a:r>
          </a:p>
        </p:txBody>
      </p:sp>
      <p:pic>
        <p:nvPicPr>
          <p:cNvPr id="32817" name="그림 3">
            <a:extLst>
              <a:ext uri="{FF2B5EF4-FFF2-40B4-BE49-F238E27FC236}">
                <a16:creationId xmlns:a16="http://schemas.microsoft.com/office/drawing/2014/main" id="{CF5F42BC-8710-4DD1-AA96-18664AA6CF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5913" y="1961356"/>
            <a:ext cx="5553075" cy="2465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EC28A980-F209-49BA-AC2C-5CF48576313F}"/>
              </a:ext>
            </a:extLst>
          </p:cNvPr>
          <p:cNvSpPr/>
          <p:nvPr/>
        </p:nvSpPr>
        <p:spPr>
          <a:xfrm>
            <a:off x="1631950" y="1664494"/>
            <a:ext cx="855663" cy="244475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800" b="1" dirty="0">
                <a:solidFill>
                  <a:schemeClr val="tx1"/>
                </a:solidFill>
              </a:rPr>
              <a:t>제목</a:t>
            </a:r>
          </a:p>
        </p:txBody>
      </p:sp>
      <p:sp>
        <p:nvSpPr>
          <p:cNvPr id="31" name="Rectangle 2645">
            <a:extLst>
              <a:ext uri="{FF2B5EF4-FFF2-40B4-BE49-F238E27FC236}">
                <a16:creationId xmlns:a16="http://schemas.microsoft.com/office/drawing/2014/main" id="{58C70A36-7ED3-4429-81DF-7451A6579C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38425" y="1689894"/>
            <a:ext cx="4259263" cy="184150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none" lIns="46800" rIns="46800" anchor="ctr"/>
          <a:lstStyle/>
          <a:p>
            <a:pPr>
              <a:defRPr/>
            </a:pPr>
            <a:r>
              <a:rPr lang="en-US" altLang="ko-KR" sz="800" b="1" dirty="0">
                <a:solidFill>
                  <a:srgbClr val="22222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sz="800" b="1" dirty="0">
                <a:solidFill>
                  <a:srgbClr val="22222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답변</a:t>
            </a:r>
            <a:r>
              <a:rPr lang="en-US" altLang="ko-KR" sz="800" b="1" dirty="0">
                <a:solidFill>
                  <a:srgbClr val="22222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] </a:t>
            </a:r>
            <a:r>
              <a:rPr lang="ko-KR" altLang="en-US" sz="800" b="1" dirty="0">
                <a:solidFill>
                  <a:srgbClr val="22222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신청서를 제출했는데</a:t>
            </a:r>
            <a:r>
              <a:rPr lang="en-US" altLang="ko-KR" sz="800" b="1" dirty="0">
                <a:solidFill>
                  <a:srgbClr val="22222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800" b="1" dirty="0">
                <a:solidFill>
                  <a:srgbClr val="22222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수정하고 싶습니다</a:t>
            </a:r>
            <a:endParaRPr lang="en-US" altLang="ko-KR" sz="800" b="1" dirty="0">
              <a:solidFill>
                <a:srgbClr val="22222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6FAB6863-3720-43F7-94D4-AAB9C225E970}"/>
              </a:ext>
            </a:extLst>
          </p:cNvPr>
          <p:cNvSpPr/>
          <p:nvPr/>
        </p:nvSpPr>
        <p:spPr>
          <a:xfrm>
            <a:off x="1585913" y="4466431"/>
            <a:ext cx="5553075" cy="9779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ko-KR" altLang="en-US" dirty="0">
                <a:solidFill>
                  <a:schemeClr val="tx1"/>
                </a:solidFill>
              </a:rPr>
              <a:t>신청서 제출 후 신청서에 작성한 내용이 잘못된 것을 발견하였습니다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  <a:p>
            <a:pPr>
              <a:defRPr/>
            </a:pPr>
            <a:r>
              <a:rPr lang="ko-KR" altLang="en-US" dirty="0">
                <a:solidFill>
                  <a:schemeClr val="tx1"/>
                </a:solidFill>
              </a:rPr>
              <a:t>수정을 하고싶은데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수정할 수 있는 버튼이 없습니다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  <a:p>
            <a:pPr>
              <a:defRPr/>
            </a:pPr>
            <a:r>
              <a:rPr lang="ko-KR" altLang="en-US" dirty="0">
                <a:solidFill>
                  <a:schemeClr val="tx1"/>
                </a:solidFill>
              </a:rPr>
              <a:t>어떻게 수정할 수 있는 방법이 없을까요</a:t>
            </a:r>
            <a:r>
              <a:rPr lang="en-US" altLang="ko-KR" dirty="0">
                <a:solidFill>
                  <a:schemeClr val="tx1"/>
                </a:solidFill>
              </a:rPr>
              <a:t>?</a:t>
            </a:r>
          </a:p>
          <a:p>
            <a:pPr>
              <a:defRPr/>
            </a:pPr>
            <a:endParaRPr lang="en-US" altLang="ko-KR" dirty="0">
              <a:solidFill>
                <a:schemeClr val="tx1"/>
              </a:solidFill>
            </a:endParaRPr>
          </a:p>
          <a:p>
            <a:pPr>
              <a:defRPr/>
            </a:pPr>
            <a:r>
              <a:rPr lang="ko-KR" altLang="en-US" dirty="0" err="1">
                <a:solidFill>
                  <a:schemeClr val="tx1"/>
                </a:solidFill>
              </a:rPr>
              <a:t>도움부탁드립니다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  <a:p>
            <a:pPr>
              <a:defRPr/>
            </a:pP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32821" name="그룹 121">
            <a:extLst>
              <a:ext uri="{FF2B5EF4-FFF2-40B4-BE49-F238E27FC236}">
                <a16:creationId xmlns:a16="http://schemas.microsoft.com/office/drawing/2014/main" id="{C588457F-B8FB-46E3-8C69-2E535314A9E2}"/>
              </a:ext>
            </a:extLst>
          </p:cNvPr>
          <p:cNvGrpSpPr>
            <a:grpSpLocks/>
          </p:cNvGrpSpPr>
          <p:nvPr/>
        </p:nvGrpSpPr>
        <p:grpSpPr bwMode="auto">
          <a:xfrm>
            <a:off x="1997075" y="951706"/>
            <a:ext cx="200025" cy="246063"/>
            <a:chOff x="2012774" y="1438295"/>
            <a:chExt cx="200368" cy="245280"/>
          </a:xfrm>
        </p:grpSpPr>
        <p:sp>
          <p:nvSpPr>
            <p:cNvPr id="36" name="Google Shape;2970;p125">
              <a:extLst>
                <a:ext uri="{FF2B5EF4-FFF2-40B4-BE49-F238E27FC236}">
                  <a16:creationId xmlns:a16="http://schemas.microsoft.com/office/drawing/2014/main" id="{40B86980-93A3-4613-A856-CFA80705B8EE}"/>
                </a:ext>
              </a:extLst>
            </p:cNvPr>
            <p:cNvSpPr/>
            <p:nvPr/>
          </p:nvSpPr>
          <p:spPr>
            <a:xfrm>
              <a:off x="2012774" y="1463614"/>
              <a:ext cx="200368" cy="19938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lIns="91425" tIns="45700" rIns="91425" bIns="45700"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  <a:defRPr/>
              </a:pPr>
              <a:endParaRPr kumimoji="0" sz="800" dirty="0">
                <a:solidFill>
                  <a:prstClr val="white"/>
                </a:solidFill>
                <a:latin typeface="맑은 고딕" panose="020F0502020204030204"/>
                <a:ea typeface="+mn-ea"/>
                <a:cs typeface="Arial"/>
                <a:sym typeface="Arial"/>
              </a:endParaRPr>
            </a:p>
          </p:txBody>
        </p:sp>
        <p:sp>
          <p:nvSpPr>
            <p:cNvPr id="32842" name="Google Shape;423;p35">
              <a:extLst>
                <a:ext uri="{FF2B5EF4-FFF2-40B4-BE49-F238E27FC236}">
                  <a16:creationId xmlns:a16="http://schemas.microsoft.com/office/drawing/2014/main" id="{41532337-7B84-4569-B6CE-D7F7F5A43E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745" y="1438295"/>
              <a:ext cx="189237" cy="245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14:hiddenLine>
              </a:ext>
            </a:extLst>
          </p:spPr>
          <p:txBody>
            <a:bodyPr lIns="0" tIns="45700" rIns="0" bIns="45700" anchor="ctr"/>
            <a:lstStyle>
              <a:lvl1pPr latinLnBrk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kumimoji="0" lang="en-US" altLang="ko-KR" sz="800">
                  <a:solidFill>
                    <a:srgbClr val="FFFFFF"/>
                  </a:solidFill>
                  <a:cs typeface="Arial" panose="020B0604020202020204" pitchFamily="34" charset="0"/>
                  <a:sym typeface="Arial" panose="020B0604020202020204" pitchFamily="34" charset="0"/>
                </a:rPr>
                <a:t>1</a:t>
              </a:r>
              <a:endParaRPr kumimoji="0" lang="ko-KR" altLang="ko-KR" sz="800">
                <a:solidFill>
                  <a:srgbClr val="FFFFFF"/>
                </a:solidFill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32822" name="그룹 121">
            <a:extLst>
              <a:ext uri="{FF2B5EF4-FFF2-40B4-BE49-F238E27FC236}">
                <a16:creationId xmlns:a16="http://schemas.microsoft.com/office/drawing/2014/main" id="{36BC6A72-2103-423A-8C08-67DA2B44E7B7}"/>
              </a:ext>
            </a:extLst>
          </p:cNvPr>
          <p:cNvGrpSpPr>
            <a:grpSpLocks/>
          </p:cNvGrpSpPr>
          <p:nvPr/>
        </p:nvGrpSpPr>
        <p:grpSpPr bwMode="auto">
          <a:xfrm>
            <a:off x="2487613" y="1567656"/>
            <a:ext cx="200025" cy="246063"/>
            <a:chOff x="2012774" y="1438295"/>
            <a:chExt cx="200368" cy="245280"/>
          </a:xfrm>
        </p:grpSpPr>
        <p:sp>
          <p:nvSpPr>
            <p:cNvPr id="39" name="Google Shape;2970;p125">
              <a:extLst>
                <a:ext uri="{FF2B5EF4-FFF2-40B4-BE49-F238E27FC236}">
                  <a16:creationId xmlns:a16="http://schemas.microsoft.com/office/drawing/2014/main" id="{31F8E87A-D5DA-4EB5-A104-CF9061C135E6}"/>
                </a:ext>
              </a:extLst>
            </p:cNvPr>
            <p:cNvSpPr/>
            <p:nvPr/>
          </p:nvSpPr>
          <p:spPr>
            <a:xfrm>
              <a:off x="2012774" y="1463614"/>
              <a:ext cx="200368" cy="19938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lIns="91425" tIns="45700" rIns="91425" bIns="45700"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  <a:defRPr/>
              </a:pPr>
              <a:endParaRPr kumimoji="0" sz="800" dirty="0">
                <a:solidFill>
                  <a:prstClr val="white"/>
                </a:solidFill>
                <a:latin typeface="맑은 고딕" panose="020F0502020204030204"/>
                <a:ea typeface="+mn-ea"/>
                <a:cs typeface="Arial"/>
                <a:sym typeface="Arial"/>
              </a:endParaRPr>
            </a:p>
          </p:txBody>
        </p:sp>
        <p:sp>
          <p:nvSpPr>
            <p:cNvPr id="32840" name="Google Shape;423;p35">
              <a:extLst>
                <a:ext uri="{FF2B5EF4-FFF2-40B4-BE49-F238E27FC236}">
                  <a16:creationId xmlns:a16="http://schemas.microsoft.com/office/drawing/2014/main" id="{55F3AA7F-AE2D-499E-9D2F-4E01186357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745" y="1438295"/>
              <a:ext cx="189237" cy="245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14:hiddenLine>
              </a:ext>
            </a:extLst>
          </p:spPr>
          <p:txBody>
            <a:bodyPr lIns="0" tIns="45700" rIns="0" bIns="45700" anchor="ctr"/>
            <a:lstStyle>
              <a:lvl1pPr latinLnBrk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kumimoji="0" lang="en-US" altLang="ko-KR" sz="800">
                  <a:solidFill>
                    <a:srgbClr val="FFFFFF"/>
                  </a:solidFill>
                  <a:cs typeface="Arial" panose="020B0604020202020204" pitchFamily="34" charset="0"/>
                  <a:sym typeface="Arial" panose="020B0604020202020204" pitchFamily="34" charset="0"/>
                </a:rPr>
                <a:t>2</a:t>
              </a:r>
              <a:endParaRPr kumimoji="0" lang="ko-KR" altLang="ko-KR" sz="800">
                <a:solidFill>
                  <a:srgbClr val="FFFFFF"/>
                </a:solidFill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32823" name="그룹 121">
            <a:extLst>
              <a:ext uri="{FF2B5EF4-FFF2-40B4-BE49-F238E27FC236}">
                <a16:creationId xmlns:a16="http://schemas.microsoft.com/office/drawing/2014/main" id="{AFF25C2C-3121-4B36-8F35-08265BE34D7F}"/>
              </a:ext>
            </a:extLst>
          </p:cNvPr>
          <p:cNvGrpSpPr>
            <a:grpSpLocks/>
          </p:cNvGrpSpPr>
          <p:nvPr/>
        </p:nvGrpSpPr>
        <p:grpSpPr bwMode="auto">
          <a:xfrm>
            <a:off x="1485900" y="2178844"/>
            <a:ext cx="200025" cy="246062"/>
            <a:chOff x="2012774" y="1438295"/>
            <a:chExt cx="200368" cy="245280"/>
          </a:xfrm>
        </p:grpSpPr>
        <p:sp>
          <p:nvSpPr>
            <p:cNvPr id="42" name="Google Shape;2970;p125">
              <a:extLst>
                <a:ext uri="{FF2B5EF4-FFF2-40B4-BE49-F238E27FC236}">
                  <a16:creationId xmlns:a16="http://schemas.microsoft.com/office/drawing/2014/main" id="{40FA2992-4F26-434A-A9B1-74E5C88E9FD9}"/>
                </a:ext>
              </a:extLst>
            </p:cNvPr>
            <p:cNvSpPr/>
            <p:nvPr/>
          </p:nvSpPr>
          <p:spPr>
            <a:xfrm>
              <a:off x="2012774" y="1463614"/>
              <a:ext cx="200368" cy="19938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lIns="91425" tIns="45700" rIns="91425" bIns="45700"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  <a:defRPr/>
              </a:pPr>
              <a:endParaRPr kumimoji="0" sz="800" dirty="0">
                <a:solidFill>
                  <a:prstClr val="white"/>
                </a:solidFill>
                <a:latin typeface="맑은 고딕" panose="020F0502020204030204"/>
                <a:ea typeface="+mn-ea"/>
                <a:cs typeface="Arial"/>
                <a:sym typeface="Arial"/>
              </a:endParaRPr>
            </a:p>
          </p:txBody>
        </p:sp>
        <p:sp>
          <p:nvSpPr>
            <p:cNvPr id="32838" name="Google Shape;423;p35">
              <a:extLst>
                <a:ext uri="{FF2B5EF4-FFF2-40B4-BE49-F238E27FC236}">
                  <a16:creationId xmlns:a16="http://schemas.microsoft.com/office/drawing/2014/main" id="{B780EA68-9C86-4F5C-9E36-DE3F8A8048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745" y="1438295"/>
              <a:ext cx="189237" cy="245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14:hiddenLine>
              </a:ext>
            </a:extLst>
          </p:spPr>
          <p:txBody>
            <a:bodyPr lIns="0" tIns="45700" rIns="0" bIns="45700" anchor="ctr"/>
            <a:lstStyle>
              <a:lvl1pPr latinLnBrk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kumimoji="0" lang="en-US" altLang="ko-KR" sz="800">
                  <a:solidFill>
                    <a:srgbClr val="FFFFFF"/>
                  </a:solidFill>
                  <a:cs typeface="Arial" panose="020B0604020202020204" pitchFamily="34" charset="0"/>
                  <a:sym typeface="Arial" panose="020B0604020202020204" pitchFamily="34" charset="0"/>
                </a:rPr>
                <a:t>3</a:t>
              </a:r>
              <a:endParaRPr kumimoji="0" lang="ko-KR" altLang="ko-KR" sz="800">
                <a:solidFill>
                  <a:srgbClr val="FFFFFF"/>
                </a:solidFill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32824" name="그룹 121">
            <a:extLst>
              <a:ext uri="{FF2B5EF4-FFF2-40B4-BE49-F238E27FC236}">
                <a16:creationId xmlns:a16="http://schemas.microsoft.com/office/drawing/2014/main" id="{816179C7-9778-48BC-91B4-D2370B4E9FEC}"/>
              </a:ext>
            </a:extLst>
          </p:cNvPr>
          <p:cNvGrpSpPr>
            <a:grpSpLocks/>
          </p:cNvGrpSpPr>
          <p:nvPr/>
        </p:nvGrpSpPr>
        <p:grpSpPr bwMode="auto">
          <a:xfrm>
            <a:off x="1516063" y="3617119"/>
            <a:ext cx="200025" cy="246062"/>
            <a:chOff x="2012774" y="1438295"/>
            <a:chExt cx="200368" cy="245280"/>
          </a:xfrm>
        </p:grpSpPr>
        <p:sp>
          <p:nvSpPr>
            <p:cNvPr id="45" name="Google Shape;2970;p125">
              <a:extLst>
                <a:ext uri="{FF2B5EF4-FFF2-40B4-BE49-F238E27FC236}">
                  <a16:creationId xmlns:a16="http://schemas.microsoft.com/office/drawing/2014/main" id="{A0AEE370-EB06-4FF3-AE6A-2983EF5378D3}"/>
                </a:ext>
              </a:extLst>
            </p:cNvPr>
            <p:cNvSpPr/>
            <p:nvPr/>
          </p:nvSpPr>
          <p:spPr>
            <a:xfrm>
              <a:off x="2012774" y="1463614"/>
              <a:ext cx="200368" cy="19938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lIns="91425" tIns="45700" rIns="91425" bIns="45700"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  <a:defRPr/>
              </a:pPr>
              <a:endParaRPr kumimoji="0" sz="800" dirty="0">
                <a:solidFill>
                  <a:prstClr val="white"/>
                </a:solidFill>
                <a:latin typeface="맑은 고딕" panose="020F0502020204030204"/>
                <a:ea typeface="+mn-ea"/>
                <a:cs typeface="Arial"/>
                <a:sym typeface="Arial"/>
              </a:endParaRPr>
            </a:p>
          </p:txBody>
        </p:sp>
        <p:sp>
          <p:nvSpPr>
            <p:cNvPr id="32836" name="Google Shape;423;p35">
              <a:extLst>
                <a:ext uri="{FF2B5EF4-FFF2-40B4-BE49-F238E27FC236}">
                  <a16:creationId xmlns:a16="http://schemas.microsoft.com/office/drawing/2014/main" id="{C182B35B-D5AA-4E7F-90F7-BE1E8B814D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745" y="1438295"/>
              <a:ext cx="189237" cy="245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14:hiddenLine>
              </a:ext>
            </a:extLst>
          </p:spPr>
          <p:txBody>
            <a:bodyPr lIns="0" tIns="45700" rIns="0" bIns="45700" anchor="ctr"/>
            <a:lstStyle>
              <a:lvl1pPr latinLnBrk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kumimoji="0" lang="en-US" altLang="ko-KR" sz="800">
                  <a:solidFill>
                    <a:srgbClr val="FFFFFF"/>
                  </a:solidFill>
                  <a:cs typeface="Arial" panose="020B0604020202020204" pitchFamily="34" charset="0"/>
                  <a:sym typeface="Arial" panose="020B0604020202020204" pitchFamily="34" charset="0"/>
                </a:rPr>
                <a:t>4</a:t>
              </a:r>
              <a:endParaRPr kumimoji="0" lang="ko-KR" altLang="ko-KR" sz="800">
                <a:solidFill>
                  <a:srgbClr val="FFFFFF"/>
                </a:solidFill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32825" name="그룹 121">
            <a:extLst>
              <a:ext uri="{FF2B5EF4-FFF2-40B4-BE49-F238E27FC236}">
                <a16:creationId xmlns:a16="http://schemas.microsoft.com/office/drawing/2014/main" id="{AE8A9D3D-900F-4B32-A155-BE76AFE509F9}"/>
              </a:ext>
            </a:extLst>
          </p:cNvPr>
          <p:cNvGrpSpPr>
            <a:grpSpLocks/>
          </p:cNvGrpSpPr>
          <p:nvPr/>
        </p:nvGrpSpPr>
        <p:grpSpPr bwMode="auto">
          <a:xfrm>
            <a:off x="1487488" y="4323556"/>
            <a:ext cx="200025" cy="246063"/>
            <a:chOff x="2012774" y="1438295"/>
            <a:chExt cx="200368" cy="245280"/>
          </a:xfrm>
        </p:grpSpPr>
        <p:sp>
          <p:nvSpPr>
            <p:cNvPr id="48" name="Google Shape;2970;p125">
              <a:extLst>
                <a:ext uri="{FF2B5EF4-FFF2-40B4-BE49-F238E27FC236}">
                  <a16:creationId xmlns:a16="http://schemas.microsoft.com/office/drawing/2014/main" id="{215B40BB-1287-475C-86F4-5E952ACF6670}"/>
                </a:ext>
              </a:extLst>
            </p:cNvPr>
            <p:cNvSpPr/>
            <p:nvPr/>
          </p:nvSpPr>
          <p:spPr>
            <a:xfrm>
              <a:off x="2012774" y="1463614"/>
              <a:ext cx="200368" cy="19938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lIns="91425" tIns="45700" rIns="91425" bIns="45700"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  <a:defRPr/>
              </a:pPr>
              <a:endParaRPr kumimoji="0" sz="800" dirty="0">
                <a:solidFill>
                  <a:prstClr val="white"/>
                </a:solidFill>
                <a:latin typeface="맑은 고딕" panose="020F0502020204030204"/>
                <a:ea typeface="+mn-ea"/>
                <a:cs typeface="Arial"/>
                <a:sym typeface="Arial"/>
              </a:endParaRPr>
            </a:p>
          </p:txBody>
        </p:sp>
        <p:sp>
          <p:nvSpPr>
            <p:cNvPr id="32834" name="Google Shape;423;p35">
              <a:extLst>
                <a:ext uri="{FF2B5EF4-FFF2-40B4-BE49-F238E27FC236}">
                  <a16:creationId xmlns:a16="http://schemas.microsoft.com/office/drawing/2014/main" id="{A3A6C206-DC16-4F60-A106-6EF3CDDD85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745" y="1438295"/>
              <a:ext cx="189237" cy="245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14:hiddenLine>
              </a:ext>
            </a:extLst>
          </p:spPr>
          <p:txBody>
            <a:bodyPr lIns="0" tIns="45700" rIns="0" bIns="45700" anchor="ctr"/>
            <a:lstStyle>
              <a:lvl1pPr latinLnBrk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kumimoji="0" lang="en-US" altLang="ko-KR" sz="800">
                  <a:solidFill>
                    <a:srgbClr val="FFFFFF"/>
                  </a:solidFill>
                  <a:cs typeface="Arial" panose="020B0604020202020204" pitchFamily="34" charset="0"/>
                  <a:sym typeface="Arial" panose="020B0604020202020204" pitchFamily="34" charset="0"/>
                </a:rPr>
                <a:t>5</a:t>
              </a:r>
              <a:endParaRPr kumimoji="0" lang="ko-KR" altLang="ko-KR" sz="800">
                <a:solidFill>
                  <a:srgbClr val="FFFFFF"/>
                </a:solidFill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32826" name="그룹 121">
            <a:extLst>
              <a:ext uri="{FF2B5EF4-FFF2-40B4-BE49-F238E27FC236}">
                <a16:creationId xmlns:a16="http://schemas.microsoft.com/office/drawing/2014/main" id="{97B03803-647A-4B1A-927E-0D2B3BE784F7}"/>
              </a:ext>
            </a:extLst>
          </p:cNvPr>
          <p:cNvGrpSpPr>
            <a:grpSpLocks/>
          </p:cNvGrpSpPr>
          <p:nvPr/>
        </p:nvGrpSpPr>
        <p:grpSpPr bwMode="auto">
          <a:xfrm>
            <a:off x="3278188" y="5417344"/>
            <a:ext cx="200025" cy="246062"/>
            <a:chOff x="2012774" y="1438295"/>
            <a:chExt cx="200368" cy="245280"/>
          </a:xfrm>
        </p:grpSpPr>
        <p:sp>
          <p:nvSpPr>
            <p:cNvPr id="51" name="Google Shape;2970;p125">
              <a:extLst>
                <a:ext uri="{FF2B5EF4-FFF2-40B4-BE49-F238E27FC236}">
                  <a16:creationId xmlns:a16="http://schemas.microsoft.com/office/drawing/2014/main" id="{DA34B4F6-7386-44C2-9FE5-E452B11C7CA8}"/>
                </a:ext>
              </a:extLst>
            </p:cNvPr>
            <p:cNvSpPr/>
            <p:nvPr/>
          </p:nvSpPr>
          <p:spPr>
            <a:xfrm>
              <a:off x="2012774" y="1463614"/>
              <a:ext cx="200368" cy="19938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lIns="91425" tIns="45700" rIns="91425" bIns="45700"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  <a:defRPr/>
              </a:pPr>
              <a:endParaRPr kumimoji="0" sz="800" dirty="0">
                <a:solidFill>
                  <a:prstClr val="white"/>
                </a:solidFill>
                <a:latin typeface="맑은 고딕" panose="020F0502020204030204"/>
                <a:ea typeface="+mn-ea"/>
                <a:cs typeface="Arial"/>
                <a:sym typeface="Arial"/>
              </a:endParaRPr>
            </a:p>
          </p:txBody>
        </p:sp>
        <p:sp>
          <p:nvSpPr>
            <p:cNvPr id="32832" name="Google Shape;423;p35">
              <a:extLst>
                <a:ext uri="{FF2B5EF4-FFF2-40B4-BE49-F238E27FC236}">
                  <a16:creationId xmlns:a16="http://schemas.microsoft.com/office/drawing/2014/main" id="{9471F842-E4F8-400A-B038-9EFE984EC8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745" y="1438295"/>
              <a:ext cx="189237" cy="245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14:hiddenLine>
              </a:ext>
            </a:extLst>
          </p:spPr>
          <p:txBody>
            <a:bodyPr lIns="0" tIns="45700" rIns="0" bIns="45700" anchor="ctr"/>
            <a:lstStyle>
              <a:lvl1pPr latinLnBrk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kumimoji="0" lang="en-US" altLang="ko-KR" sz="800">
                  <a:solidFill>
                    <a:srgbClr val="FFFFFF"/>
                  </a:solidFill>
                  <a:cs typeface="Arial" panose="020B0604020202020204" pitchFamily="34" charset="0"/>
                  <a:sym typeface="Arial" panose="020B0604020202020204" pitchFamily="34" charset="0"/>
                </a:rPr>
                <a:t>6</a:t>
              </a:r>
              <a:endParaRPr kumimoji="0" lang="ko-KR" altLang="ko-KR" sz="800">
                <a:solidFill>
                  <a:srgbClr val="FFFFFF"/>
                </a:solidFill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32827" name="그룹 121">
            <a:extLst>
              <a:ext uri="{FF2B5EF4-FFF2-40B4-BE49-F238E27FC236}">
                <a16:creationId xmlns:a16="http://schemas.microsoft.com/office/drawing/2014/main" id="{718E1D14-BD85-471E-B3D7-3EBD80B6A759}"/>
              </a:ext>
            </a:extLst>
          </p:cNvPr>
          <p:cNvGrpSpPr>
            <a:grpSpLocks/>
          </p:cNvGrpSpPr>
          <p:nvPr/>
        </p:nvGrpSpPr>
        <p:grpSpPr bwMode="auto">
          <a:xfrm>
            <a:off x="4132263" y="5430044"/>
            <a:ext cx="200025" cy="246062"/>
            <a:chOff x="2012774" y="1438295"/>
            <a:chExt cx="200368" cy="245280"/>
          </a:xfrm>
        </p:grpSpPr>
        <p:sp>
          <p:nvSpPr>
            <p:cNvPr id="54" name="Google Shape;2970;p125">
              <a:extLst>
                <a:ext uri="{FF2B5EF4-FFF2-40B4-BE49-F238E27FC236}">
                  <a16:creationId xmlns:a16="http://schemas.microsoft.com/office/drawing/2014/main" id="{C45E615D-4B1B-43DB-8CB1-F8647BA9CFEA}"/>
                </a:ext>
              </a:extLst>
            </p:cNvPr>
            <p:cNvSpPr/>
            <p:nvPr/>
          </p:nvSpPr>
          <p:spPr>
            <a:xfrm>
              <a:off x="2012774" y="1463614"/>
              <a:ext cx="200368" cy="19938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lIns="91425" tIns="45700" rIns="91425" bIns="45700"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  <a:defRPr/>
              </a:pPr>
              <a:endParaRPr kumimoji="0" sz="800" dirty="0">
                <a:solidFill>
                  <a:prstClr val="white"/>
                </a:solidFill>
                <a:latin typeface="맑은 고딕" panose="020F0502020204030204"/>
                <a:ea typeface="+mn-ea"/>
                <a:cs typeface="Arial"/>
                <a:sym typeface="Arial"/>
              </a:endParaRPr>
            </a:p>
          </p:txBody>
        </p:sp>
        <p:sp>
          <p:nvSpPr>
            <p:cNvPr id="32830" name="Google Shape;423;p35">
              <a:extLst>
                <a:ext uri="{FF2B5EF4-FFF2-40B4-BE49-F238E27FC236}">
                  <a16:creationId xmlns:a16="http://schemas.microsoft.com/office/drawing/2014/main" id="{6280D336-6FD7-465D-96EC-1251887A5A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745" y="1438295"/>
              <a:ext cx="189237" cy="245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14:hiddenLine>
              </a:ext>
            </a:extLst>
          </p:spPr>
          <p:txBody>
            <a:bodyPr lIns="0" tIns="45700" rIns="0" bIns="45700" anchor="ctr"/>
            <a:lstStyle>
              <a:lvl1pPr latinLnBrk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kumimoji="0" lang="en-US" altLang="ko-KR" sz="800">
                  <a:solidFill>
                    <a:srgbClr val="FFFFFF"/>
                  </a:solidFill>
                  <a:cs typeface="Arial" panose="020B0604020202020204" pitchFamily="34" charset="0"/>
                  <a:sym typeface="Arial" panose="020B0604020202020204" pitchFamily="34" charset="0"/>
                </a:rPr>
                <a:t>7</a:t>
              </a:r>
              <a:endParaRPr kumimoji="0" lang="ko-KR" altLang="ko-KR" sz="800">
                <a:solidFill>
                  <a:srgbClr val="FFFFFF"/>
                </a:solidFill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sp>
        <p:nvSpPr>
          <p:cNvPr id="32828" name="직사각형 34">
            <a:extLst>
              <a:ext uri="{FF2B5EF4-FFF2-40B4-BE49-F238E27FC236}">
                <a16:creationId xmlns:a16="http://schemas.microsoft.com/office/drawing/2014/main" id="{D4028782-5D57-4759-8A1F-E644E1E1D1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90688" y="2378869"/>
            <a:ext cx="17938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ko-KR" altLang="en-US" sz="1000"/>
              <a:t>해당 질문에 대한 답변입니다</a:t>
            </a:r>
            <a:r>
              <a:rPr lang="en-US" altLang="ko-KR" sz="1000"/>
              <a:t>.</a:t>
            </a:r>
            <a:endParaRPr lang="ko-KR" altLang="en-US" sz="100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5788B4EF-D625-40B0-A718-4A0DB39D17B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ko-KR" altLang="en-US" dirty="0"/>
              <a:t>커뮤니티 </a:t>
            </a:r>
            <a:r>
              <a:rPr lang="en-US" altLang="ko-KR" dirty="0"/>
              <a:t>&gt; 1:1</a:t>
            </a:r>
            <a:r>
              <a:rPr lang="ko-KR" altLang="en-US" dirty="0"/>
              <a:t>문의 </a:t>
            </a:r>
            <a:r>
              <a:rPr lang="en-US" altLang="ko-KR" dirty="0"/>
              <a:t>&gt; </a:t>
            </a:r>
            <a:r>
              <a:rPr lang="ko-KR" altLang="en-US" dirty="0"/>
              <a:t>답변등록</a:t>
            </a:r>
            <a:r>
              <a:rPr lang="en-US" altLang="ko-KR" dirty="0"/>
              <a:t>(2)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9865496-C71E-47B3-ADAC-9E59D270C21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121" name="표 120">
            <a:extLst>
              <a:ext uri="{FF2B5EF4-FFF2-40B4-BE49-F238E27FC236}">
                <a16:creationId xmlns:a16="http://schemas.microsoft.com/office/drawing/2014/main" id="{530A1906-5E2B-4156-BDDC-A9E1AAE566B4}"/>
              </a:ext>
            </a:extLst>
          </p:cNvPr>
          <p:cNvGraphicFramePr>
            <a:graphicFrameLocks noGrp="1"/>
          </p:cNvGraphicFramePr>
          <p:nvPr/>
        </p:nvGraphicFramePr>
        <p:xfrm>
          <a:off x="8602663" y="361950"/>
          <a:ext cx="3589337" cy="19909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7677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  <a:gridCol w="3161660">
                  <a:extLst>
                    <a:ext uri="{9D8B030D-6E8A-4147-A177-3AD203B41FA5}">
                      <a16:colId xmlns:a16="http://schemas.microsoft.com/office/drawing/2014/main" val="2572474025"/>
                    </a:ext>
                  </a:extLst>
                </a:gridCol>
              </a:tblGrid>
              <a:tr h="213274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>
                          <a:solidFill>
                            <a:srgbClr val="4E5263"/>
                          </a:solidFill>
                          <a:latin typeface="+mn-ea"/>
                          <a:ea typeface="+mn-ea"/>
                          <a:sym typeface="맑은 고딕"/>
                        </a:rPr>
                        <a:t>Summery.</a:t>
                      </a:r>
                      <a:endParaRPr lang="en" altLang="ko-KR" sz="800" b="1" dirty="0">
                        <a:solidFill>
                          <a:srgbClr val="4E5263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</a:txBody>
                  <a:tcPr marL="91437" marR="91437" marT="45686" marB="45686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" altLang="ko-KR" sz="900" b="1" dirty="0">
                        <a:solidFill>
                          <a:srgbClr val="4E5263"/>
                        </a:solidFill>
                        <a:latin typeface="SF Pro Text" pitchFamily="2" charset="0"/>
                        <a:ea typeface="SF Pro Text" pitchFamily="2" charset="0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3880267"/>
                  </a:ext>
                </a:extLst>
              </a:tr>
              <a:tr h="213274">
                <a:tc gridSpan="2">
                  <a:txBody>
                    <a:bodyPr/>
                    <a:lstStyle/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1:1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문의의 답변 글을 작성합니다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.</a:t>
                      </a:r>
                    </a:p>
                  </a:txBody>
                  <a:tcPr marL="91437" marR="91437" marT="45686" marB="45686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2083066"/>
                  </a:ext>
                </a:extLst>
              </a:tr>
              <a:tr h="33517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6-1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686" marB="45686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등록 안내 팝업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 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확인 클릭 시 </a:t>
                      </a: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5-2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팝업 노출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686" marB="45686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6699591"/>
                  </a:ext>
                </a:extLst>
              </a:tr>
              <a:tr h="22347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6-2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686" marB="45686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800" dirty="0"/>
                        <a:t>1:1 </a:t>
                      </a:r>
                      <a:r>
                        <a:rPr lang="ko-KR" altLang="en-US" sz="800" dirty="0"/>
                        <a:t>문의 답변 작성 완료 안내 팝업</a:t>
                      </a:r>
                      <a:endParaRPr lang="en-US" altLang="ko-KR" sz="800" dirty="0"/>
                    </a:p>
                  </a:txBody>
                  <a:tcPr marL="91437" marR="91437" marT="45686" marB="45686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3663967"/>
                  </a:ext>
                </a:extLst>
              </a:tr>
              <a:tr h="33517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6-3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686" marB="45686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0000"/>
                        </a:lnSpc>
                      </a:pP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제목입력 안내 팝업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just" latinLnBrk="1">
                        <a:lnSpc>
                          <a:spcPct val="100000"/>
                        </a:lnSpc>
                      </a:pP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- 1:1 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문의 답변 제목 </a:t>
                      </a:r>
                      <a:r>
                        <a:rPr kumimoji="1" lang="ko-KR" altLang="en-US" sz="8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미입력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시 노출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686" marB="45686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1583864"/>
                  </a:ext>
                </a:extLst>
              </a:tr>
              <a:tr h="33517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6-4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686" marB="45686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0000"/>
                        </a:lnSpc>
                      </a:pP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관련공고 선택 안내 팝업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just" latinLnBrk="1">
                        <a:lnSpc>
                          <a:spcPct val="100000"/>
                        </a:lnSpc>
                      </a:pP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- 1:1 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문의 답변 관련공고 </a:t>
                      </a:r>
                      <a:r>
                        <a:rPr kumimoji="1" lang="ko-KR" altLang="en-US" sz="8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미선택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시 노출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686" marB="45686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1087368"/>
                  </a:ext>
                </a:extLst>
              </a:tr>
              <a:tr h="33517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6-5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686" marB="45686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0000"/>
                        </a:lnSpc>
                      </a:pP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내용입력 안내 팝업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just" latinLnBrk="1">
                        <a:lnSpc>
                          <a:spcPct val="100000"/>
                        </a:lnSpc>
                      </a:pP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- 1:1 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문의 답변 내용 </a:t>
                      </a:r>
                      <a:r>
                        <a:rPr kumimoji="1" lang="ko-KR" altLang="en-US" sz="8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미입력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시 노출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686" marB="45686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6189854"/>
                  </a:ext>
                </a:extLst>
              </a:tr>
            </a:tbl>
          </a:graphicData>
        </a:graphic>
      </p:graphicFrame>
      <p:grpSp>
        <p:nvGrpSpPr>
          <p:cNvPr id="34841" name="그룹 3">
            <a:extLst>
              <a:ext uri="{FF2B5EF4-FFF2-40B4-BE49-F238E27FC236}">
                <a16:creationId xmlns:a16="http://schemas.microsoft.com/office/drawing/2014/main" id="{263C837F-58CB-416C-84DC-F23F77F675ED}"/>
              </a:ext>
            </a:extLst>
          </p:cNvPr>
          <p:cNvGrpSpPr>
            <a:grpSpLocks/>
          </p:cNvGrpSpPr>
          <p:nvPr/>
        </p:nvGrpSpPr>
        <p:grpSpPr bwMode="auto">
          <a:xfrm>
            <a:off x="3509963" y="782638"/>
            <a:ext cx="1976437" cy="884237"/>
            <a:chOff x="8423275" y="4110038"/>
            <a:chExt cx="1976438" cy="884237"/>
          </a:xfrm>
        </p:grpSpPr>
        <p:grpSp>
          <p:nvGrpSpPr>
            <p:cNvPr id="34875" name="Google Shape;1008;p15">
              <a:extLst>
                <a:ext uri="{FF2B5EF4-FFF2-40B4-BE49-F238E27FC236}">
                  <a16:creationId xmlns:a16="http://schemas.microsoft.com/office/drawing/2014/main" id="{5CD1C16A-5131-43C1-9BE9-2D80FB64D50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478838" y="4232275"/>
              <a:ext cx="1920875" cy="762000"/>
              <a:chOff x="1467546" y="5473764"/>
              <a:chExt cx="1920609" cy="761548"/>
            </a:xfrm>
          </p:grpSpPr>
          <p:sp>
            <p:nvSpPr>
              <p:cNvPr id="47" name="Google Shape;1009;p15">
                <a:extLst>
                  <a:ext uri="{FF2B5EF4-FFF2-40B4-BE49-F238E27FC236}">
                    <a16:creationId xmlns:a16="http://schemas.microsoft.com/office/drawing/2014/main" id="{D45AF8E6-B909-4B47-9548-B6F5B54D4343}"/>
                  </a:ext>
                </a:extLst>
              </p:cNvPr>
              <p:cNvSpPr/>
              <p:nvPr/>
            </p:nvSpPr>
            <p:spPr>
              <a:xfrm>
                <a:off x="1467545" y="5473764"/>
                <a:ext cx="1920610" cy="761548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bg1">
                    <a:lumMod val="75000"/>
                  </a:schemeClr>
                </a:solidFill>
                <a:prstDash val="solid"/>
                <a:miter lim="800000"/>
                <a:headEnd type="none" w="sm" len="sm"/>
                <a:tailEnd type="none" w="sm" len="sm"/>
              </a:ln>
              <a:effectLst/>
            </p:spPr>
            <p:txBody>
              <a:bodyPr spcFirstLastPara="1" lIns="91425" tIns="45700" rIns="91425" bIns="45700" anchor="ctr"/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defRPr/>
                </a:pPr>
                <a:endParaRPr sz="900" b="1" dirty="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4880" name="Google Shape;1011;p15">
                <a:extLst>
                  <a:ext uri="{FF2B5EF4-FFF2-40B4-BE49-F238E27FC236}">
                    <a16:creationId xmlns:a16="http://schemas.microsoft.com/office/drawing/2014/main" id="{1D825A66-262D-42D8-BF98-3D7EBC94551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681188" y="5588658"/>
                <a:ext cx="1554568" cy="2277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50800" rIns="0" bIns="50800">
                <a:spAutoFit/>
              </a:bodyPr>
              <a:lstStyle>
                <a:lvl1pPr latinLnBrk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1pPr>
                <a:lvl2pPr marL="742950" indent="-285750" latinLnBrk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2pPr>
                <a:lvl3pPr marL="1143000" indent="-228600" latinLnBrk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3pPr>
                <a:lvl4pPr marL="1600200" indent="-228600" latinLnBrk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4pPr>
                <a:lvl5pPr marL="2057400" indent="-228600" latinLnBrk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9pPr>
              </a:lstStyle>
              <a:p>
                <a:pPr latinLnBrk="0">
                  <a:lnSpc>
                    <a:spcPct val="130000"/>
                  </a:lnSpc>
                  <a:spcBef>
                    <a:spcPct val="0"/>
                  </a:spcBef>
                  <a:buClr>
                    <a:srgbClr val="000000"/>
                  </a:buClr>
                  <a:buSzPts val="700"/>
                  <a:buFont typeface="맑은 고딕" panose="020B0503020000020004" pitchFamily="50" charset="-127"/>
                  <a:buNone/>
                </a:pPr>
                <a:r>
                  <a:rPr lang="ko-KR" altLang="en-US" sz="700">
                    <a:solidFill>
                      <a:srgbClr val="000000"/>
                    </a:solidFill>
                    <a:sym typeface="맑은 고딕" panose="020B0503020000020004" pitchFamily="50" charset="-127"/>
                  </a:rPr>
                  <a:t>등록하시겠습니까</a:t>
                </a:r>
                <a:r>
                  <a:rPr lang="en-US" altLang="ko-KR" sz="700">
                    <a:solidFill>
                      <a:srgbClr val="000000"/>
                    </a:solidFill>
                    <a:sym typeface="맑은 고딕" panose="020B0503020000020004" pitchFamily="50" charset="-127"/>
                  </a:rPr>
                  <a:t>?</a:t>
                </a:r>
                <a:endParaRPr lang="ko-KR" altLang="ko-KR" sz="1400">
                  <a:solidFill>
                    <a:srgbClr val="000000"/>
                  </a:solidFill>
                  <a:latin typeface="Arial" panose="020B0604020202020204" pitchFamily="34" charset="0"/>
                  <a:ea typeface="바탕체" panose="02030609000101010101" pitchFamily="17" charset="-127"/>
                  <a:cs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52" name="Google Shape;1013;p15">
                <a:extLst>
                  <a:ext uri="{FF2B5EF4-FFF2-40B4-BE49-F238E27FC236}">
                    <a16:creationId xmlns:a16="http://schemas.microsoft.com/office/drawing/2014/main" id="{1B64A0FC-626C-4803-99F8-3A2D30080AC5}"/>
                  </a:ext>
                </a:extLst>
              </p:cNvPr>
              <p:cNvSpPr/>
              <p:nvPr/>
            </p:nvSpPr>
            <p:spPr>
              <a:xfrm>
                <a:off x="1816747" y="6006848"/>
                <a:ext cx="498406" cy="155483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bg1">
                    <a:lumMod val="75000"/>
                  </a:scheme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lIns="91425" tIns="45700" rIns="91425" bIns="45700" anchor="ctr"/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defRPr/>
                </a:pPr>
                <a:r>
                  <a:rPr lang="ko-KR" altLang="en-US" sz="7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확인</a:t>
                </a:r>
                <a:endParaRPr sz="7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34876" name="그룹 121">
              <a:extLst>
                <a:ext uri="{FF2B5EF4-FFF2-40B4-BE49-F238E27FC236}">
                  <a16:creationId xmlns:a16="http://schemas.microsoft.com/office/drawing/2014/main" id="{0A7A9DAB-78CE-4785-9113-896D5863FF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423275" y="4110038"/>
              <a:ext cx="200025" cy="246062"/>
              <a:chOff x="2012774" y="1438295"/>
              <a:chExt cx="200368" cy="245280"/>
            </a:xfrm>
          </p:grpSpPr>
          <p:sp>
            <p:nvSpPr>
              <p:cNvPr id="61" name="Google Shape;2970;p125">
                <a:extLst>
                  <a:ext uri="{FF2B5EF4-FFF2-40B4-BE49-F238E27FC236}">
                    <a16:creationId xmlns:a16="http://schemas.microsoft.com/office/drawing/2014/main" id="{ABE98CD7-F589-4CBD-BAE6-C4464BDAB9EB}"/>
                  </a:ext>
                </a:extLst>
              </p:cNvPr>
              <p:cNvSpPr/>
              <p:nvPr/>
            </p:nvSpPr>
            <p:spPr>
              <a:xfrm>
                <a:off x="2012774" y="1463614"/>
                <a:ext cx="200368" cy="199389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spcFirstLastPara="1" lIns="91425" tIns="45700" rIns="91425" bIns="45700" anchor="ctr"/>
              <a:lstStyle/>
              <a:p>
                <a:pPr algn="ctr"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  <a:defRPr/>
                </a:pPr>
                <a:endParaRPr kumimoji="0" sz="800" dirty="0">
                  <a:solidFill>
                    <a:prstClr val="white"/>
                  </a:solidFill>
                  <a:latin typeface="맑은 고딕" panose="020F0502020204030204"/>
                  <a:ea typeface="+mn-ea"/>
                  <a:cs typeface="Arial"/>
                  <a:sym typeface="Arial"/>
                </a:endParaRPr>
              </a:p>
            </p:txBody>
          </p:sp>
          <p:sp>
            <p:nvSpPr>
              <p:cNvPr id="34878" name="Google Shape;423;p35">
                <a:extLst>
                  <a:ext uri="{FF2B5EF4-FFF2-40B4-BE49-F238E27FC236}">
                    <a16:creationId xmlns:a16="http://schemas.microsoft.com/office/drawing/2014/main" id="{F921AB62-05B7-4B4B-9E49-D237493C2D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16745" y="1438295"/>
                <a:ext cx="189237" cy="2452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lIns="0" tIns="45700" rIns="0" bIns="45700" anchor="ctr"/>
              <a:lstStyle>
                <a:lvl1pPr latinLnBrk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1pPr>
                <a:lvl2pPr marL="742950" indent="-285750" latinLnBrk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2pPr>
                <a:lvl3pPr marL="1143000" indent="-228600" latinLnBrk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3pPr>
                <a:lvl4pPr marL="1600200" indent="-228600" latinLnBrk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4pPr>
                <a:lvl5pPr marL="2057400" indent="-228600" latinLnBrk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kumimoji="0" lang="en-US" altLang="ko-KR" sz="800">
                    <a:solidFill>
                      <a:srgbClr val="FFFFFF"/>
                    </a:solidFill>
                    <a:cs typeface="Arial" panose="020B0604020202020204" pitchFamily="34" charset="0"/>
                    <a:sym typeface="Arial" panose="020B0604020202020204" pitchFamily="34" charset="0"/>
                  </a:rPr>
                  <a:t>6-1</a:t>
                </a:r>
                <a:endParaRPr kumimoji="0" lang="ko-KR" altLang="ko-KR" sz="800">
                  <a:solidFill>
                    <a:srgbClr val="FFFFFF"/>
                  </a:solidFill>
                  <a:cs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</p:grpSp>
      </p:grpSp>
      <p:grpSp>
        <p:nvGrpSpPr>
          <p:cNvPr id="34842" name="그룹 96">
            <a:extLst>
              <a:ext uri="{FF2B5EF4-FFF2-40B4-BE49-F238E27FC236}">
                <a16:creationId xmlns:a16="http://schemas.microsoft.com/office/drawing/2014/main" id="{437A87F2-E96F-4F26-8E9A-CC5A8E9DD0A6}"/>
              </a:ext>
            </a:extLst>
          </p:cNvPr>
          <p:cNvGrpSpPr>
            <a:grpSpLocks/>
          </p:cNvGrpSpPr>
          <p:nvPr/>
        </p:nvGrpSpPr>
        <p:grpSpPr bwMode="auto">
          <a:xfrm>
            <a:off x="3519488" y="1919288"/>
            <a:ext cx="1958975" cy="869950"/>
            <a:chOff x="9845964" y="5216525"/>
            <a:chExt cx="1958975" cy="869950"/>
          </a:xfrm>
        </p:grpSpPr>
        <p:grpSp>
          <p:nvGrpSpPr>
            <p:cNvPr id="34868" name="Google Shape;1008;p15">
              <a:extLst>
                <a:ext uri="{FF2B5EF4-FFF2-40B4-BE49-F238E27FC236}">
                  <a16:creationId xmlns:a16="http://schemas.microsoft.com/office/drawing/2014/main" id="{ED7BA9C9-EB6C-4D21-BB15-4AE6B28942B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884064" y="5324475"/>
              <a:ext cx="1920875" cy="762000"/>
              <a:chOff x="1467546" y="5473764"/>
              <a:chExt cx="1920609" cy="761548"/>
            </a:xfrm>
          </p:grpSpPr>
          <p:sp>
            <p:nvSpPr>
              <p:cNvPr id="102" name="Google Shape;1009;p15">
                <a:extLst>
                  <a:ext uri="{FF2B5EF4-FFF2-40B4-BE49-F238E27FC236}">
                    <a16:creationId xmlns:a16="http://schemas.microsoft.com/office/drawing/2014/main" id="{7CD1DDDE-6D3C-4185-842D-BE78E3D19BA1}"/>
                  </a:ext>
                </a:extLst>
              </p:cNvPr>
              <p:cNvSpPr/>
              <p:nvPr/>
            </p:nvSpPr>
            <p:spPr>
              <a:xfrm>
                <a:off x="1467546" y="5473764"/>
                <a:ext cx="1920609" cy="761548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bg1">
                    <a:lumMod val="75000"/>
                  </a:schemeClr>
                </a:solidFill>
                <a:prstDash val="solid"/>
                <a:miter lim="800000"/>
                <a:headEnd type="none" w="sm" len="sm"/>
                <a:tailEnd type="none" w="sm" len="sm"/>
              </a:ln>
              <a:effectLst/>
            </p:spPr>
            <p:txBody>
              <a:bodyPr spcFirstLastPara="1" lIns="91425" tIns="45700" rIns="91425" bIns="45700" anchor="ctr"/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defRPr/>
                </a:pPr>
                <a:endParaRPr sz="900" b="1" dirty="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4873" name="Google Shape;1011;p15">
                <a:extLst>
                  <a:ext uri="{FF2B5EF4-FFF2-40B4-BE49-F238E27FC236}">
                    <a16:creationId xmlns:a16="http://schemas.microsoft.com/office/drawing/2014/main" id="{B5A16406-DAED-4664-B756-738AD8B789C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681188" y="5588658"/>
                <a:ext cx="1554568" cy="2277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50800" rIns="0" bIns="50800">
                <a:spAutoFit/>
              </a:bodyPr>
              <a:lstStyle>
                <a:lvl1pPr latinLnBrk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1pPr>
                <a:lvl2pPr marL="742950" indent="-285750" latinLnBrk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2pPr>
                <a:lvl3pPr marL="1143000" indent="-228600" latinLnBrk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3pPr>
                <a:lvl4pPr marL="1600200" indent="-228600" latinLnBrk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4pPr>
                <a:lvl5pPr marL="2057400" indent="-228600" latinLnBrk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9pPr>
              </a:lstStyle>
              <a:p>
                <a:pPr latinLnBrk="0">
                  <a:lnSpc>
                    <a:spcPct val="130000"/>
                  </a:lnSpc>
                  <a:spcBef>
                    <a:spcPct val="0"/>
                  </a:spcBef>
                  <a:buClr>
                    <a:srgbClr val="000000"/>
                  </a:buClr>
                  <a:buSzPts val="700"/>
                  <a:buFont typeface="맑은 고딕" panose="020B0503020000020004" pitchFamily="50" charset="-127"/>
                  <a:buNone/>
                </a:pPr>
                <a:r>
                  <a:rPr lang="ko-KR" altLang="en-US" sz="700">
                    <a:solidFill>
                      <a:srgbClr val="000000"/>
                    </a:solidFill>
                    <a:sym typeface="맑은 고딕" panose="020B0503020000020004" pitchFamily="50" charset="-127"/>
                  </a:rPr>
                  <a:t>답변이 등록되었습니다</a:t>
                </a:r>
                <a:r>
                  <a:rPr lang="en-US" altLang="ko-KR" sz="700">
                    <a:solidFill>
                      <a:srgbClr val="000000"/>
                    </a:solidFill>
                    <a:sym typeface="맑은 고딕" panose="020B0503020000020004" pitchFamily="50" charset="-127"/>
                  </a:rPr>
                  <a:t>.</a:t>
                </a:r>
                <a:endParaRPr lang="ko-KR" altLang="ko-KR" sz="1400">
                  <a:solidFill>
                    <a:srgbClr val="000000"/>
                  </a:solidFill>
                  <a:latin typeface="Arial" panose="020B0604020202020204" pitchFamily="34" charset="0"/>
                  <a:ea typeface="바탕체" panose="02030609000101010101" pitchFamily="17" charset="-127"/>
                  <a:cs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104" name="Google Shape;1013;p15">
                <a:extLst>
                  <a:ext uri="{FF2B5EF4-FFF2-40B4-BE49-F238E27FC236}">
                    <a16:creationId xmlns:a16="http://schemas.microsoft.com/office/drawing/2014/main" id="{47FE3BC3-2F5D-4CEB-A4EC-5607DF6758B9}"/>
                  </a:ext>
                </a:extLst>
              </p:cNvPr>
              <p:cNvSpPr/>
              <p:nvPr/>
            </p:nvSpPr>
            <p:spPr>
              <a:xfrm>
                <a:off x="2700862" y="6006848"/>
                <a:ext cx="498406" cy="155483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bg1">
                    <a:lumMod val="75000"/>
                  </a:scheme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lIns="91425" tIns="45700" rIns="91425" bIns="45700" anchor="ctr"/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defRPr/>
                </a:pPr>
                <a:r>
                  <a:rPr lang="ko-KR" altLang="en-US" sz="7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확인</a:t>
                </a:r>
                <a:endParaRPr sz="7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34869" name="그룹 121">
              <a:extLst>
                <a:ext uri="{FF2B5EF4-FFF2-40B4-BE49-F238E27FC236}">
                  <a16:creationId xmlns:a16="http://schemas.microsoft.com/office/drawing/2014/main" id="{13EF4A80-FBB7-4BD7-AD89-3E0128C66E4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845964" y="5216525"/>
              <a:ext cx="200025" cy="246063"/>
              <a:chOff x="2012774" y="1438295"/>
              <a:chExt cx="200368" cy="245280"/>
            </a:xfrm>
          </p:grpSpPr>
          <p:sp>
            <p:nvSpPr>
              <p:cNvPr id="100" name="Google Shape;2970;p125">
                <a:extLst>
                  <a:ext uri="{FF2B5EF4-FFF2-40B4-BE49-F238E27FC236}">
                    <a16:creationId xmlns:a16="http://schemas.microsoft.com/office/drawing/2014/main" id="{2B44B1DB-706C-418E-B7CD-CAACC15E20C3}"/>
                  </a:ext>
                </a:extLst>
              </p:cNvPr>
              <p:cNvSpPr/>
              <p:nvPr/>
            </p:nvSpPr>
            <p:spPr>
              <a:xfrm>
                <a:off x="2012774" y="1463614"/>
                <a:ext cx="200368" cy="199388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spcFirstLastPara="1" lIns="91425" tIns="45700" rIns="91425" bIns="45700" anchor="ctr"/>
              <a:lstStyle/>
              <a:p>
                <a:pPr algn="ctr"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  <a:defRPr/>
                </a:pPr>
                <a:endParaRPr kumimoji="0" sz="800" dirty="0">
                  <a:solidFill>
                    <a:prstClr val="white"/>
                  </a:solidFill>
                  <a:latin typeface="맑은 고딕" panose="020F0502020204030204"/>
                  <a:ea typeface="+mn-ea"/>
                  <a:cs typeface="Arial"/>
                  <a:sym typeface="Arial"/>
                </a:endParaRPr>
              </a:p>
            </p:txBody>
          </p:sp>
          <p:sp>
            <p:nvSpPr>
              <p:cNvPr id="34871" name="Google Shape;423;p35">
                <a:extLst>
                  <a:ext uri="{FF2B5EF4-FFF2-40B4-BE49-F238E27FC236}">
                    <a16:creationId xmlns:a16="http://schemas.microsoft.com/office/drawing/2014/main" id="{A1762C30-D2EB-4CAF-AB60-BC02799DD2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16745" y="1438295"/>
                <a:ext cx="189237" cy="2452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lIns="0" tIns="45700" rIns="0" bIns="45700" anchor="ctr"/>
              <a:lstStyle>
                <a:lvl1pPr latinLnBrk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1pPr>
                <a:lvl2pPr marL="742950" indent="-285750" latinLnBrk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2pPr>
                <a:lvl3pPr marL="1143000" indent="-228600" latinLnBrk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3pPr>
                <a:lvl4pPr marL="1600200" indent="-228600" latinLnBrk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4pPr>
                <a:lvl5pPr marL="2057400" indent="-228600" latinLnBrk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kumimoji="0" lang="en-US" altLang="ko-KR" sz="800">
                    <a:solidFill>
                      <a:srgbClr val="FFFFFF"/>
                    </a:solidFill>
                    <a:cs typeface="Arial" panose="020B0604020202020204" pitchFamily="34" charset="0"/>
                    <a:sym typeface="Arial" panose="020B0604020202020204" pitchFamily="34" charset="0"/>
                  </a:rPr>
                  <a:t>6-2</a:t>
                </a:r>
                <a:endParaRPr kumimoji="0" lang="ko-KR" altLang="ko-KR" sz="800">
                  <a:solidFill>
                    <a:srgbClr val="FFFFFF"/>
                  </a:solidFill>
                  <a:cs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</p:grpSp>
      </p:grpSp>
      <p:grpSp>
        <p:nvGrpSpPr>
          <p:cNvPr id="34843" name="그룹 104">
            <a:extLst>
              <a:ext uri="{FF2B5EF4-FFF2-40B4-BE49-F238E27FC236}">
                <a16:creationId xmlns:a16="http://schemas.microsoft.com/office/drawing/2014/main" id="{E04A2001-10E9-4059-8E0F-4B1B8B903C41}"/>
              </a:ext>
            </a:extLst>
          </p:cNvPr>
          <p:cNvGrpSpPr>
            <a:grpSpLocks/>
          </p:cNvGrpSpPr>
          <p:nvPr/>
        </p:nvGrpSpPr>
        <p:grpSpPr bwMode="auto">
          <a:xfrm>
            <a:off x="3509963" y="3041650"/>
            <a:ext cx="1976437" cy="884238"/>
            <a:chOff x="8423275" y="4110038"/>
            <a:chExt cx="1976438" cy="884237"/>
          </a:xfrm>
        </p:grpSpPr>
        <p:grpSp>
          <p:nvGrpSpPr>
            <p:cNvPr id="34861" name="Google Shape;1008;p15">
              <a:extLst>
                <a:ext uri="{FF2B5EF4-FFF2-40B4-BE49-F238E27FC236}">
                  <a16:creationId xmlns:a16="http://schemas.microsoft.com/office/drawing/2014/main" id="{10E2AC40-06B1-4B7F-817C-FDF497A0E11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478838" y="4232275"/>
              <a:ext cx="1920875" cy="762000"/>
              <a:chOff x="1467546" y="5473764"/>
              <a:chExt cx="1920609" cy="761548"/>
            </a:xfrm>
          </p:grpSpPr>
          <p:sp>
            <p:nvSpPr>
              <p:cNvPr id="110" name="Google Shape;1009;p15">
                <a:extLst>
                  <a:ext uri="{FF2B5EF4-FFF2-40B4-BE49-F238E27FC236}">
                    <a16:creationId xmlns:a16="http://schemas.microsoft.com/office/drawing/2014/main" id="{3044FF9C-BEF2-4831-9EBB-2E9F12D301E3}"/>
                  </a:ext>
                </a:extLst>
              </p:cNvPr>
              <p:cNvSpPr/>
              <p:nvPr/>
            </p:nvSpPr>
            <p:spPr>
              <a:xfrm>
                <a:off x="1467545" y="5473765"/>
                <a:ext cx="1920610" cy="761547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bg1">
                    <a:lumMod val="75000"/>
                  </a:schemeClr>
                </a:solidFill>
                <a:prstDash val="solid"/>
                <a:miter lim="800000"/>
                <a:headEnd type="none" w="sm" len="sm"/>
                <a:tailEnd type="none" w="sm" len="sm"/>
              </a:ln>
              <a:effectLst/>
            </p:spPr>
            <p:txBody>
              <a:bodyPr spcFirstLastPara="1" lIns="91425" tIns="45700" rIns="91425" bIns="45700" anchor="ctr"/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defRPr/>
                </a:pPr>
                <a:endParaRPr sz="900" b="1" dirty="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4866" name="Google Shape;1011;p15">
                <a:extLst>
                  <a:ext uri="{FF2B5EF4-FFF2-40B4-BE49-F238E27FC236}">
                    <a16:creationId xmlns:a16="http://schemas.microsoft.com/office/drawing/2014/main" id="{4414ECC1-AC0A-40F4-99B0-13A8278FC9C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681188" y="5588658"/>
                <a:ext cx="1554568" cy="2277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50800" rIns="0" bIns="50800">
                <a:spAutoFit/>
              </a:bodyPr>
              <a:lstStyle>
                <a:lvl1pPr latinLnBrk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1pPr>
                <a:lvl2pPr marL="742950" indent="-285750" latinLnBrk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2pPr>
                <a:lvl3pPr marL="1143000" indent="-228600" latinLnBrk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3pPr>
                <a:lvl4pPr marL="1600200" indent="-228600" latinLnBrk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4pPr>
                <a:lvl5pPr marL="2057400" indent="-228600" latinLnBrk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9pPr>
              </a:lstStyle>
              <a:p>
                <a:pPr latinLnBrk="0">
                  <a:lnSpc>
                    <a:spcPct val="130000"/>
                  </a:lnSpc>
                  <a:spcBef>
                    <a:spcPct val="0"/>
                  </a:spcBef>
                  <a:buClr>
                    <a:srgbClr val="000000"/>
                  </a:buClr>
                  <a:buSzPts val="700"/>
                  <a:buFont typeface="맑은 고딕" panose="020B0503020000020004" pitchFamily="50" charset="-127"/>
                  <a:buNone/>
                </a:pPr>
                <a:r>
                  <a:rPr lang="ko-KR" altLang="en-US" sz="700">
                    <a:solidFill>
                      <a:srgbClr val="000000"/>
                    </a:solidFill>
                    <a:sym typeface="맑은 고딕" panose="020B0503020000020004" pitchFamily="50" charset="-127"/>
                  </a:rPr>
                  <a:t>제목을 입력해주세요</a:t>
                </a:r>
                <a:r>
                  <a:rPr lang="en-US" altLang="ko-KR" sz="700">
                    <a:solidFill>
                      <a:srgbClr val="000000"/>
                    </a:solidFill>
                    <a:sym typeface="맑은 고딕" panose="020B0503020000020004" pitchFamily="50" charset="-127"/>
                  </a:rPr>
                  <a:t>.</a:t>
                </a:r>
                <a:endParaRPr lang="ko-KR" altLang="ko-KR" sz="1400">
                  <a:solidFill>
                    <a:srgbClr val="000000"/>
                  </a:solidFill>
                  <a:latin typeface="Arial" panose="020B0604020202020204" pitchFamily="34" charset="0"/>
                  <a:ea typeface="바탕체" panose="02030609000101010101" pitchFamily="17" charset="-127"/>
                  <a:cs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113" name="Google Shape;1013;p15">
                <a:extLst>
                  <a:ext uri="{FF2B5EF4-FFF2-40B4-BE49-F238E27FC236}">
                    <a16:creationId xmlns:a16="http://schemas.microsoft.com/office/drawing/2014/main" id="{A00FC430-74B1-480C-8632-69CDFEE33DB0}"/>
                  </a:ext>
                </a:extLst>
              </p:cNvPr>
              <p:cNvSpPr/>
              <p:nvPr/>
            </p:nvSpPr>
            <p:spPr>
              <a:xfrm>
                <a:off x="2702450" y="6006848"/>
                <a:ext cx="498406" cy="155483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bg1">
                    <a:lumMod val="75000"/>
                  </a:scheme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lIns="91425" tIns="45700" rIns="91425" bIns="45700" anchor="ctr"/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defRPr/>
                </a:pPr>
                <a:r>
                  <a:rPr lang="ko-KR" altLang="en-US" sz="7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확인</a:t>
                </a:r>
                <a:endParaRPr sz="7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34862" name="그룹 121">
              <a:extLst>
                <a:ext uri="{FF2B5EF4-FFF2-40B4-BE49-F238E27FC236}">
                  <a16:creationId xmlns:a16="http://schemas.microsoft.com/office/drawing/2014/main" id="{7A88A92B-BEB5-4EAD-981D-18DB1B6F0E0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423275" y="4110038"/>
              <a:ext cx="200025" cy="246062"/>
              <a:chOff x="2012774" y="1438295"/>
              <a:chExt cx="200368" cy="245280"/>
            </a:xfrm>
          </p:grpSpPr>
          <p:sp>
            <p:nvSpPr>
              <p:cNvPr id="108" name="Google Shape;2970;p125">
                <a:extLst>
                  <a:ext uri="{FF2B5EF4-FFF2-40B4-BE49-F238E27FC236}">
                    <a16:creationId xmlns:a16="http://schemas.microsoft.com/office/drawing/2014/main" id="{54D526AF-3E50-44B8-A110-4A4C34D1CC4D}"/>
                  </a:ext>
                </a:extLst>
              </p:cNvPr>
              <p:cNvSpPr/>
              <p:nvPr/>
            </p:nvSpPr>
            <p:spPr>
              <a:xfrm>
                <a:off x="2012774" y="1463614"/>
                <a:ext cx="200368" cy="199389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spcFirstLastPara="1" lIns="91425" tIns="45700" rIns="91425" bIns="45700" anchor="ctr"/>
              <a:lstStyle/>
              <a:p>
                <a:pPr algn="ctr"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  <a:defRPr/>
                </a:pPr>
                <a:endParaRPr kumimoji="0" sz="800" dirty="0">
                  <a:solidFill>
                    <a:prstClr val="white"/>
                  </a:solidFill>
                  <a:latin typeface="맑은 고딕" panose="020F0502020204030204"/>
                  <a:ea typeface="+mn-ea"/>
                  <a:cs typeface="Arial"/>
                  <a:sym typeface="Arial"/>
                </a:endParaRPr>
              </a:p>
            </p:txBody>
          </p:sp>
          <p:sp>
            <p:nvSpPr>
              <p:cNvPr id="34864" name="Google Shape;423;p35">
                <a:extLst>
                  <a:ext uri="{FF2B5EF4-FFF2-40B4-BE49-F238E27FC236}">
                    <a16:creationId xmlns:a16="http://schemas.microsoft.com/office/drawing/2014/main" id="{2233BB53-D067-4F39-B07D-7BAAC7D199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16745" y="1438295"/>
                <a:ext cx="189237" cy="2452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lIns="0" tIns="45700" rIns="0" bIns="45700" anchor="ctr"/>
              <a:lstStyle>
                <a:lvl1pPr latinLnBrk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1pPr>
                <a:lvl2pPr marL="742950" indent="-285750" latinLnBrk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2pPr>
                <a:lvl3pPr marL="1143000" indent="-228600" latinLnBrk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3pPr>
                <a:lvl4pPr marL="1600200" indent="-228600" latinLnBrk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4pPr>
                <a:lvl5pPr marL="2057400" indent="-228600" latinLnBrk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kumimoji="0" lang="en-US" altLang="ko-KR" sz="800">
                    <a:solidFill>
                      <a:srgbClr val="FFFFFF"/>
                    </a:solidFill>
                    <a:cs typeface="Arial" panose="020B0604020202020204" pitchFamily="34" charset="0"/>
                    <a:sym typeface="Arial" panose="020B0604020202020204" pitchFamily="34" charset="0"/>
                  </a:rPr>
                  <a:t>6-3</a:t>
                </a:r>
                <a:endParaRPr kumimoji="0" lang="ko-KR" altLang="ko-KR" sz="800">
                  <a:solidFill>
                    <a:srgbClr val="FFFFFF"/>
                  </a:solidFill>
                  <a:cs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</p:grpSp>
      </p:grpSp>
      <p:grpSp>
        <p:nvGrpSpPr>
          <p:cNvPr id="34844" name="그룹 113">
            <a:extLst>
              <a:ext uri="{FF2B5EF4-FFF2-40B4-BE49-F238E27FC236}">
                <a16:creationId xmlns:a16="http://schemas.microsoft.com/office/drawing/2014/main" id="{9C07DD50-72A0-42DC-818C-4DBAB9C2164A}"/>
              </a:ext>
            </a:extLst>
          </p:cNvPr>
          <p:cNvGrpSpPr>
            <a:grpSpLocks/>
          </p:cNvGrpSpPr>
          <p:nvPr/>
        </p:nvGrpSpPr>
        <p:grpSpPr bwMode="auto">
          <a:xfrm>
            <a:off x="3509963" y="4176713"/>
            <a:ext cx="1976437" cy="884237"/>
            <a:chOff x="8423275" y="4110038"/>
            <a:chExt cx="1976438" cy="884237"/>
          </a:xfrm>
        </p:grpSpPr>
        <p:grpSp>
          <p:nvGrpSpPr>
            <p:cNvPr id="34854" name="Google Shape;1008;p15">
              <a:extLst>
                <a:ext uri="{FF2B5EF4-FFF2-40B4-BE49-F238E27FC236}">
                  <a16:creationId xmlns:a16="http://schemas.microsoft.com/office/drawing/2014/main" id="{6AD35DF2-A0C4-4CD4-83F2-982F13EE9E6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478838" y="4232275"/>
              <a:ext cx="1920875" cy="762000"/>
              <a:chOff x="1467546" y="5473764"/>
              <a:chExt cx="1920609" cy="761548"/>
            </a:xfrm>
          </p:grpSpPr>
          <p:sp>
            <p:nvSpPr>
              <p:cNvPr id="119" name="Google Shape;1009;p15">
                <a:extLst>
                  <a:ext uri="{FF2B5EF4-FFF2-40B4-BE49-F238E27FC236}">
                    <a16:creationId xmlns:a16="http://schemas.microsoft.com/office/drawing/2014/main" id="{86CA7F02-82A9-43D5-A500-67FBF1F78FB3}"/>
                  </a:ext>
                </a:extLst>
              </p:cNvPr>
              <p:cNvSpPr/>
              <p:nvPr/>
            </p:nvSpPr>
            <p:spPr>
              <a:xfrm>
                <a:off x="1467545" y="5473764"/>
                <a:ext cx="1920610" cy="761548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bg1">
                    <a:lumMod val="75000"/>
                  </a:schemeClr>
                </a:solidFill>
                <a:prstDash val="solid"/>
                <a:miter lim="800000"/>
                <a:headEnd type="none" w="sm" len="sm"/>
                <a:tailEnd type="none" w="sm" len="sm"/>
              </a:ln>
              <a:effectLst/>
            </p:spPr>
            <p:txBody>
              <a:bodyPr spcFirstLastPara="1" lIns="91425" tIns="45700" rIns="91425" bIns="45700" anchor="ctr"/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defRPr/>
                </a:pPr>
                <a:endParaRPr sz="900" b="1" dirty="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4859" name="Google Shape;1011;p15">
                <a:extLst>
                  <a:ext uri="{FF2B5EF4-FFF2-40B4-BE49-F238E27FC236}">
                    <a16:creationId xmlns:a16="http://schemas.microsoft.com/office/drawing/2014/main" id="{3E4DC3BD-E791-446D-B81C-F8D1B39D5E4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681188" y="5588658"/>
                <a:ext cx="1554568" cy="2277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50800" rIns="0" bIns="50800">
                <a:spAutoFit/>
              </a:bodyPr>
              <a:lstStyle>
                <a:lvl1pPr latinLnBrk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1pPr>
                <a:lvl2pPr marL="742950" indent="-285750" latinLnBrk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2pPr>
                <a:lvl3pPr marL="1143000" indent="-228600" latinLnBrk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3pPr>
                <a:lvl4pPr marL="1600200" indent="-228600" latinLnBrk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4pPr>
                <a:lvl5pPr marL="2057400" indent="-228600" latinLnBrk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9pPr>
              </a:lstStyle>
              <a:p>
                <a:pPr latinLnBrk="0">
                  <a:lnSpc>
                    <a:spcPct val="130000"/>
                  </a:lnSpc>
                  <a:spcBef>
                    <a:spcPct val="0"/>
                  </a:spcBef>
                  <a:buClr>
                    <a:srgbClr val="000000"/>
                  </a:buClr>
                  <a:buSzPts val="700"/>
                  <a:buFont typeface="맑은 고딕" panose="020B0503020000020004" pitchFamily="50" charset="-127"/>
                  <a:buNone/>
                </a:pPr>
                <a:r>
                  <a:rPr lang="ko-KR" altLang="en-US" sz="700">
                    <a:solidFill>
                      <a:srgbClr val="000000"/>
                    </a:solidFill>
                    <a:sym typeface="맑은 고딕" panose="020B0503020000020004" pitchFamily="50" charset="-127"/>
                  </a:rPr>
                  <a:t>관련공고를 선택해주세요</a:t>
                </a:r>
                <a:r>
                  <a:rPr lang="en-US" altLang="ko-KR" sz="700">
                    <a:solidFill>
                      <a:srgbClr val="000000"/>
                    </a:solidFill>
                    <a:sym typeface="맑은 고딕" panose="020B0503020000020004" pitchFamily="50" charset="-127"/>
                  </a:rPr>
                  <a:t>.</a:t>
                </a:r>
                <a:endParaRPr lang="ko-KR" altLang="ko-KR" sz="1400">
                  <a:solidFill>
                    <a:srgbClr val="000000"/>
                  </a:solidFill>
                  <a:latin typeface="Arial" panose="020B0604020202020204" pitchFamily="34" charset="0"/>
                  <a:ea typeface="바탕체" panose="02030609000101010101" pitchFamily="17" charset="-127"/>
                  <a:cs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123" name="Google Shape;1013;p15">
                <a:extLst>
                  <a:ext uri="{FF2B5EF4-FFF2-40B4-BE49-F238E27FC236}">
                    <a16:creationId xmlns:a16="http://schemas.microsoft.com/office/drawing/2014/main" id="{7B066105-0828-4087-96FD-62C1BE304A50}"/>
                  </a:ext>
                </a:extLst>
              </p:cNvPr>
              <p:cNvSpPr/>
              <p:nvPr/>
            </p:nvSpPr>
            <p:spPr>
              <a:xfrm>
                <a:off x="2702450" y="6006848"/>
                <a:ext cx="498406" cy="155483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bg1">
                    <a:lumMod val="75000"/>
                  </a:scheme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lIns="91425" tIns="45700" rIns="91425" bIns="45700" anchor="ctr"/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defRPr/>
                </a:pPr>
                <a:r>
                  <a:rPr lang="ko-KR" altLang="en-US" sz="7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확인</a:t>
                </a:r>
                <a:endParaRPr sz="7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34855" name="그룹 121">
              <a:extLst>
                <a:ext uri="{FF2B5EF4-FFF2-40B4-BE49-F238E27FC236}">
                  <a16:creationId xmlns:a16="http://schemas.microsoft.com/office/drawing/2014/main" id="{8213AF10-0E73-495C-AF71-3A8DB1BB923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423275" y="4110038"/>
              <a:ext cx="200025" cy="246062"/>
              <a:chOff x="2012774" y="1438295"/>
              <a:chExt cx="200368" cy="245280"/>
            </a:xfrm>
          </p:grpSpPr>
          <p:sp>
            <p:nvSpPr>
              <p:cNvPr id="117" name="Google Shape;2970;p125">
                <a:extLst>
                  <a:ext uri="{FF2B5EF4-FFF2-40B4-BE49-F238E27FC236}">
                    <a16:creationId xmlns:a16="http://schemas.microsoft.com/office/drawing/2014/main" id="{AC3DFA0D-A9DE-49A1-B8AF-D8E1C6595927}"/>
                  </a:ext>
                </a:extLst>
              </p:cNvPr>
              <p:cNvSpPr/>
              <p:nvPr/>
            </p:nvSpPr>
            <p:spPr>
              <a:xfrm>
                <a:off x="2012774" y="1463614"/>
                <a:ext cx="200368" cy="199389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spcFirstLastPara="1" lIns="91425" tIns="45700" rIns="91425" bIns="45700" anchor="ctr"/>
              <a:lstStyle/>
              <a:p>
                <a:pPr algn="ctr"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  <a:defRPr/>
                </a:pPr>
                <a:endParaRPr kumimoji="0" sz="800" dirty="0">
                  <a:solidFill>
                    <a:prstClr val="white"/>
                  </a:solidFill>
                  <a:latin typeface="맑은 고딕" panose="020F0502020204030204"/>
                  <a:ea typeface="+mn-ea"/>
                  <a:cs typeface="Arial"/>
                  <a:sym typeface="Arial"/>
                </a:endParaRPr>
              </a:p>
            </p:txBody>
          </p:sp>
          <p:sp>
            <p:nvSpPr>
              <p:cNvPr id="34857" name="Google Shape;423;p35">
                <a:extLst>
                  <a:ext uri="{FF2B5EF4-FFF2-40B4-BE49-F238E27FC236}">
                    <a16:creationId xmlns:a16="http://schemas.microsoft.com/office/drawing/2014/main" id="{CABD5FCD-CF07-4009-BEB1-7D5AD5B426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16745" y="1438295"/>
                <a:ext cx="189237" cy="2452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lIns="0" tIns="45700" rIns="0" bIns="45700" anchor="ctr"/>
              <a:lstStyle>
                <a:lvl1pPr latinLnBrk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1pPr>
                <a:lvl2pPr marL="742950" indent="-285750" latinLnBrk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2pPr>
                <a:lvl3pPr marL="1143000" indent="-228600" latinLnBrk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3pPr>
                <a:lvl4pPr marL="1600200" indent="-228600" latinLnBrk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4pPr>
                <a:lvl5pPr marL="2057400" indent="-228600" latinLnBrk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kumimoji="0" lang="en-US" altLang="ko-KR" sz="800">
                    <a:solidFill>
                      <a:srgbClr val="FFFFFF"/>
                    </a:solidFill>
                    <a:cs typeface="Arial" panose="020B0604020202020204" pitchFamily="34" charset="0"/>
                    <a:sym typeface="Arial" panose="020B0604020202020204" pitchFamily="34" charset="0"/>
                  </a:rPr>
                  <a:t>6-4</a:t>
                </a:r>
                <a:endParaRPr kumimoji="0" lang="ko-KR" altLang="ko-KR" sz="800">
                  <a:solidFill>
                    <a:srgbClr val="FFFFFF"/>
                  </a:solidFill>
                  <a:cs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</p:grpSp>
      </p:grpSp>
      <p:grpSp>
        <p:nvGrpSpPr>
          <p:cNvPr id="34845" name="그룹 124">
            <a:extLst>
              <a:ext uri="{FF2B5EF4-FFF2-40B4-BE49-F238E27FC236}">
                <a16:creationId xmlns:a16="http://schemas.microsoft.com/office/drawing/2014/main" id="{6D33B68F-656D-40E4-941E-6B02452CE8CD}"/>
              </a:ext>
            </a:extLst>
          </p:cNvPr>
          <p:cNvGrpSpPr>
            <a:grpSpLocks/>
          </p:cNvGrpSpPr>
          <p:nvPr/>
        </p:nvGrpSpPr>
        <p:grpSpPr bwMode="auto">
          <a:xfrm>
            <a:off x="3509963" y="5313363"/>
            <a:ext cx="1976437" cy="884237"/>
            <a:chOff x="8423275" y="4110038"/>
            <a:chExt cx="1976438" cy="884237"/>
          </a:xfrm>
        </p:grpSpPr>
        <p:grpSp>
          <p:nvGrpSpPr>
            <p:cNvPr id="34847" name="Google Shape;1008;p15">
              <a:extLst>
                <a:ext uri="{FF2B5EF4-FFF2-40B4-BE49-F238E27FC236}">
                  <a16:creationId xmlns:a16="http://schemas.microsoft.com/office/drawing/2014/main" id="{780A4B43-2480-4323-AFA7-7E71548D87A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478838" y="4232275"/>
              <a:ext cx="1920875" cy="762000"/>
              <a:chOff x="1467546" y="5473764"/>
              <a:chExt cx="1920609" cy="761548"/>
            </a:xfrm>
          </p:grpSpPr>
          <p:sp>
            <p:nvSpPr>
              <p:cNvPr id="130" name="Google Shape;1009;p15">
                <a:extLst>
                  <a:ext uri="{FF2B5EF4-FFF2-40B4-BE49-F238E27FC236}">
                    <a16:creationId xmlns:a16="http://schemas.microsoft.com/office/drawing/2014/main" id="{BB0F09A6-7BD3-4B5B-A146-5B8582CFDAF8}"/>
                  </a:ext>
                </a:extLst>
              </p:cNvPr>
              <p:cNvSpPr/>
              <p:nvPr/>
            </p:nvSpPr>
            <p:spPr>
              <a:xfrm>
                <a:off x="1467545" y="5473764"/>
                <a:ext cx="1920610" cy="761548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bg1">
                    <a:lumMod val="75000"/>
                  </a:schemeClr>
                </a:solidFill>
                <a:prstDash val="solid"/>
                <a:miter lim="800000"/>
                <a:headEnd type="none" w="sm" len="sm"/>
                <a:tailEnd type="none" w="sm" len="sm"/>
              </a:ln>
              <a:effectLst/>
            </p:spPr>
            <p:txBody>
              <a:bodyPr spcFirstLastPara="1" lIns="91425" tIns="45700" rIns="91425" bIns="45700" anchor="ctr"/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defRPr/>
                </a:pPr>
                <a:endParaRPr sz="900" b="1" dirty="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4852" name="Google Shape;1011;p15">
                <a:extLst>
                  <a:ext uri="{FF2B5EF4-FFF2-40B4-BE49-F238E27FC236}">
                    <a16:creationId xmlns:a16="http://schemas.microsoft.com/office/drawing/2014/main" id="{DE1CB873-B130-484E-8262-A64E4C020BE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681188" y="5588658"/>
                <a:ext cx="1554568" cy="2277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50800" rIns="0" bIns="50800">
                <a:spAutoFit/>
              </a:bodyPr>
              <a:lstStyle>
                <a:lvl1pPr latinLnBrk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1pPr>
                <a:lvl2pPr marL="742950" indent="-285750" latinLnBrk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2pPr>
                <a:lvl3pPr marL="1143000" indent="-228600" latinLnBrk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3pPr>
                <a:lvl4pPr marL="1600200" indent="-228600" latinLnBrk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4pPr>
                <a:lvl5pPr marL="2057400" indent="-228600" latinLnBrk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9pPr>
              </a:lstStyle>
              <a:p>
                <a:pPr latinLnBrk="0">
                  <a:lnSpc>
                    <a:spcPct val="130000"/>
                  </a:lnSpc>
                  <a:spcBef>
                    <a:spcPct val="0"/>
                  </a:spcBef>
                  <a:buClr>
                    <a:srgbClr val="000000"/>
                  </a:buClr>
                  <a:buSzPts val="700"/>
                  <a:buFont typeface="맑은 고딕" panose="020B0503020000020004" pitchFamily="50" charset="-127"/>
                  <a:buNone/>
                </a:pPr>
                <a:r>
                  <a:rPr lang="ko-KR" altLang="en-US" sz="700">
                    <a:solidFill>
                      <a:srgbClr val="000000"/>
                    </a:solidFill>
                    <a:sym typeface="맑은 고딕" panose="020B0503020000020004" pitchFamily="50" charset="-127"/>
                  </a:rPr>
                  <a:t>내용을 입력해주세요</a:t>
                </a:r>
                <a:r>
                  <a:rPr lang="en-US" altLang="ko-KR" sz="700">
                    <a:solidFill>
                      <a:srgbClr val="000000"/>
                    </a:solidFill>
                    <a:sym typeface="맑은 고딕" panose="020B0503020000020004" pitchFamily="50" charset="-127"/>
                  </a:rPr>
                  <a:t>.</a:t>
                </a:r>
                <a:endParaRPr lang="ko-KR" altLang="ko-KR" sz="1400">
                  <a:solidFill>
                    <a:srgbClr val="000000"/>
                  </a:solidFill>
                  <a:latin typeface="Arial" panose="020B0604020202020204" pitchFamily="34" charset="0"/>
                  <a:ea typeface="바탕체" panose="02030609000101010101" pitchFamily="17" charset="-127"/>
                  <a:cs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133" name="Google Shape;1013;p15">
                <a:extLst>
                  <a:ext uri="{FF2B5EF4-FFF2-40B4-BE49-F238E27FC236}">
                    <a16:creationId xmlns:a16="http://schemas.microsoft.com/office/drawing/2014/main" id="{29954F2A-5DDF-440B-B8EB-0BBC17969036}"/>
                  </a:ext>
                </a:extLst>
              </p:cNvPr>
              <p:cNvSpPr/>
              <p:nvPr/>
            </p:nvSpPr>
            <p:spPr>
              <a:xfrm>
                <a:off x="2610387" y="6006848"/>
                <a:ext cx="498406" cy="155483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bg1">
                    <a:lumMod val="75000"/>
                  </a:scheme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lIns="91425" tIns="45700" rIns="91425" bIns="45700" anchor="ctr"/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defRPr/>
                </a:pPr>
                <a:r>
                  <a:rPr lang="ko-KR" altLang="en-US" sz="7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확인</a:t>
                </a:r>
                <a:endParaRPr sz="7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34848" name="그룹 121">
              <a:extLst>
                <a:ext uri="{FF2B5EF4-FFF2-40B4-BE49-F238E27FC236}">
                  <a16:creationId xmlns:a16="http://schemas.microsoft.com/office/drawing/2014/main" id="{C0BEBC43-5B4C-4967-B16F-3F8ACA68A8A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423275" y="4110038"/>
              <a:ext cx="200025" cy="246062"/>
              <a:chOff x="2012774" y="1438295"/>
              <a:chExt cx="200368" cy="245280"/>
            </a:xfrm>
          </p:grpSpPr>
          <p:sp>
            <p:nvSpPr>
              <p:cNvPr id="128" name="Google Shape;2970;p125">
                <a:extLst>
                  <a:ext uri="{FF2B5EF4-FFF2-40B4-BE49-F238E27FC236}">
                    <a16:creationId xmlns:a16="http://schemas.microsoft.com/office/drawing/2014/main" id="{3C323963-3688-4B38-82FB-F33D65381BC9}"/>
                  </a:ext>
                </a:extLst>
              </p:cNvPr>
              <p:cNvSpPr/>
              <p:nvPr/>
            </p:nvSpPr>
            <p:spPr>
              <a:xfrm>
                <a:off x="2012774" y="1463614"/>
                <a:ext cx="200368" cy="199389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spcFirstLastPara="1" lIns="91425" tIns="45700" rIns="91425" bIns="45700" anchor="ctr"/>
              <a:lstStyle/>
              <a:p>
                <a:pPr algn="ctr"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  <a:defRPr/>
                </a:pPr>
                <a:endParaRPr kumimoji="0" sz="800" dirty="0">
                  <a:solidFill>
                    <a:prstClr val="white"/>
                  </a:solidFill>
                  <a:latin typeface="맑은 고딕" panose="020F0502020204030204"/>
                  <a:ea typeface="+mn-ea"/>
                  <a:cs typeface="Arial"/>
                  <a:sym typeface="Arial"/>
                </a:endParaRPr>
              </a:p>
            </p:txBody>
          </p:sp>
          <p:sp>
            <p:nvSpPr>
              <p:cNvPr id="34850" name="Google Shape;423;p35">
                <a:extLst>
                  <a:ext uri="{FF2B5EF4-FFF2-40B4-BE49-F238E27FC236}">
                    <a16:creationId xmlns:a16="http://schemas.microsoft.com/office/drawing/2014/main" id="{44D684C6-8F44-4621-BD0E-9AC0B2669D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16745" y="1438295"/>
                <a:ext cx="189237" cy="2452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lIns="0" tIns="45700" rIns="0" bIns="45700" anchor="ctr"/>
              <a:lstStyle>
                <a:lvl1pPr latinLnBrk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1pPr>
                <a:lvl2pPr marL="742950" indent="-285750" latinLnBrk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2pPr>
                <a:lvl3pPr marL="1143000" indent="-228600" latinLnBrk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3pPr>
                <a:lvl4pPr marL="1600200" indent="-228600" latinLnBrk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4pPr>
                <a:lvl5pPr marL="2057400" indent="-228600" latinLnBrk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kumimoji="0" lang="en-US" altLang="ko-KR" sz="800">
                    <a:solidFill>
                      <a:srgbClr val="FFFFFF"/>
                    </a:solidFill>
                    <a:cs typeface="Arial" panose="020B0604020202020204" pitchFamily="34" charset="0"/>
                    <a:sym typeface="Arial" panose="020B0604020202020204" pitchFamily="34" charset="0"/>
                  </a:rPr>
                  <a:t>6-5</a:t>
                </a:r>
                <a:endParaRPr kumimoji="0" lang="ko-KR" altLang="ko-KR" sz="800">
                  <a:solidFill>
                    <a:srgbClr val="FFFFFF"/>
                  </a:solidFill>
                  <a:cs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</p:grpSp>
      </p:grpSp>
      <p:sp>
        <p:nvSpPr>
          <p:cNvPr id="134" name="Google Shape;1013;p15">
            <a:extLst>
              <a:ext uri="{FF2B5EF4-FFF2-40B4-BE49-F238E27FC236}">
                <a16:creationId xmlns:a16="http://schemas.microsoft.com/office/drawing/2014/main" id="{EFA7A8EB-F12F-4E26-B2D3-3108856E9A50}"/>
              </a:ext>
            </a:extLst>
          </p:cNvPr>
          <p:cNvSpPr/>
          <p:nvPr/>
        </p:nvSpPr>
        <p:spPr bwMode="auto">
          <a:xfrm>
            <a:off x="4572000" y="1438275"/>
            <a:ext cx="498475" cy="155575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bg1">
                <a:lumMod val="75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lIns="91425" tIns="45700" rIns="91425" bIns="45700" anchor="ctr"/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defRPr/>
            </a:pPr>
            <a:r>
              <a:rPr lang="ko-KR" altLang="en-US" sz="7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취소</a:t>
            </a:r>
            <a:endParaRPr sz="7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5788B4EF-D625-40B0-A718-4A0DB39D17B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ko-KR" altLang="en-US" dirty="0"/>
              <a:t>커뮤니티 </a:t>
            </a:r>
            <a:r>
              <a:rPr lang="en-US" altLang="ko-KR" dirty="0"/>
              <a:t>&gt; 1:1</a:t>
            </a:r>
            <a:r>
              <a:rPr lang="ko-KR" altLang="en-US" dirty="0"/>
              <a:t>문의 </a:t>
            </a:r>
            <a:r>
              <a:rPr lang="en-US" altLang="ko-KR" dirty="0"/>
              <a:t>&gt; </a:t>
            </a:r>
            <a:r>
              <a:rPr lang="ko-KR" altLang="en-US" dirty="0" err="1"/>
              <a:t>답변완료글</a:t>
            </a:r>
            <a:r>
              <a:rPr lang="ko-KR" altLang="en-US" dirty="0"/>
              <a:t> 상세조회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7670D60-7BFE-4B76-9F8B-8F0747972F7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121" name="표 120">
            <a:extLst>
              <a:ext uri="{FF2B5EF4-FFF2-40B4-BE49-F238E27FC236}">
                <a16:creationId xmlns:a16="http://schemas.microsoft.com/office/drawing/2014/main" id="{530A1906-5E2B-4156-BDDC-A9E1AAE566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7405382"/>
              </p:ext>
            </p:extLst>
          </p:nvPr>
        </p:nvGraphicFramePr>
        <p:xfrm>
          <a:off x="8602663" y="361950"/>
          <a:ext cx="3589337" cy="36999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7677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  <a:gridCol w="3161660">
                  <a:extLst>
                    <a:ext uri="{9D8B030D-6E8A-4147-A177-3AD203B41FA5}">
                      <a16:colId xmlns:a16="http://schemas.microsoft.com/office/drawing/2014/main" val="2572474025"/>
                    </a:ext>
                  </a:extLst>
                </a:gridCol>
              </a:tblGrid>
              <a:tr h="159106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>
                          <a:solidFill>
                            <a:srgbClr val="4E5263"/>
                          </a:solidFill>
                          <a:latin typeface="+mn-ea"/>
                          <a:ea typeface="+mn-ea"/>
                          <a:sym typeface="맑은 고딕"/>
                        </a:rPr>
                        <a:t>Summery.</a:t>
                      </a:r>
                      <a:endParaRPr lang="en" altLang="ko-KR" sz="800" b="1" dirty="0">
                        <a:solidFill>
                          <a:srgbClr val="4E5263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</a:txBody>
                  <a:tcPr marL="91437" marR="91437" marT="45702" marB="45702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" altLang="ko-KR" sz="900" b="1" dirty="0">
                        <a:solidFill>
                          <a:srgbClr val="4E5263"/>
                        </a:solidFill>
                        <a:latin typeface="SF Pro Text" pitchFamily="2" charset="0"/>
                        <a:ea typeface="SF Pro Text" pitchFamily="2" charset="0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3880267"/>
                  </a:ext>
                </a:extLst>
              </a:tr>
              <a:tr h="159106">
                <a:tc gridSpan="2">
                  <a:txBody>
                    <a:bodyPr/>
                    <a:lstStyle/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1:1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문의 답변완료상태의 글을 </a:t>
                      </a:r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상세조회합니다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.</a:t>
                      </a:r>
                    </a:p>
                  </a:txBody>
                  <a:tcPr marL="91437" marR="91437" marT="45702" marB="45702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2083066"/>
                  </a:ext>
                </a:extLst>
              </a:tr>
              <a:tr h="15910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02" marB="45702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0000"/>
                        </a:lnSpc>
                      </a:pP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1:1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문의 제목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02" marB="45702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6699591"/>
                  </a:ext>
                </a:extLst>
              </a:tr>
              <a:tr h="15910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02" marB="45702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0000"/>
                        </a:lnSpc>
                      </a:pP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1:1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문의 상세정보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02" marB="45702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3663967"/>
                  </a:ext>
                </a:extLst>
              </a:tr>
              <a:tr h="15910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02" marB="45702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0000"/>
                        </a:lnSpc>
                      </a:pP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1:1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문의 내용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02" marB="45702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2147866"/>
                  </a:ext>
                </a:extLst>
              </a:tr>
              <a:tr h="15910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02" marB="45702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0000"/>
                        </a:lnSpc>
                      </a:pP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1:1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문의 답변 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02" marB="45702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5989926"/>
                  </a:ext>
                </a:extLst>
              </a:tr>
              <a:tr h="25003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5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02" marB="45702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수정버튼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02" marB="45702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02592872"/>
                  </a:ext>
                </a:extLst>
              </a:tr>
              <a:tr h="25003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6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02" marB="45702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목록버튼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02" marB="45702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2412223"/>
                  </a:ext>
                </a:extLst>
              </a:tr>
              <a:tr h="15910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02" marB="45702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02" marB="45702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4463033"/>
                  </a:ext>
                </a:extLst>
              </a:tr>
              <a:tr h="15910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02" marB="45702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0000"/>
                        </a:lnSpc>
                      </a:pP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02" marB="45702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4703813"/>
                  </a:ext>
                </a:extLst>
              </a:tr>
              <a:tr h="15910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02" marB="45702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00000"/>
                        </a:lnSpc>
                        <a:buFontTx/>
                        <a:buNone/>
                      </a:pPr>
                      <a:endParaRPr lang="en-US" altLang="ko-KR" sz="800" dirty="0"/>
                    </a:p>
                  </a:txBody>
                  <a:tcPr marL="91437" marR="91437" marT="45702" marB="45702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3765082"/>
                  </a:ext>
                </a:extLst>
              </a:tr>
              <a:tr h="15910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02" marB="45702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0000"/>
                        </a:lnSpc>
                      </a:pP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02" marB="45702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2430075"/>
                  </a:ext>
                </a:extLst>
              </a:tr>
              <a:tr h="15910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02" marB="45702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0000"/>
                        </a:lnSpc>
                      </a:pP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02" marB="45702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1583864"/>
                  </a:ext>
                </a:extLst>
              </a:tr>
              <a:tr h="15910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02" marB="45702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0000"/>
                        </a:lnSpc>
                      </a:pP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02" marB="45702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1087368"/>
                  </a:ext>
                </a:extLst>
              </a:tr>
              <a:tr h="15910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02" marB="45702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0000"/>
                        </a:lnSpc>
                      </a:pPr>
                      <a:endParaRPr lang="en-US" altLang="ko-KR" sz="800" dirty="0"/>
                    </a:p>
                  </a:txBody>
                  <a:tcPr marL="91437" marR="91437" marT="45702" marB="45702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6189854"/>
                  </a:ext>
                </a:extLst>
              </a:tr>
              <a:tr h="15910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02" marB="45702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02" marB="45702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0160353"/>
                  </a:ext>
                </a:extLst>
              </a:tr>
              <a:tr h="15910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02" marB="45702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/>
                    </a:p>
                  </a:txBody>
                  <a:tcPr marL="91437" marR="91437" marT="45702" marB="45702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1304673"/>
                  </a:ext>
                </a:extLst>
              </a:tr>
            </a:tbl>
          </a:graphicData>
        </a:graphic>
      </p:graphicFrame>
      <p:sp>
        <p:nvSpPr>
          <p:cNvPr id="36922" name="Google Shape;423;p35">
            <a:extLst>
              <a:ext uri="{FF2B5EF4-FFF2-40B4-BE49-F238E27FC236}">
                <a16:creationId xmlns:a16="http://schemas.microsoft.com/office/drawing/2014/main" id="{ECA31793-6E70-4D3E-9AA2-2F8CA7BE5C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3840" y="980281"/>
            <a:ext cx="7751763" cy="4897438"/>
          </a:xfrm>
          <a:prstGeom prst="rect">
            <a:avLst/>
          </a:prstGeom>
          <a:solidFill>
            <a:schemeClr val="bg1"/>
          </a:solidFill>
          <a:ln w="9525">
            <a:solidFill>
              <a:srgbClr val="A5A5A5"/>
            </a:solidFill>
            <a:round/>
            <a:headEnd type="none" w="sm" len="sm"/>
            <a:tailEnd type="none" w="sm" len="sm"/>
          </a:ln>
        </p:spPr>
        <p:txBody>
          <a:bodyPr lIns="0" tIns="45700" rIns="0" bIns="45700" anchor="ctr"/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latinLnBrk="0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ko-KR" altLang="ko-KR" sz="900">
                <a:solidFill>
                  <a:srgbClr val="7F7F7F"/>
                </a:solidFill>
                <a:latin typeface="Arial" panose="020B0604020202020204" pitchFamily="34" charset="0"/>
                <a:ea typeface="바탕체" panose="02030609000101010101" pitchFamily="17" charset="-127"/>
                <a:cs typeface="Arial" panose="020B0604020202020204" pitchFamily="34" charset="0"/>
                <a:sym typeface="Arial" panose="020B0604020202020204" pitchFamily="34" charset="0"/>
              </a:rPr>
              <a:t> </a:t>
            </a:r>
          </a:p>
        </p:txBody>
      </p:sp>
      <p:sp>
        <p:nvSpPr>
          <p:cNvPr id="36924" name="TextBox 3">
            <a:extLst>
              <a:ext uri="{FF2B5EF4-FFF2-40B4-BE49-F238E27FC236}">
                <a16:creationId xmlns:a16="http://schemas.microsoft.com/office/drawing/2014/main" id="{9B3CA7E8-8B36-41B6-9777-3D59665D4C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5278" y="5877719"/>
            <a:ext cx="1924050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ko-KR" sz="1000"/>
              <a:t>Footer</a:t>
            </a:r>
            <a:r>
              <a:rPr lang="ko-KR" altLang="en-US" sz="1000"/>
              <a:t>동일</a:t>
            </a:r>
            <a:r>
              <a:rPr lang="en-US" altLang="ko-KR" sz="1000"/>
              <a:t>(</a:t>
            </a:r>
            <a:r>
              <a:rPr lang="ko-KR" altLang="en-US" sz="1000"/>
              <a:t>생략</a:t>
            </a:r>
            <a:r>
              <a:rPr lang="en-US" altLang="ko-KR" sz="1000"/>
              <a:t>)</a:t>
            </a:r>
            <a:endParaRPr lang="ko-KR" altLang="en-US" sz="100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508F109-A498-4D7E-AC56-F1B7601F4954}"/>
              </a:ext>
            </a:extLst>
          </p:cNvPr>
          <p:cNvSpPr/>
          <p:nvPr/>
        </p:nvSpPr>
        <p:spPr>
          <a:xfrm>
            <a:off x="3244515" y="5545931"/>
            <a:ext cx="706438" cy="24447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rmAutofit/>
          </a:bodyPr>
          <a:lstStyle/>
          <a:p>
            <a:pPr algn="ctr">
              <a:defRPr/>
            </a:pPr>
            <a:r>
              <a:rPr lang="ko-KR" altLang="en-US" sz="75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수정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83A0D85-74E7-4693-9363-E439D6742CC1}"/>
              </a:ext>
            </a:extLst>
          </p:cNvPr>
          <p:cNvSpPr/>
          <p:nvPr/>
        </p:nvSpPr>
        <p:spPr>
          <a:xfrm>
            <a:off x="4070015" y="5545931"/>
            <a:ext cx="706438" cy="24447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rmAutofit/>
          </a:bodyPr>
          <a:lstStyle/>
          <a:p>
            <a:pPr algn="ctr">
              <a:defRPr/>
            </a:pPr>
            <a:r>
              <a:rPr lang="ko-KR" altLang="en-US" sz="75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목록</a:t>
            </a:r>
          </a:p>
        </p:txBody>
      </p:sp>
      <p:sp>
        <p:nvSpPr>
          <p:cNvPr id="36935" name="직사각형 4">
            <a:extLst>
              <a:ext uri="{FF2B5EF4-FFF2-40B4-BE49-F238E27FC236}">
                <a16:creationId xmlns:a16="http://schemas.microsoft.com/office/drawing/2014/main" id="{59FFA125-24DE-412F-A078-E8ECAE02D3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6715" y="1107281"/>
            <a:ext cx="34702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ko-KR" altLang="en-US" sz="1400" b="1">
                <a:solidFill>
                  <a:srgbClr val="222222"/>
                </a:solidFill>
              </a:rPr>
              <a:t>신청서를 제출했는데</a:t>
            </a:r>
            <a:r>
              <a:rPr lang="en-US" altLang="ko-KR" sz="1400" b="1">
                <a:solidFill>
                  <a:srgbClr val="222222"/>
                </a:solidFill>
              </a:rPr>
              <a:t>, </a:t>
            </a:r>
            <a:r>
              <a:rPr lang="ko-KR" altLang="en-US" sz="1400" b="1">
                <a:solidFill>
                  <a:srgbClr val="222222"/>
                </a:solidFill>
              </a:rPr>
              <a:t>수정하고 싶습니다</a:t>
            </a:r>
            <a:endParaRPr lang="en-US" altLang="ko-KR" sz="1400" b="1">
              <a:solidFill>
                <a:srgbClr val="222222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20140C12-C1C4-4173-8F67-77E9F3237651}"/>
              </a:ext>
            </a:extLst>
          </p:cNvPr>
          <p:cNvSpPr/>
          <p:nvPr/>
        </p:nvSpPr>
        <p:spPr>
          <a:xfrm>
            <a:off x="1117265" y="1027906"/>
            <a:ext cx="661988" cy="46672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900" b="1" dirty="0">
                <a:solidFill>
                  <a:schemeClr val="bg2">
                    <a:lumMod val="25000"/>
                  </a:schemeClr>
                </a:solidFill>
              </a:rPr>
              <a:t>답변완료</a:t>
            </a:r>
          </a:p>
        </p:txBody>
      </p:sp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DA79C10B-876E-4B7B-B293-70D61CFF53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2711080"/>
              </p:ext>
            </p:extLst>
          </p:nvPr>
        </p:nvGraphicFramePr>
        <p:xfrm>
          <a:off x="1793540" y="1537494"/>
          <a:ext cx="4643438" cy="682626"/>
        </p:xfrm>
        <a:graphic>
          <a:graphicData uri="http://schemas.openxmlformats.org/drawingml/2006/table">
            <a:tbl>
              <a:tblPr>
                <a:tableStyleId>{1FECB4D8-DB02-4DC6-A0A2-4F2EBAE1DC90}</a:tableStyleId>
              </a:tblPr>
              <a:tblGrid>
                <a:gridCol w="909287">
                  <a:extLst>
                    <a:ext uri="{9D8B030D-6E8A-4147-A177-3AD203B41FA5}">
                      <a16:colId xmlns:a16="http://schemas.microsoft.com/office/drawing/2014/main" val="3313979635"/>
                    </a:ext>
                  </a:extLst>
                </a:gridCol>
                <a:gridCol w="1412432">
                  <a:extLst>
                    <a:ext uri="{9D8B030D-6E8A-4147-A177-3AD203B41FA5}">
                      <a16:colId xmlns:a16="http://schemas.microsoft.com/office/drawing/2014/main" val="2124005091"/>
                    </a:ext>
                  </a:extLst>
                </a:gridCol>
                <a:gridCol w="994504">
                  <a:extLst>
                    <a:ext uri="{9D8B030D-6E8A-4147-A177-3AD203B41FA5}">
                      <a16:colId xmlns:a16="http://schemas.microsoft.com/office/drawing/2014/main" val="158358989"/>
                    </a:ext>
                  </a:extLst>
                </a:gridCol>
                <a:gridCol w="1327215">
                  <a:extLst>
                    <a:ext uri="{9D8B030D-6E8A-4147-A177-3AD203B41FA5}">
                      <a16:colId xmlns:a16="http://schemas.microsoft.com/office/drawing/2014/main" val="2208399463"/>
                    </a:ext>
                  </a:extLst>
                </a:gridCol>
              </a:tblGrid>
              <a:tr h="22754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관련공고명</a:t>
                      </a:r>
                    </a:p>
                  </a:txBody>
                  <a:tcPr marL="9525" marR="9525" marT="9521" marB="0" anchor="ctr">
                    <a:solidFill>
                      <a:schemeClr val="bg2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100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년도 이러닝 콘텐츠 내용전문가 </a:t>
                      </a:r>
                      <a:r>
                        <a:rPr lang="en-US" altLang="ko-KR" sz="100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00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분야 통합</a:t>
                      </a:r>
                      <a:r>
                        <a:rPr lang="en-US" altLang="ko-KR" sz="100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 2</a:t>
                      </a:r>
                      <a:r>
                        <a:rPr lang="ko-KR" altLang="en-US" sz="100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차 모집</a:t>
                      </a:r>
                    </a:p>
                  </a:txBody>
                  <a:tcPr marL="9525" marR="9525" marT="9521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078432"/>
                  </a:ext>
                </a:extLst>
              </a:tr>
              <a:tr h="22754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작성일</a:t>
                      </a:r>
                      <a:endParaRPr lang="ko-KR" altLang="en-US" sz="10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1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2022-02-06</a:t>
                      </a:r>
                      <a:endParaRPr lang="ko-KR" altLang="en-US" sz="10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조회수</a:t>
                      </a:r>
                      <a:endParaRPr lang="ko-KR" altLang="en-US" sz="10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1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endParaRPr lang="ko-KR" altLang="en-US" sz="10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1" marB="0" anchor="ctr"/>
                </a:tc>
                <a:extLst>
                  <a:ext uri="{0D108BD9-81ED-4DB2-BD59-A6C34878D82A}">
                    <a16:rowId xmlns:a16="http://schemas.microsoft.com/office/drawing/2014/main" val="3572624196"/>
                  </a:ext>
                </a:extLst>
              </a:tr>
              <a:tr h="22754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작성자</a:t>
                      </a:r>
                    </a:p>
                  </a:txBody>
                  <a:tcPr marL="9525" marR="9525" marT="9521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홍길동</a:t>
                      </a:r>
                    </a:p>
                  </a:txBody>
                  <a:tcPr marL="9525" marR="9525" marT="95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연락처</a:t>
                      </a:r>
                      <a:endParaRPr lang="ko-KR" altLang="en-US" sz="10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1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010-0230-1234</a:t>
                      </a:r>
                      <a:endParaRPr lang="ko-KR" altLang="en-US" sz="10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1" marB="0" anchor="ctr"/>
                </a:tc>
                <a:extLst>
                  <a:ext uri="{0D108BD9-81ED-4DB2-BD59-A6C34878D82A}">
                    <a16:rowId xmlns:a16="http://schemas.microsoft.com/office/drawing/2014/main" val="2623288027"/>
                  </a:ext>
                </a:extLst>
              </a:tr>
            </a:tbl>
          </a:graphicData>
        </a:graphic>
      </p:graphicFrame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E4DAF7D1-82CA-4BDB-928B-3708CFF72115}"/>
              </a:ext>
            </a:extLst>
          </p:cNvPr>
          <p:cNvSpPr/>
          <p:nvPr/>
        </p:nvSpPr>
        <p:spPr>
          <a:xfrm>
            <a:off x="1771315" y="2286794"/>
            <a:ext cx="4665663" cy="1458912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ko-KR" altLang="en-US" dirty="0">
                <a:solidFill>
                  <a:schemeClr val="tx1"/>
                </a:solidFill>
              </a:rPr>
              <a:t>신청서 제출 후 신청서에 작성한 내용이 잘못된 것을 발견하였습니다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  <a:p>
            <a:pPr>
              <a:defRPr/>
            </a:pPr>
            <a:r>
              <a:rPr lang="ko-KR" altLang="en-US" dirty="0">
                <a:solidFill>
                  <a:schemeClr val="tx1"/>
                </a:solidFill>
              </a:rPr>
              <a:t>수정을 하고싶은데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수정할 수 있는 버튼이 없습니다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  <a:p>
            <a:pPr>
              <a:defRPr/>
            </a:pPr>
            <a:r>
              <a:rPr lang="ko-KR" altLang="en-US" dirty="0">
                <a:solidFill>
                  <a:schemeClr val="tx1"/>
                </a:solidFill>
              </a:rPr>
              <a:t>어떻게 수정할 수 있는 방법이 없을까요</a:t>
            </a:r>
            <a:r>
              <a:rPr lang="en-US" altLang="ko-KR" dirty="0">
                <a:solidFill>
                  <a:schemeClr val="tx1"/>
                </a:solidFill>
              </a:rPr>
              <a:t>?</a:t>
            </a:r>
          </a:p>
          <a:p>
            <a:pPr>
              <a:defRPr/>
            </a:pPr>
            <a:endParaRPr lang="en-US" altLang="ko-KR" dirty="0">
              <a:solidFill>
                <a:schemeClr val="tx1"/>
              </a:solidFill>
            </a:endParaRPr>
          </a:p>
          <a:p>
            <a:pPr>
              <a:defRPr/>
            </a:pPr>
            <a:r>
              <a:rPr lang="ko-KR" altLang="en-US" dirty="0" err="1">
                <a:solidFill>
                  <a:schemeClr val="tx1"/>
                </a:solidFill>
              </a:rPr>
              <a:t>도움부탁드립니다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  <a:p>
            <a:pPr>
              <a:defRPr/>
            </a:pP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6955" name="직사각형 3">
            <a:extLst>
              <a:ext uri="{FF2B5EF4-FFF2-40B4-BE49-F238E27FC236}">
                <a16:creationId xmlns:a16="http://schemas.microsoft.com/office/drawing/2014/main" id="{9B57339A-6865-4138-B3B3-D1E252008C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37965" y="3855244"/>
            <a:ext cx="423703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ko-KR" altLang="en-US" sz="1400">
                <a:solidFill>
                  <a:srgbClr val="222222"/>
                </a:solidFill>
              </a:rPr>
              <a:t>└ </a:t>
            </a:r>
            <a:r>
              <a:rPr lang="en-US" altLang="ko-KR" sz="1400">
                <a:solidFill>
                  <a:srgbClr val="222222"/>
                </a:solidFill>
              </a:rPr>
              <a:t>[</a:t>
            </a:r>
            <a:r>
              <a:rPr lang="ko-KR" altLang="en-US" sz="1400">
                <a:solidFill>
                  <a:srgbClr val="222222"/>
                </a:solidFill>
              </a:rPr>
              <a:t>답변</a:t>
            </a:r>
            <a:r>
              <a:rPr lang="en-US" altLang="ko-KR" sz="1400">
                <a:solidFill>
                  <a:srgbClr val="222222"/>
                </a:solidFill>
              </a:rPr>
              <a:t>] </a:t>
            </a:r>
            <a:r>
              <a:rPr lang="ko-KR" altLang="en-US" sz="1400">
                <a:solidFill>
                  <a:srgbClr val="222222"/>
                </a:solidFill>
              </a:rPr>
              <a:t>신청서를 제출했는데</a:t>
            </a:r>
            <a:r>
              <a:rPr lang="en-US" altLang="ko-KR" sz="1400">
                <a:solidFill>
                  <a:srgbClr val="222222"/>
                </a:solidFill>
              </a:rPr>
              <a:t>, </a:t>
            </a:r>
            <a:r>
              <a:rPr lang="ko-KR" altLang="en-US" sz="1400">
                <a:solidFill>
                  <a:srgbClr val="222222"/>
                </a:solidFill>
              </a:rPr>
              <a:t>수정하고 싶습니다</a:t>
            </a:r>
          </a:p>
        </p:txBody>
      </p:sp>
      <p:sp>
        <p:nvSpPr>
          <p:cNvPr id="36956" name="직사각형 4">
            <a:extLst>
              <a:ext uri="{FF2B5EF4-FFF2-40B4-BE49-F238E27FC236}">
                <a16:creationId xmlns:a16="http://schemas.microsoft.com/office/drawing/2014/main" id="{59EA6A95-743D-45D0-B62E-189EC46862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58603" y="4191794"/>
            <a:ext cx="2214562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ko-KR" altLang="en-US" sz="1000" b="1">
                <a:solidFill>
                  <a:srgbClr val="212529"/>
                </a:solidFill>
              </a:rPr>
              <a:t>답변자</a:t>
            </a:r>
            <a:r>
              <a:rPr lang="ko-KR" altLang="en-US" sz="1000">
                <a:solidFill>
                  <a:srgbClr val="212529"/>
                </a:solidFill>
              </a:rPr>
              <a:t> 관리자</a:t>
            </a:r>
            <a:r>
              <a:rPr lang="en-US" altLang="ko-KR" sz="1000">
                <a:solidFill>
                  <a:srgbClr val="212529"/>
                </a:solidFill>
              </a:rPr>
              <a:t>2 </a:t>
            </a:r>
            <a:r>
              <a:rPr lang="ko-KR" altLang="en-US" sz="1000" b="1">
                <a:solidFill>
                  <a:srgbClr val="212529"/>
                </a:solidFill>
              </a:rPr>
              <a:t>답변일</a:t>
            </a:r>
            <a:r>
              <a:rPr lang="ko-KR" altLang="en-US" sz="1000">
                <a:solidFill>
                  <a:srgbClr val="212529"/>
                </a:solidFill>
              </a:rPr>
              <a:t> </a:t>
            </a:r>
            <a:r>
              <a:rPr lang="en-US" altLang="ko-KR" sz="1000">
                <a:solidFill>
                  <a:srgbClr val="212529"/>
                </a:solidFill>
              </a:rPr>
              <a:t>2022-02-16</a:t>
            </a:r>
            <a:endParaRPr lang="ko-KR" altLang="en-US" sz="1000"/>
          </a:p>
        </p:txBody>
      </p:sp>
      <p:sp>
        <p:nvSpPr>
          <p:cNvPr id="36957" name="직사각형 34">
            <a:extLst>
              <a:ext uri="{FF2B5EF4-FFF2-40B4-BE49-F238E27FC236}">
                <a16:creationId xmlns:a16="http://schemas.microsoft.com/office/drawing/2014/main" id="{E11519FB-E802-40CB-80B9-99342B439A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06228" y="4564856"/>
            <a:ext cx="1892300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ko-KR" altLang="en-US" sz="1000"/>
              <a:t>해당 질문에 대한 답변입니다</a:t>
            </a:r>
            <a:r>
              <a:rPr lang="en-US" altLang="ko-KR" sz="1000"/>
              <a:t>.</a:t>
            </a:r>
            <a:endParaRPr lang="ko-KR" altLang="en-US" sz="100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179AC4CE-1614-4D7D-94EE-1323FC3E7778}"/>
              </a:ext>
            </a:extLst>
          </p:cNvPr>
          <p:cNvCxnSpPr>
            <a:cxnSpLocks/>
          </p:cNvCxnSpPr>
          <p:nvPr/>
        </p:nvCxnSpPr>
        <p:spPr>
          <a:xfrm>
            <a:off x="1706228" y="4437856"/>
            <a:ext cx="473075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6959" name="그룹 121">
            <a:extLst>
              <a:ext uri="{FF2B5EF4-FFF2-40B4-BE49-F238E27FC236}">
                <a16:creationId xmlns:a16="http://schemas.microsoft.com/office/drawing/2014/main" id="{583ADA22-64BC-40AF-967A-2A43776F7985}"/>
              </a:ext>
            </a:extLst>
          </p:cNvPr>
          <p:cNvGrpSpPr>
            <a:grpSpLocks/>
          </p:cNvGrpSpPr>
          <p:nvPr/>
        </p:nvGrpSpPr>
        <p:grpSpPr bwMode="auto">
          <a:xfrm>
            <a:off x="1728453" y="969169"/>
            <a:ext cx="200025" cy="246062"/>
            <a:chOff x="2012774" y="1438295"/>
            <a:chExt cx="200368" cy="245280"/>
          </a:xfrm>
        </p:grpSpPr>
        <p:sp>
          <p:nvSpPr>
            <p:cNvPr id="37" name="Google Shape;2970;p125">
              <a:extLst>
                <a:ext uri="{FF2B5EF4-FFF2-40B4-BE49-F238E27FC236}">
                  <a16:creationId xmlns:a16="http://schemas.microsoft.com/office/drawing/2014/main" id="{FA8ECB4A-C815-49A5-AA95-82FE7B3F0924}"/>
                </a:ext>
              </a:extLst>
            </p:cNvPr>
            <p:cNvSpPr/>
            <p:nvPr/>
          </p:nvSpPr>
          <p:spPr>
            <a:xfrm>
              <a:off x="2012774" y="1463614"/>
              <a:ext cx="200368" cy="19938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lIns="91425" tIns="45700" rIns="91425" bIns="45700"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  <a:defRPr/>
              </a:pPr>
              <a:endParaRPr kumimoji="0" sz="800" dirty="0">
                <a:solidFill>
                  <a:prstClr val="white"/>
                </a:solidFill>
                <a:latin typeface="맑은 고딕" panose="020F0502020204030204"/>
                <a:ea typeface="+mn-ea"/>
                <a:cs typeface="Arial"/>
                <a:sym typeface="Arial"/>
              </a:endParaRPr>
            </a:p>
          </p:txBody>
        </p:sp>
        <p:sp>
          <p:nvSpPr>
            <p:cNvPr id="36977" name="Google Shape;423;p35">
              <a:extLst>
                <a:ext uri="{FF2B5EF4-FFF2-40B4-BE49-F238E27FC236}">
                  <a16:creationId xmlns:a16="http://schemas.microsoft.com/office/drawing/2014/main" id="{49856837-7EBF-46DC-944E-902EFAA9FA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745" y="1438295"/>
              <a:ext cx="189237" cy="245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14:hiddenLine>
              </a:ext>
            </a:extLst>
          </p:spPr>
          <p:txBody>
            <a:bodyPr lIns="0" tIns="45700" rIns="0" bIns="45700" anchor="ctr"/>
            <a:lstStyle>
              <a:lvl1pPr latinLnBrk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kumimoji="0" lang="en-US" altLang="ko-KR" sz="800">
                  <a:solidFill>
                    <a:srgbClr val="FFFFFF"/>
                  </a:solidFill>
                  <a:cs typeface="Arial" panose="020B0604020202020204" pitchFamily="34" charset="0"/>
                  <a:sym typeface="Arial" panose="020B0604020202020204" pitchFamily="34" charset="0"/>
                </a:rPr>
                <a:t>1</a:t>
              </a:r>
              <a:endParaRPr kumimoji="0" lang="ko-KR" altLang="ko-KR" sz="800">
                <a:solidFill>
                  <a:srgbClr val="FFFFFF"/>
                </a:solidFill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36960" name="그룹 121">
            <a:extLst>
              <a:ext uri="{FF2B5EF4-FFF2-40B4-BE49-F238E27FC236}">
                <a16:creationId xmlns:a16="http://schemas.microsoft.com/office/drawing/2014/main" id="{590B3C99-DB77-4D7B-98F9-29A49E8056B0}"/>
              </a:ext>
            </a:extLst>
          </p:cNvPr>
          <p:cNvGrpSpPr>
            <a:grpSpLocks/>
          </p:cNvGrpSpPr>
          <p:nvPr/>
        </p:nvGrpSpPr>
        <p:grpSpPr bwMode="auto">
          <a:xfrm>
            <a:off x="1717340" y="1396206"/>
            <a:ext cx="200025" cy="246063"/>
            <a:chOff x="2012774" y="1438295"/>
            <a:chExt cx="200368" cy="245280"/>
          </a:xfrm>
        </p:grpSpPr>
        <p:sp>
          <p:nvSpPr>
            <p:cNvPr id="40" name="Google Shape;2970;p125">
              <a:extLst>
                <a:ext uri="{FF2B5EF4-FFF2-40B4-BE49-F238E27FC236}">
                  <a16:creationId xmlns:a16="http://schemas.microsoft.com/office/drawing/2014/main" id="{9BAB2264-58AF-465C-9CFD-98885F22079D}"/>
                </a:ext>
              </a:extLst>
            </p:cNvPr>
            <p:cNvSpPr/>
            <p:nvPr/>
          </p:nvSpPr>
          <p:spPr>
            <a:xfrm>
              <a:off x="2012774" y="1463614"/>
              <a:ext cx="200368" cy="19938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lIns="91425" tIns="45700" rIns="91425" bIns="45700"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  <a:defRPr/>
              </a:pPr>
              <a:endParaRPr kumimoji="0" sz="800" dirty="0">
                <a:solidFill>
                  <a:prstClr val="white"/>
                </a:solidFill>
                <a:latin typeface="맑은 고딕" panose="020F0502020204030204"/>
                <a:ea typeface="+mn-ea"/>
                <a:cs typeface="Arial"/>
                <a:sym typeface="Arial"/>
              </a:endParaRPr>
            </a:p>
          </p:txBody>
        </p:sp>
        <p:sp>
          <p:nvSpPr>
            <p:cNvPr id="36975" name="Google Shape;423;p35">
              <a:extLst>
                <a:ext uri="{FF2B5EF4-FFF2-40B4-BE49-F238E27FC236}">
                  <a16:creationId xmlns:a16="http://schemas.microsoft.com/office/drawing/2014/main" id="{03DE6319-4358-4DC0-BAC6-EF274B357D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745" y="1438295"/>
              <a:ext cx="189237" cy="245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14:hiddenLine>
              </a:ext>
            </a:extLst>
          </p:spPr>
          <p:txBody>
            <a:bodyPr lIns="0" tIns="45700" rIns="0" bIns="45700" anchor="ctr"/>
            <a:lstStyle>
              <a:lvl1pPr latinLnBrk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kumimoji="0" lang="en-US" altLang="ko-KR" sz="800">
                  <a:solidFill>
                    <a:srgbClr val="FFFFFF"/>
                  </a:solidFill>
                  <a:cs typeface="Arial" panose="020B0604020202020204" pitchFamily="34" charset="0"/>
                  <a:sym typeface="Arial" panose="020B0604020202020204" pitchFamily="34" charset="0"/>
                </a:rPr>
                <a:t>2</a:t>
              </a:r>
              <a:endParaRPr kumimoji="0" lang="ko-KR" altLang="ko-KR" sz="800">
                <a:solidFill>
                  <a:srgbClr val="FFFFFF"/>
                </a:solidFill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36961" name="그룹 121">
            <a:extLst>
              <a:ext uri="{FF2B5EF4-FFF2-40B4-BE49-F238E27FC236}">
                <a16:creationId xmlns:a16="http://schemas.microsoft.com/office/drawing/2014/main" id="{571519C0-5BAA-4FE5-8923-909A587E8A14}"/>
              </a:ext>
            </a:extLst>
          </p:cNvPr>
          <p:cNvGrpSpPr>
            <a:grpSpLocks/>
          </p:cNvGrpSpPr>
          <p:nvPr/>
        </p:nvGrpSpPr>
        <p:grpSpPr bwMode="auto">
          <a:xfrm>
            <a:off x="1717340" y="2234406"/>
            <a:ext cx="200025" cy="246063"/>
            <a:chOff x="2012774" y="1438295"/>
            <a:chExt cx="200368" cy="245280"/>
          </a:xfrm>
        </p:grpSpPr>
        <p:sp>
          <p:nvSpPr>
            <p:cNvPr id="43" name="Google Shape;2970;p125">
              <a:extLst>
                <a:ext uri="{FF2B5EF4-FFF2-40B4-BE49-F238E27FC236}">
                  <a16:creationId xmlns:a16="http://schemas.microsoft.com/office/drawing/2014/main" id="{C5EB6FB6-86E9-4218-9B24-180149BE7878}"/>
                </a:ext>
              </a:extLst>
            </p:cNvPr>
            <p:cNvSpPr/>
            <p:nvPr/>
          </p:nvSpPr>
          <p:spPr>
            <a:xfrm>
              <a:off x="2012774" y="1463614"/>
              <a:ext cx="200368" cy="19938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lIns="91425" tIns="45700" rIns="91425" bIns="45700"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  <a:defRPr/>
              </a:pPr>
              <a:endParaRPr kumimoji="0" sz="800" dirty="0">
                <a:solidFill>
                  <a:prstClr val="white"/>
                </a:solidFill>
                <a:latin typeface="맑은 고딕" panose="020F0502020204030204"/>
                <a:ea typeface="+mn-ea"/>
                <a:cs typeface="Arial"/>
                <a:sym typeface="Arial"/>
              </a:endParaRPr>
            </a:p>
          </p:txBody>
        </p:sp>
        <p:sp>
          <p:nvSpPr>
            <p:cNvPr id="36973" name="Google Shape;423;p35">
              <a:extLst>
                <a:ext uri="{FF2B5EF4-FFF2-40B4-BE49-F238E27FC236}">
                  <a16:creationId xmlns:a16="http://schemas.microsoft.com/office/drawing/2014/main" id="{F9535AB0-86A1-40C4-A5DB-D0DB241141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745" y="1438295"/>
              <a:ext cx="189237" cy="245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14:hiddenLine>
              </a:ext>
            </a:extLst>
          </p:spPr>
          <p:txBody>
            <a:bodyPr lIns="0" tIns="45700" rIns="0" bIns="45700" anchor="ctr"/>
            <a:lstStyle>
              <a:lvl1pPr latinLnBrk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kumimoji="0" lang="en-US" altLang="ko-KR" sz="800">
                  <a:solidFill>
                    <a:srgbClr val="FFFFFF"/>
                  </a:solidFill>
                  <a:cs typeface="Arial" panose="020B0604020202020204" pitchFamily="34" charset="0"/>
                  <a:sym typeface="Arial" panose="020B0604020202020204" pitchFamily="34" charset="0"/>
                </a:rPr>
                <a:t>3</a:t>
              </a:r>
              <a:endParaRPr kumimoji="0" lang="ko-KR" altLang="ko-KR" sz="800">
                <a:solidFill>
                  <a:srgbClr val="FFFFFF"/>
                </a:solidFill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CCBE39D8-27DC-4E12-AF12-366E4CDF531B}"/>
              </a:ext>
            </a:extLst>
          </p:cNvPr>
          <p:cNvSpPr/>
          <p:nvPr/>
        </p:nvSpPr>
        <p:spPr>
          <a:xfrm>
            <a:off x="1488740" y="3790156"/>
            <a:ext cx="5219700" cy="1562100"/>
          </a:xfrm>
          <a:prstGeom prst="roundRect">
            <a:avLst>
              <a:gd name="adj" fmla="val 0"/>
            </a:avLst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36963" name="그룹 121">
            <a:extLst>
              <a:ext uri="{FF2B5EF4-FFF2-40B4-BE49-F238E27FC236}">
                <a16:creationId xmlns:a16="http://schemas.microsoft.com/office/drawing/2014/main" id="{C18C1F5E-C3F1-49CE-81DC-8BB59A8C5A1D}"/>
              </a:ext>
            </a:extLst>
          </p:cNvPr>
          <p:cNvGrpSpPr>
            <a:grpSpLocks/>
          </p:cNvGrpSpPr>
          <p:nvPr/>
        </p:nvGrpSpPr>
        <p:grpSpPr bwMode="auto">
          <a:xfrm>
            <a:off x="1423653" y="3667919"/>
            <a:ext cx="200025" cy="246062"/>
            <a:chOff x="2012774" y="1438295"/>
            <a:chExt cx="200368" cy="245280"/>
          </a:xfrm>
        </p:grpSpPr>
        <p:sp>
          <p:nvSpPr>
            <p:cNvPr id="46" name="Google Shape;2970;p125">
              <a:extLst>
                <a:ext uri="{FF2B5EF4-FFF2-40B4-BE49-F238E27FC236}">
                  <a16:creationId xmlns:a16="http://schemas.microsoft.com/office/drawing/2014/main" id="{0A11B665-3B70-4C8E-B99B-779E2AB369CC}"/>
                </a:ext>
              </a:extLst>
            </p:cNvPr>
            <p:cNvSpPr/>
            <p:nvPr/>
          </p:nvSpPr>
          <p:spPr>
            <a:xfrm>
              <a:off x="2012774" y="1463614"/>
              <a:ext cx="200368" cy="19938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lIns="91425" tIns="45700" rIns="91425" bIns="45700"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  <a:defRPr/>
              </a:pPr>
              <a:endParaRPr kumimoji="0" sz="800" dirty="0">
                <a:solidFill>
                  <a:prstClr val="white"/>
                </a:solidFill>
                <a:latin typeface="맑은 고딕" panose="020F0502020204030204"/>
                <a:ea typeface="+mn-ea"/>
                <a:cs typeface="Arial"/>
                <a:sym typeface="Arial"/>
              </a:endParaRPr>
            </a:p>
          </p:txBody>
        </p:sp>
        <p:sp>
          <p:nvSpPr>
            <p:cNvPr id="36971" name="Google Shape;423;p35">
              <a:extLst>
                <a:ext uri="{FF2B5EF4-FFF2-40B4-BE49-F238E27FC236}">
                  <a16:creationId xmlns:a16="http://schemas.microsoft.com/office/drawing/2014/main" id="{A8273B20-AD0D-4B96-B606-8527DB5BEA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745" y="1438295"/>
              <a:ext cx="189237" cy="245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14:hiddenLine>
              </a:ext>
            </a:extLst>
          </p:spPr>
          <p:txBody>
            <a:bodyPr lIns="0" tIns="45700" rIns="0" bIns="45700" anchor="ctr"/>
            <a:lstStyle>
              <a:lvl1pPr latinLnBrk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kumimoji="0" lang="en-US" altLang="ko-KR" sz="800">
                  <a:solidFill>
                    <a:srgbClr val="FFFFFF"/>
                  </a:solidFill>
                  <a:cs typeface="Arial" panose="020B0604020202020204" pitchFamily="34" charset="0"/>
                  <a:sym typeface="Arial" panose="020B0604020202020204" pitchFamily="34" charset="0"/>
                </a:rPr>
                <a:t>4</a:t>
              </a:r>
              <a:endParaRPr kumimoji="0" lang="ko-KR" altLang="ko-KR" sz="800">
                <a:solidFill>
                  <a:srgbClr val="FFFFFF"/>
                </a:solidFill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36964" name="그룹 121">
            <a:extLst>
              <a:ext uri="{FF2B5EF4-FFF2-40B4-BE49-F238E27FC236}">
                <a16:creationId xmlns:a16="http://schemas.microsoft.com/office/drawing/2014/main" id="{C0CB6E1A-E7E8-4A15-86F6-C17660045887}"/>
              </a:ext>
            </a:extLst>
          </p:cNvPr>
          <p:cNvGrpSpPr>
            <a:grpSpLocks/>
          </p:cNvGrpSpPr>
          <p:nvPr/>
        </p:nvGrpSpPr>
        <p:grpSpPr bwMode="auto">
          <a:xfrm>
            <a:off x="3174665" y="5433219"/>
            <a:ext cx="200025" cy="246062"/>
            <a:chOff x="2012774" y="1438295"/>
            <a:chExt cx="200368" cy="245280"/>
          </a:xfrm>
        </p:grpSpPr>
        <p:sp>
          <p:nvSpPr>
            <p:cNvPr id="50" name="Google Shape;2970;p125">
              <a:extLst>
                <a:ext uri="{FF2B5EF4-FFF2-40B4-BE49-F238E27FC236}">
                  <a16:creationId xmlns:a16="http://schemas.microsoft.com/office/drawing/2014/main" id="{6C28C829-AEC4-4DA8-B092-4D633696E1C7}"/>
                </a:ext>
              </a:extLst>
            </p:cNvPr>
            <p:cNvSpPr/>
            <p:nvPr/>
          </p:nvSpPr>
          <p:spPr>
            <a:xfrm>
              <a:off x="2012774" y="1463614"/>
              <a:ext cx="200368" cy="19938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lIns="91425" tIns="45700" rIns="91425" bIns="45700"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  <a:defRPr/>
              </a:pPr>
              <a:endParaRPr kumimoji="0" sz="800" dirty="0">
                <a:solidFill>
                  <a:prstClr val="white"/>
                </a:solidFill>
                <a:latin typeface="맑은 고딕" panose="020F0502020204030204"/>
                <a:ea typeface="+mn-ea"/>
                <a:cs typeface="Arial"/>
                <a:sym typeface="Arial"/>
              </a:endParaRPr>
            </a:p>
          </p:txBody>
        </p:sp>
        <p:sp>
          <p:nvSpPr>
            <p:cNvPr id="36969" name="Google Shape;423;p35">
              <a:extLst>
                <a:ext uri="{FF2B5EF4-FFF2-40B4-BE49-F238E27FC236}">
                  <a16:creationId xmlns:a16="http://schemas.microsoft.com/office/drawing/2014/main" id="{6698CD11-25AE-47D0-B789-5DEFC4C0A5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745" y="1438295"/>
              <a:ext cx="189237" cy="245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14:hiddenLine>
              </a:ext>
            </a:extLst>
          </p:spPr>
          <p:txBody>
            <a:bodyPr lIns="0" tIns="45700" rIns="0" bIns="45700" anchor="ctr"/>
            <a:lstStyle>
              <a:lvl1pPr latinLnBrk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kumimoji="0" lang="en-US" altLang="ko-KR" sz="800">
                  <a:solidFill>
                    <a:srgbClr val="FFFFFF"/>
                  </a:solidFill>
                  <a:cs typeface="Arial" panose="020B0604020202020204" pitchFamily="34" charset="0"/>
                  <a:sym typeface="Arial" panose="020B0604020202020204" pitchFamily="34" charset="0"/>
                </a:rPr>
                <a:t>5</a:t>
              </a:r>
              <a:endParaRPr kumimoji="0" lang="ko-KR" altLang="ko-KR" sz="800">
                <a:solidFill>
                  <a:srgbClr val="FFFFFF"/>
                </a:solidFill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36965" name="그룹 121">
            <a:extLst>
              <a:ext uri="{FF2B5EF4-FFF2-40B4-BE49-F238E27FC236}">
                <a16:creationId xmlns:a16="http://schemas.microsoft.com/office/drawing/2014/main" id="{E9C5214B-5A66-4DF3-A1B1-45F70C668172}"/>
              </a:ext>
            </a:extLst>
          </p:cNvPr>
          <p:cNvGrpSpPr>
            <a:grpSpLocks/>
          </p:cNvGrpSpPr>
          <p:nvPr/>
        </p:nvGrpSpPr>
        <p:grpSpPr bwMode="auto">
          <a:xfrm>
            <a:off x="4014453" y="5439569"/>
            <a:ext cx="200025" cy="246062"/>
            <a:chOff x="2012774" y="1438295"/>
            <a:chExt cx="200368" cy="245280"/>
          </a:xfrm>
        </p:grpSpPr>
        <p:sp>
          <p:nvSpPr>
            <p:cNvPr id="53" name="Google Shape;2970;p125">
              <a:extLst>
                <a:ext uri="{FF2B5EF4-FFF2-40B4-BE49-F238E27FC236}">
                  <a16:creationId xmlns:a16="http://schemas.microsoft.com/office/drawing/2014/main" id="{B35E8C2F-5DDD-4693-BF00-550DDEAEAB81}"/>
                </a:ext>
              </a:extLst>
            </p:cNvPr>
            <p:cNvSpPr/>
            <p:nvPr/>
          </p:nvSpPr>
          <p:spPr>
            <a:xfrm>
              <a:off x="2012774" y="1463614"/>
              <a:ext cx="200368" cy="19938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lIns="91425" tIns="45700" rIns="91425" bIns="45700"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  <a:defRPr/>
              </a:pPr>
              <a:endParaRPr kumimoji="0" sz="800" dirty="0">
                <a:solidFill>
                  <a:prstClr val="white"/>
                </a:solidFill>
                <a:latin typeface="맑은 고딕" panose="020F0502020204030204"/>
                <a:ea typeface="+mn-ea"/>
                <a:cs typeface="Arial"/>
                <a:sym typeface="Arial"/>
              </a:endParaRPr>
            </a:p>
          </p:txBody>
        </p:sp>
        <p:sp>
          <p:nvSpPr>
            <p:cNvPr id="36967" name="Google Shape;423;p35">
              <a:extLst>
                <a:ext uri="{FF2B5EF4-FFF2-40B4-BE49-F238E27FC236}">
                  <a16:creationId xmlns:a16="http://schemas.microsoft.com/office/drawing/2014/main" id="{47E7047D-10C7-4B8A-8F84-7FA610101D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745" y="1438295"/>
              <a:ext cx="189237" cy="245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14:hiddenLine>
              </a:ext>
            </a:extLst>
          </p:spPr>
          <p:txBody>
            <a:bodyPr lIns="0" tIns="45700" rIns="0" bIns="45700" anchor="ctr"/>
            <a:lstStyle>
              <a:lvl1pPr latinLnBrk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kumimoji="0" lang="en-US" altLang="ko-KR" sz="800">
                  <a:solidFill>
                    <a:srgbClr val="FFFFFF"/>
                  </a:solidFill>
                  <a:cs typeface="Arial" panose="020B0604020202020204" pitchFamily="34" charset="0"/>
                  <a:sym typeface="Arial" panose="020B0604020202020204" pitchFamily="34" charset="0"/>
                </a:rPr>
                <a:t>6</a:t>
              </a:r>
              <a:endParaRPr kumimoji="0" lang="ko-KR" altLang="ko-KR" sz="800">
                <a:solidFill>
                  <a:srgbClr val="FFFFFF"/>
                </a:solidFill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5788B4EF-D625-40B0-A718-4A0DB39D17B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ko-KR" altLang="en-US" dirty="0"/>
              <a:t>커뮤니티 </a:t>
            </a:r>
            <a:r>
              <a:rPr lang="en-US" altLang="ko-KR" dirty="0"/>
              <a:t>&gt; 1:1</a:t>
            </a:r>
            <a:r>
              <a:rPr lang="ko-KR" altLang="en-US" dirty="0"/>
              <a:t>문의 </a:t>
            </a:r>
            <a:r>
              <a:rPr lang="en-US" altLang="ko-KR" dirty="0"/>
              <a:t>&gt; </a:t>
            </a:r>
            <a:r>
              <a:rPr lang="ko-KR" altLang="en-US" dirty="0"/>
              <a:t>답변수정</a:t>
            </a:r>
            <a:r>
              <a:rPr lang="en-US" altLang="ko-KR" dirty="0"/>
              <a:t>(1)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AD0B207-F175-457E-843D-724063000B6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121" name="표 120">
            <a:extLst>
              <a:ext uri="{FF2B5EF4-FFF2-40B4-BE49-F238E27FC236}">
                <a16:creationId xmlns:a16="http://schemas.microsoft.com/office/drawing/2014/main" id="{530A1906-5E2B-4156-BDDC-A9E1AAE566B4}"/>
              </a:ext>
            </a:extLst>
          </p:cNvPr>
          <p:cNvGraphicFramePr>
            <a:graphicFrameLocks noGrp="1"/>
          </p:cNvGraphicFramePr>
          <p:nvPr/>
        </p:nvGraphicFramePr>
        <p:xfrm>
          <a:off x="8602663" y="361950"/>
          <a:ext cx="3589337" cy="23780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7677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  <a:gridCol w="3161660">
                  <a:extLst>
                    <a:ext uri="{9D8B030D-6E8A-4147-A177-3AD203B41FA5}">
                      <a16:colId xmlns:a16="http://schemas.microsoft.com/office/drawing/2014/main" val="2572474025"/>
                    </a:ext>
                  </a:extLst>
                </a:gridCol>
              </a:tblGrid>
              <a:tr h="213423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>
                          <a:solidFill>
                            <a:srgbClr val="4E5263"/>
                          </a:solidFill>
                          <a:latin typeface="+mn-ea"/>
                          <a:ea typeface="+mn-ea"/>
                          <a:sym typeface="맑은 고딕"/>
                        </a:rPr>
                        <a:t>Summery.</a:t>
                      </a:r>
                      <a:endParaRPr lang="en" altLang="ko-KR" sz="800" b="1" dirty="0">
                        <a:solidFill>
                          <a:srgbClr val="4E5263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</a:txBody>
                  <a:tcPr marL="91437" marR="91437" marT="45733" marB="45733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" altLang="ko-KR" sz="900" b="1" dirty="0">
                        <a:solidFill>
                          <a:srgbClr val="4E5263"/>
                        </a:solidFill>
                        <a:latin typeface="SF Pro Text" pitchFamily="2" charset="0"/>
                        <a:ea typeface="SF Pro Text" pitchFamily="2" charset="0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3880267"/>
                  </a:ext>
                </a:extLst>
              </a:tr>
              <a:tr h="213423">
                <a:tc gridSpan="2">
                  <a:txBody>
                    <a:bodyPr/>
                    <a:lstStyle/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1:1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문의 </a:t>
                      </a:r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답변완료글에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 대한 답변을 수정합니다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.</a:t>
                      </a:r>
                    </a:p>
                  </a:txBody>
                  <a:tcPr marL="91437" marR="91437" marT="45733" marB="45733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2083066"/>
                  </a:ext>
                </a:extLst>
              </a:tr>
              <a:tr h="21342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33" marB="45733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0000"/>
                        </a:lnSpc>
                      </a:pP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1:1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문의 제목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33" marB="45733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6699591"/>
                  </a:ext>
                </a:extLst>
              </a:tr>
              <a:tr h="33533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33" marB="45733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0000"/>
                        </a:lnSpc>
                      </a:pP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답변 제목 입력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- 1:1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문의의 제목 앞에 </a:t>
                      </a: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‘[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답변</a:t>
                      </a: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]’ 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말머리 추가됨</a:t>
                      </a: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 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수정 가능</a:t>
                      </a: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</a:p>
                  </a:txBody>
                  <a:tcPr marL="91437" marR="91437" marT="45733" marB="45733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3663967"/>
                  </a:ext>
                </a:extLst>
              </a:tr>
              <a:tr h="21342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33" marB="45733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0000"/>
                        </a:lnSpc>
                      </a:pP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답변 내용 입력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33" marB="45733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2147866"/>
                  </a:ext>
                </a:extLst>
              </a:tr>
              <a:tr h="21342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33" marB="45733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0000"/>
                        </a:lnSpc>
                      </a:pP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첨부파일 첨부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33" marB="45733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5989926"/>
                  </a:ext>
                </a:extLst>
              </a:tr>
              <a:tr h="21342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5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33" marB="45733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1:1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문의 내용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33" marB="45733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02592872"/>
                  </a:ext>
                </a:extLst>
              </a:tr>
              <a:tr h="33535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6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33" marB="45733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등록 버튼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 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클릭 시 </a:t>
                      </a: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6-1 ~ 6-5 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팝업 노출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33" marB="45733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2412223"/>
                  </a:ext>
                </a:extLst>
              </a:tr>
              <a:tr h="21342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7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33" marB="45733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취소 버튼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33" marB="45733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4463033"/>
                  </a:ext>
                </a:extLst>
              </a:tr>
              <a:tr h="21342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33" marB="45733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0000"/>
                        </a:lnSpc>
                      </a:pP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33" marB="45733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4703813"/>
                  </a:ext>
                </a:extLst>
              </a:tr>
            </a:tbl>
          </a:graphicData>
        </a:graphic>
      </p:graphicFrame>
      <p:sp>
        <p:nvSpPr>
          <p:cNvPr id="38949" name="Google Shape;423;p35">
            <a:extLst>
              <a:ext uri="{FF2B5EF4-FFF2-40B4-BE49-F238E27FC236}">
                <a16:creationId xmlns:a16="http://schemas.microsoft.com/office/drawing/2014/main" id="{307C6383-BEB7-4377-8A7A-EEB1A9E7E0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3968" y="1084008"/>
            <a:ext cx="7751763" cy="4897438"/>
          </a:xfrm>
          <a:prstGeom prst="rect">
            <a:avLst/>
          </a:prstGeom>
          <a:solidFill>
            <a:schemeClr val="bg1"/>
          </a:solidFill>
          <a:ln w="9525">
            <a:solidFill>
              <a:srgbClr val="A5A5A5"/>
            </a:solidFill>
            <a:round/>
            <a:headEnd type="none" w="sm" len="sm"/>
            <a:tailEnd type="none" w="sm" len="sm"/>
          </a:ln>
        </p:spPr>
        <p:txBody>
          <a:bodyPr lIns="0" tIns="45700" rIns="0" bIns="45700" anchor="ctr"/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latinLnBrk="0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ko-KR" altLang="ko-KR" sz="900">
                <a:solidFill>
                  <a:srgbClr val="7F7F7F"/>
                </a:solidFill>
                <a:latin typeface="Arial" panose="020B0604020202020204" pitchFamily="34" charset="0"/>
                <a:ea typeface="바탕체" panose="02030609000101010101" pitchFamily="17" charset="-127"/>
                <a:cs typeface="Arial" panose="020B0604020202020204" pitchFamily="34" charset="0"/>
                <a:sym typeface="Arial" panose="020B0604020202020204" pitchFamily="34" charset="0"/>
              </a:rPr>
              <a:t> </a:t>
            </a:r>
          </a:p>
        </p:txBody>
      </p:sp>
      <p:sp>
        <p:nvSpPr>
          <p:cNvPr id="38951" name="TextBox 3">
            <a:extLst>
              <a:ext uri="{FF2B5EF4-FFF2-40B4-BE49-F238E27FC236}">
                <a16:creationId xmlns:a16="http://schemas.microsoft.com/office/drawing/2014/main" id="{59BBF528-4D02-45AD-81C4-20E1BA144E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5406" y="5981446"/>
            <a:ext cx="1924050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ko-KR" sz="1000"/>
              <a:t>Footer</a:t>
            </a:r>
            <a:r>
              <a:rPr lang="ko-KR" altLang="en-US" sz="1000"/>
              <a:t>동일</a:t>
            </a:r>
            <a:r>
              <a:rPr lang="en-US" altLang="ko-KR" sz="1000"/>
              <a:t>(</a:t>
            </a:r>
            <a:r>
              <a:rPr lang="ko-KR" altLang="en-US" sz="1000"/>
              <a:t>생략</a:t>
            </a:r>
            <a:r>
              <a:rPr lang="en-US" altLang="ko-KR" sz="1000"/>
              <a:t>)</a:t>
            </a:r>
            <a:endParaRPr lang="ko-KR" altLang="en-US" sz="100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508F109-A498-4D7E-AC56-F1B7601F4954}"/>
              </a:ext>
            </a:extLst>
          </p:cNvPr>
          <p:cNvSpPr/>
          <p:nvPr/>
        </p:nvSpPr>
        <p:spPr>
          <a:xfrm>
            <a:off x="3304643" y="5649658"/>
            <a:ext cx="706438" cy="24447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rmAutofit/>
          </a:bodyPr>
          <a:lstStyle/>
          <a:p>
            <a:pPr algn="ctr">
              <a:defRPr/>
            </a:pPr>
            <a:r>
              <a:rPr lang="ko-KR" altLang="en-US" sz="75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등록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83A0D85-74E7-4693-9363-E439D6742CC1}"/>
              </a:ext>
            </a:extLst>
          </p:cNvPr>
          <p:cNvSpPr/>
          <p:nvPr/>
        </p:nvSpPr>
        <p:spPr>
          <a:xfrm>
            <a:off x="4130143" y="5649658"/>
            <a:ext cx="706438" cy="24447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rmAutofit/>
          </a:bodyPr>
          <a:lstStyle/>
          <a:p>
            <a:pPr algn="ctr">
              <a:defRPr/>
            </a:pPr>
            <a:r>
              <a:rPr lang="ko-KR" altLang="en-US" sz="75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취소</a:t>
            </a:r>
          </a:p>
        </p:txBody>
      </p:sp>
      <p:sp>
        <p:nvSpPr>
          <p:cNvPr id="38962" name="직사각형 4">
            <a:extLst>
              <a:ext uri="{FF2B5EF4-FFF2-40B4-BE49-F238E27FC236}">
                <a16:creationId xmlns:a16="http://schemas.microsoft.com/office/drawing/2014/main" id="{40871956-6EC2-4ECE-9EFF-39D3896F27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56843" y="1211008"/>
            <a:ext cx="34702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ko-KR" altLang="en-US" sz="1400" b="1">
                <a:solidFill>
                  <a:srgbClr val="222222"/>
                </a:solidFill>
              </a:rPr>
              <a:t>신청서를 제출했는데</a:t>
            </a:r>
            <a:r>
              <a:rPr lang="en-US" altLang="ko-KR" sz="1400" b="1">
                <a:solidFill>
                  <a:srgbClr val="222222"/>
                </a:solidFill>
              </a:rPr>
              <a:t>, </a:t>
            </a:r>
            <a:r>
              <a:rPr lang="ko-KR" altLang="en-US" sz="1400" b="1">
                <a:solidFill>
                  <a:srgbClr val="222222"/>
                </a:solidFill>
              </a:rPr>
              <a:t>수정하고 싶습니다</a:t>
            </a:r>
            <a:endParaRPr lang="en-US" altLang="ko-KR" sz="1400" b="1">
              <a:solidFill>
                <a:srgbClr val="222222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20140C12-C1C4-4173-8F67-77E9F3237651}"/>
              </a:ext>
            </a:extLst>
          </p:cNvPr>
          <p:cNvSpPr/>
          <p:nvPr/>
        </p:nvSpPr>
        <p:spPr>
          <a:xfrm>
            <a:off x="1177393" y="1131633"/>
            <a:ext cx="661988" cy="46672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900" b="1" dirty="0">
                <a:solidFill>
                  <a:schemeClr val="bg2">
                    <a:lumMod val="25000"/>
                  </a:schemeClr>
                </a:solidFill>
              </a:rPr>
              <a:t>답변수정</a:t>
            </a:r>
          </a:p>
        </p:txBody>
      </p:sp>
      <p:pic>
        <p:nvPicPr>
          <p:cNvPr id="38964" name="그림 3">
            <a:extLst>
              <a:ext uri="{FF2B5EF4-FFF2-40B4-BE49-F238E27FC236}">
                <a16:creationId xmlns:a16="http://schemas.microsoft.com/office/drawing/2014/main" id="{61455151-E4A4-4672-8EB6-7E9806EB78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7431" y="2065083"/>
            <a:ext cx="5553075" cy="2465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EC28A980-F209-49BA-AC2C-5CF48576313F}"/>
              </a:ext>
            </a:extLst>
          </p:cNvPr>
          <p:cNvSpPr/>
          <p:nvPr/>
        </p:nvSpPr>
        <p:spPr>
          <a:xfrm>
            <a:off x="1523468" y="1768221"/>
            <a:ext cx="855663" cy="244475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800" b="1" dirty="0">
                <a:solidFill>
                  <a:schemeClr val="tx1"/>
                </a:solidFill>
              </a:rPr>
              <a:t>제목</a:t>
            </a:r>
          </a:p>
        </p:txBody>
      </p:sp>
      <p:sp>
        <p:nvSpPr>
          <p:cNvPr id="31" name="Rectangle 2645">
            <a:extLst>
              <a:ext uri="{FF2B5EF4-FFF2-40B4-BE49-F238E27FC236}">
                <a16:creationId xmlns:a16="http://schemas.microsoft.com/office/drawing/2014/main" id="{58C70A36-7ED3-4429-81DF-7451A6579C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29943" y="1793621"/>
            <a:ext cx="4259263" cy="184150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none" lIns="46800" rIns="46800" anchor="ctr"/>
          <a:lstStyle/>
          <a:p>
            <a:pPr>
              <a:defRPr/>
            </a:pPr>
            <a:r>
              <a:rPr lang="en-US" altLang="ko-KR" sz="800" b="1" dirty="0">
                <a:solidFill>
                  <a:srgbClr val="22222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sz="800" b="1" dirty="0">
                <a:solidFill>
                  <a:srgbClr val="22222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답변</a:t>
            </a:r>
            <a:r>
              <a:rPr lang="en-US" altLang="ko-KR" sz="800" b="1" dirty="0">
                <a:solidFill>
                  <a:srgbClr val="22222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] </a:t>
            </a:r>
            <a:r>
              <a:rPr lang="ko-KR" altLang="en-US" sz="800" b="1" dirty="0">
                <a:solidFill>
                  <a:srgbClr val="22222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신청서를 제출했는데</a:t>
            </a:r>
            <a:r>
              <a:rPr lang="en-US" altLang="ko-KR" sz="800" b="1" dirty="0">
                <a:solidFill>
                  <a:srgbClr val="22222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800" b="1" dirty="0">
                <a:solidFill>
                  <a:srgbClr val="22222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수정하고 싶습니다</a:t>
            </a:r>
            <a:endParaRPr lang="en-US" altLang="ko-KR" sz="800" b="1" dirty="0">
              <a:solidFill>
                <a:srgbClr val="22222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6FAB6863-3720-43F7-94D4-AAB9C225E970}"/>
              </a:ext>
            </a:extLst>
          </p:cNvPr>
          <p:cNvSpPr/>
          <p:nvPr/>
        </p:nvSpPr>
        <p:spPr>
          <a:xfrm>
            <a:off x="1477431" y="4570158"/>
            <a:ext cx="5553075" cy="9779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ko-KR" altLang="en-US" dirty="0">
                <a:solidFill>
                  <a:schemeClr val="tx1"/>
                </a:solidFill>
              </a:rPr>
              <a:t>신청서 제출 후 신청서에 작성한 내용이 잘못된 것을 발견하였습니다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  <a:p>
            <a:pPr>
              <a:defRPr/>
            </a:pPr>
            <a:r>
              <a:rPr lang="ko-KR" altLang="en-US" dirty="0">
                <a:solidFill>
                  <a:schemeClr val="tx1"/>
                </a:solidFill>
              </a:rPr>
              <a:t>수정을 하고싶은데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수정할 수 있는 버튼이 없습니다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  <a:p>
            <a:pPr>
              <a:defRPr/>
            </a:pPr>
            <a:r>
              <a:rPr lang="ko-KR" altLang="en-US" dirty="0">
                <a:solidFill>
                  <a:schemeClr val="tx1"/>
                </a:solidFill>
              </a:rPr>
              <a:t>어떻게 수정할 수 있는 방법이 없을까요</a:t>
            </a:r>
            <a:r>
              <a:rPr lang="en-US" altLang="ko-KR" dirty="0">
                <a:solidFill>
                  <a:schemeClr val="tx1"/>
                </a:solidFill>
              </a:rPr>
              <a:t>?</a:t>
            </a:r>
          </a:p>
          <a:p>
            <a:pPr>
              <a:defRPr/>
            </a:pPr>
            <a:endParaRPr lang="en-US" altLang="ko-KR" dirty="0">
              <a:solidFill>
                <a:schemeClr val="tx1"/>
              </a:solidFill>
            </a:endParaRPr>
          </a:p>
          <a:p>
            <a:pPr>
              <a:defRPr/>
            </a:pPr>
            <a:r>
              <a:rPr lang="ko-KR" altLang="en-US" dirty="0" err="1">
                <a:solidFill>
                  <a:schemeClr val="tx1"/>
                </a:solidFill>
              </a:rPr>
              <a:t>도움부탁드립니다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  <a:p>
            <a:pPr>
              <a:defRPr/>
            </a:pP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38968" name="그룹 121">
            <a:extLst>
              <a:ext uri="{FF2B5EF4-FFF2-40B4-BE49-F238E27FC236}">
                <a16:creationId xmlns:a16="http://schemas.microsoft.com/office/drawing/2014/main" id="{72237ACE-3C5A-4C58-9DCB-F731A6E772C1}"/>
              </a:ext>
            </a:extLst>
          </p:cNvPr>
          <p:cNvGrpSpPr>
            <a:grpSpLocks/>
          </p:cNvGrpSpPr>
          <p:nvPr/>
        </p:nvGrpSpPr>
        <p:grpSpPr bwMode="auto">
          <a:xfrm>
            <a:off x="1788581" y="1072896"/>
            <a:ext cx="200025" cy="246062"/>
            <a:chOff x="2012774" y="1438295"/>
            <a:chExt cx="200368" cy="245280"/>
          </a:xfrm>
        </p:grpSpPr>
        <p:sp>
          <p:nvSpPr>
            <p:cNvPr id="36" name="Google Shape;2970;p125">
              <a:extLst>
                <a:ext uri="{FF2B5EF4-FFF2-40B4-BE49-F238E27FC236}">
                  <a16:creationId xmlns:a16="http://schemas.microsoft.com/office/drawing/2014/main" id="{40B86980-93A3-4613-A856-CFA80705B8EE}"/>
                </a:ext>
              </a:extLst>
            </p:cNvPr>
            <p:cNvSpPr/>
            <p:nvPr/>
          </p:nvSpPr>
          <p:spPr>
            <a:xfrm>
              <a:off x="2012774" y="1463614"/>
              <a:ext cx="200368" cy="19938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lIns="91425" tIns="45700" rIns="91425" bIns="45700"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  <a:defRPr/>
              </a:pPr>
              <a:endParaRPr kumimoji="0" sz="800" dirty="0">
                <a:solidFill>
                  <a:prstClr val="white"/>
                </a:solidFill>
                <a:latin typeface="맑은 고딕" panose="020F0502020204030204"/>
                <a:ea typeface="+mn-ea"/>
                <a:cs typeface="Arial"/>
                <a:sym typeface="Arial"/>
              </a:endParaRPr>
            </a:p>
          </p:txBody>
        </p:sp>
        <p:sp>
          <p:nvSpPr>
            <p:cNvPr id="38989" name="Google Shape;423;p35">
              <a:extLst>
                <a:ext uri="{FF2B5EF4-FFF2-40B4-BE49-F238E27FC236}">
                  <a16:creationId xmlns:a16="http://schemas.microsoft.com/office/drawing/2014/main" id="{99F2B26F-1525-4778-9659-6B5210F4AF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745" y="1438295"/>
              <a:ext cx="189237" cy="245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14:hiddenLine>
              </a:ext>
            </a:extLst>
          </p:spPr>
          <p:txBody>
            <a:bodyPr lIns="0" tIns="45700" rIns="0" bIns="45700" anchor="ctr"/>
            <a:lstStyle>
              <a:lvl1pPr latinLnBrk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kumimoji="0" lang="en-US" altLang="ko-KR" sz="800">
                  <a:solidFill>
                    <a:srgbClr val="FFFFFF"/>
                  </a:solidFill>
                  <a:cs typeface="Arial" panose="020B0604020202020204" pitchFamily="34" charset="0"/>
                  <a:sym typeface="Arial" panose="020B0604020202020204" pitchFamily="34" charset="0"/>
                </a:rPr>
                <a:t>1</a:t>
              </a:r>
              <a:endParaRPr kumimoji="0" lang="ko-KR" altLang="ko-KR" sz="800">
                <a:solidFill>
                  <a:srgbClr val="FFFFFF"/>
                </a:solidFill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38969" name="그룹 121">
            <a:extLst>
              <a:ext uri="{FF2B5EF4-FFF2-40B4-BE49-F238E27FC236}">
                <a16:creationId xmlns:a16="http://schemas.microsoft.com/office/drawing/2014/main" id="{6C6AE5C5-22DE-45E6-B7E2-521328066354}"/>
              </a:ext>
            </a:extLst>
          </p:cNvPr>
          <p:cNvGrpSpPr>
            <a:grpSpLocks/>
          </p:cNvGrpSpPr>
          <p:nvPr/>
        </p:nvGrpSpPr>
        <p:grpSpPr bwMode="auto">
          <a:xfrm>
            <a:off x="2379131" y="1671383"/>
            <a:ext cx="200025" cy="246063"/>
            <a:chOff x="2012774" y="1438295"/>
            <a:chExt cx="200368" cy="245280"/>
          </a:xfrm>
        </p:grpSpPr>
        <p:sp>
          <p:nvSpPr>
            <p:cNvPr id="39" name="Google Shape;2970;p125">
              <a:extLst>
                <a:ext uri="{FF2B5EF4-FFF2-40B4-BE49-F238E27FC236}">
                  <a16:creationId xmlns:a16="http://schemas.microsoft.com/office/drawing/2014/main" id="{31F8E87A-D5DA-4EB5-A104-CF9061C135E6}"/>
                </a:ext>
              </a:extLst>
            </p:cNvPr>
            <p:cNvSpPr/>
            <p:nvPr/>
          </p:nvSpPr>
          <p:spPr>
            <a:xfrm>
              <a:off x="2012774" y="1463614"/>
              <a:ext cx="200368" cy="19938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lIns="91425" tIns="45700" rIns="91425" bIns="45700"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  <a:defRPr/>
              </a:pPr>
              <a:endParaRPr kumimoji="0" sz="800" dirty="0">
                <a:solidFill>
                  <a:prstClr val="white"/>
                </a:solidFill>
                <a:latin typeface="맑은 고딕" panose="020F0502020204030204"/>
                <a:ea typeface="+mn-ea"/>
                <a:cs typeface="Arial"/>
                <a:sym typeface="Arial"/>
              </a:endParaRPr>
            </a:p>
          </p:txBody>
        </p:sp>
        <p:sp>
          <p:nvSpPr>
            <p:cNvPr id="38987" name="Google Shape;423;p35">
              <a:extLst>
                <a:ext uri="{FF2B5EF4-FFF2-40B4-BE49-F238E27FC236}">
                  <a16:creationId xmlns:a16="http://schemas.microsoft.com/office/drawing/2014/main" id="{F0A4D326-A8BF-4098-9CFF-347F0BE7AC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745" y="1438295"/>
              <a:ext cx="189237" cy="245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14:hiddenLine>
              </a:ext>
            </a:extLst>
          </p:spPr>
          <p:txBody>
            <a:bodyPr lIns="0" tIns="45700" rIns="0" bIns="45700" anchor="ctr"/>
            <a:lstStyle>
              <a:lvl1pPr latinLnBrk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kumimoji="0" lang="en-US" altLang="ko-KR" sz="800">
                  <a:solidFill>
                    <a:srgbClr val="FFFFFF"/>
                  </a:solidFill>
                  <a:cs typeface="Arial" panose="020B0604020202020204" pitchFamily="34" charset="0"/>
                  <a:sym typeface="Arial" panose="020B0604020202020204" pitchFamily="34" charset="0"/>
                </a:rPr>
                <a:t>2</a:t>
              </a:r>
              <a:endParaRPr kumimoji="0" lang="ko-KR" altLang="ko-KR" sz="800">
                <a:solidFill>
                  <a:srgbClr val="FFFFFF"/>
                </a:solidFill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38970" name="그룹 121">
            <a:extLst>
              <a:ext uri="{FF2B5EF4-FFF2-40B4-BE49-F238E27FC236}">
                <a16:creationId xmlns:a16="http://schemas.microsoft.com/office/drawing/2014/main" id="{A4D60462-F7BE-40E3-AB13-E16A7B868619}"/>
              </a:ext>
            </a:extLst>
          </p:cNvPr>
          <p:cNvGrpSpPr>
            <a:grpSpLocks/>
          </p:cNvGrpSpPr>
          <p:nvPr/>
        </p:nvGrpSpPr>
        <p:grpSpPr bwMode="auto">
          <a:xfrm>
            <a:off x="1377418" y="2282571"/>
            <a:ext cx="200025" cy="246062"/>
            <a:chOff x="2012774" y="1438295"/>
            <a:chExt cx="200368" cy="245280"/>
          </a:xfrm>
        </p:grpSpPr>
        <p:sp>
          <p:nvSpPr>
            <p:cNvPr id="42" name="Google Shape;2970;p125">
              <a:extLst>
                <a:ext uri="{FF2B5EF4-FFF2-40B4-BE49-F238E27FC236}">
                  <a16:creationId xmlns:a16="http://schemas.microsoft.com/office/drawing/2014/main" id="{40FA2992-4F26-434A-A9B1-74E5C88E9FD9}"/>
                </a:ext>
              </a:extLst>
            </p:cNvPr>
            <p:cNvSpPr/>
            <p:nvPr/>
          </p:nvSpPr>
          <p:spPr>
            <a:xfrm>
              <a:off x="2012774" y="1463614"/>
              <a:ext cx="200368" cy="19938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lIns="91425" tIns="45700" rIns="91425" bIns="45700"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  <a:defRPr/>
              </a:pPr>
              <a:endParaRPr kumimoji="0" sz="800" dirty="0">
                <a:solidFill>
                  <a:prstClr val="white"/>
                </a:solidFill>
                <a:latin typeface="맑은 고딕" panose="020F0502020204030204"/>
                <a:ea typeface="+mn-ea"/>
                <a:cs typeface="Arial"/>
                <a:sym typeface="Arial"/>
              </a:endParaRPr>
            </a:p>
          </p:txBody>
        </p:sp>
        <p:sp>
          <p:nvSpPr>
            <p:cNvPr id="38985" name="Google Shape;423;p35">
              <a:extLst>
                <a:ext uri="{FF2B5EF4-FFF2-40B4-BE49-F238E27FC236}">
                  <a16:creationId xmlns:a16="http://schemas.microsoft.com/office/drawing/2014/main" id="{8791FFA4-4C38-41E0-B34E-AE4F5D152F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745" y="1438295"/>
              <a:ext cx="189237" cy="245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14:hiddenLine>
              </a:ext>
            </a:extLst>
          </p:spPr>
          <p:txBody>
            <a:bodyPr lIns="0" tIns="45700" rIns="0" bIns="45700" anchor="ctr"/>
            <a:lstStyle>
              <a:lvl1pPr latinLnBrk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kumimoji="0" lang="en-US" altLang="ko-KR" sz="800">
                  <a:solidFill>
                    <a:srgbClr val="FFFFFF"/>
                  </a:solidFill>
                  <a:cs typeface="Arial" panose="020B0604020202020204" pitchFamily="34" charset="0"/>
                  <a:sym typeface="Arial" panose="020B0604020202020204" pitchFamily="34" charset="0"/>
                </a:rPr>
                <a:t>3</a:t>
              </a:r>
              <a:endParaRPr kumimoji="0" lang="ko-KR" altLang="ko-KR" sz="800">
                <a:solidFill>
                  <a:srgbClr val="FFFFFF"/>
                </a:solidFill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38971" name="그룹 121">
            <a:extLst>
              <a:ext uri="{FF2B5EF4-FFF2-40B4-BE49-F238E27FC236}">
                <a16:creationId xmlns:a16="http://schemas.microsoft.com/office/drawing/2014/main" id="{9D46D4E5-8D3E-45C7-9FBC-2267884CBFD7}"/>
              </a:ext>
            </a:extLst>
          </p:cNvPr>
          <p:cNvGrpSpPr>
            <a:grpSpLocks/>
          </p:cNvGrpSpPr>
          <p:nvPr/>
        </p:nvGrpSpPr>
        <p:grpSpPr bwMode="auto">
          <a:xfrm>
            <a:off x="1407581" y="3720846"/>
            <a:ext cx="200025" cy="246062"/>
            <a:chOff x="2012774" y="1438295"/>
            <a:chExt cx="200368" cy="245280"/>
          </a:xfrm>
        </p:grpSpPr>
        <p:sp>
          <p:nvSpPr>
            <p:cNvPr id="45" name="Google Shape;2970;p125">
              <a:extLst>
                <a:ext uri="{FF2B5EF4-FFF2-40B4-BE49-F238E27FC236}">
                  <a16:creationId xmlns:a16="http://schemas.microsoft.com/office/drawing/2014/main" id="{A0AEE370-EB06-4FF3-AE6A-2983EF5378D3}"/>
                </a:ext>
              </a:extLst>
            </p:cNvPr>
            <p:cNvSpPr/>
            <p:nvPr/>
          </p:nvSpPr>
          <p:spPr>
            <a:xfrm>
              <a:off x="2012774" y="1463614"/>
              <a:ext cx="200368" cy="19938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lIns="91425" tIns="45700" rIns="91425" bIns="45700"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  <a:defRPr/>
              </a:pPr>
              <a:endParaRPr kumimoji="0" sz="800" dirty="0">
                <a:solidFill>
                  <a:prstClr val="white"/>
                </a:solidFill>
                <a:latin typeface="맑은 고딕" panose="020F0502020204030204"/>
                <a:ea typeface="+mn-ea"/>
                <a:cs typeface="Arial"/>
                <a:sym typeface="Arial"/>
              </a:endParaRPr>
            </a:p>
          </p:txBody>
        </p:sp>
        <p:sp>
          <p:nvSpPr>
            <p:cNvPr id="38983" name="Google Shape;423;p35">
              <a:extLst>
                <a:ext uri="{FF2B5EF4-FFF2-40B4-BE49-F238E27FC236}">
                  <a16:creationId xmlns:a16="http://schemas.microsoft.com/office/drawing/2014/main" id="{8D405B50-39B5-4F7C-AFE3-1774585636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745" y="1438295"/>
              <a:ext cx="189237" cy="245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14:hiddenLine>
              </a:ext>
            </a:extLst>
          </p:spPr>
          <p:txBody>
            <a:bodyPr lIns="0" tIns="45700" rIns="0" bIns="45700" anchor="ctr"/>
            <a:lstStyle>
              <a:lvl1pPr latinLnBrk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kumimoji="0" lang="en-US" altLang="ko-KR" sz="800">
                  <a:solidFill>
                    <a:srgbClr val="FFFFFF"/>
                  </a:solidFill>
                  <a:cs typeface="Arial" panose="020B0604020202020204" pitchFamily="34" charset="0"/>
                  <a:sym typeface="Arial" panose="020B0604020202020204" pitchFamily="34" charset="0"/>
                </a:rPr>
                <a:t>4</a:t>
              </a:r>
              <a:endParaRPr kumimoji="0" lang="ko-KR" altLang="ko-KR" sz="800">
                <a:solidFill>
                  <a:srgbClr val="FFFFFF"/>
                </a:solidFill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38972" name="그룹 121">
            <a:extLst>
              <a:ext uri="{FF2B5EF4-FFF2-40B4-BE49-F238E27FC236}">
                <a16:creationId xmlns:a16="http://schemas.microsoft.com/office/drawing/2014/main" id="{3F2B35D5-3F70-4527-AEA8-A4A3AD5DCBB4}"/>
              </a:ext>
            </a:extLst>
          </p:cNvPr>
          <p:cNvGrpSpPr>
            <a:grpSpLocks/>
          </p:cNvGrpSpPr>
          <p:nvPr/>
        </p:nvGrpSpPr>
        <p:grpSpPr bwMode="auto">
          <a:xfrm>
            <a:off x="1379006" y="4427283"/>
            <a:ext cx="200025" cy="246063"/>
            <a:chOff x="2012774" y="1438295"/>
            <a:chExt cx="200368" cy="245280"/>
          </a:xfrm>
        </p:grpSpPr>
        <p:sp>
          <p:nvSpPr>
            <p:cNvPr id="48" name="Google Shape;2970;p125">
              <a:extLst>
                <a:ext uri="{FF2B5EF4-FFF2-40B4-BE49-F238E27FC236}">
                  <a16:creationId xmlns:a16="http://schemas.microsoft.com/office/drawing/2014/main" id="{215B40BB-1287-475C-86F4-5E952ACF6670}"/>
                </a:ext>
              </a:extLst>
            </p:cNvPr>
            <p:cNvSpPr/>
            <p:nvPr/>
          </p:nvSpPr>
          <p:spPr>
            <a:xfrm>
              <a:off x="2012774" y="1463614"/>
              <a:ext cx="200368" cy="19938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lIns="91425" tIns="45700" rIns="91425" bIns="45700"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  <a:defRPr/>
              </a:pPr>
              <a:endParaRPr kumimoji="0" sz="800" dirty="0">
                <a:solidFill>
                  <a:prstClr val="white"/>
                </a:solidFill>
                <a:latin typeface="맑은 고딕" panose="020F0502020204030204"/>
                <a:ea typeface="+mn-ea"/>
                <a:cs typeface="Arial"/>
                <a:sym typeface="Arial"/>
              </a:endParaRPr>
            </a:p>
          </p:txBody>
        </p:sp>
        <p:sp>
          <p:nvSpPr>
            <p:cNvPr id="38981" name="Google Shape;423;p35">
              <a:extLst>
                <a:ext uri="{FF2B5EF4-FFF2-40B4-BE49-F238E27FC236}">
                  <a16:creationId xmlns:a16="http://schemas.microsoft.com/office/drawing/2014/main" id="{57B5FA2A-C0AA-4653-AF41-BCA553A396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745" y="1438295"/>
              <a:ext cx="189237" cy="245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14:hiddenLine>
              </a:ext>
            </a:extLst>
          </p:spPr>
          <p:txBody>
            <a:bodyPr lIns="0" tIns="45700" rIns="0" bIns="45700" anchor="ctr"/>
            <a:lstStyle>
              <a:lvl1pPr latinLnBrk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kumimoji="0" lang="en-US" altLang="ko-KR" sz="800">
                  <a:solidFill>
                    <a:srgbClr val="FFFFFF"/>
                  </a:solidFill>
                  <a:cs typeface="Arial" panose="020B0604020202020204" pitchFamily="34" charset="0"/>
                  <a:sym typeface="Arial" panose="020B0604020202020204" pitchFamily="34" charset="0"/>
                </a:rPr>
                <a:t>5</a:t>
              </a:r>
              <a:endParaRPr kumimoji="0" lang="ko-KR" altLang="ko-KR" sz="800">
                <a:solidFill>
                  <a:srgbClr val="FFFFFF"/>
                </a:solidFill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38973" name="그룹 121">
            <a:extLst>
              <a:ext uri="{FF2B5EF4-FFF2-40B4-BE49-F238E27FC236}">
                <a16:creationId xmlns:a16="http://schemas.microsoft.com/office/drawing/2014/main" id="{6E5ABC01-5B99-4BA1-86A8-F6F5BE4B9394}"/>
              </a:ext>
            </a:extLst>
          </p:cNvPr>
          <p:cNvGrpSpPr>
            <a:grpSpLocks/>
          </p:cNvGrpSpPr>
          <p:nvPr/>
        </p:nvGrpSpPr>
        <p:grpSpPr bwMode="auto">
          <a:xfrm>
            <a:off x="3169706" y="5521071"/>
            <a:ext cx="200025" cy="246062"/>
            <a:chOff x="2012774" y="1438295"/>
            <a:chExt cx="200368" cy="245280"/>
          </a:xfrm>
        </p:grpSpPr>
        <p:sp>
          <p:nvSpPr>
            <p:cNvPr id="51" name="Google Shape;2970;p125">
              <a:extLst>
                <a:ext uri="{FF2B5EF4-FFF2-40B4-BE49-F238E27FC236}">
                  <a16:creationId xmlns:a16="http://schemas.microsoft.com/office/drawing/2014/main" id="{DA34B4F6-7386-44C2-9FE5-E452B11C7CA8}"/>
                </a:ext>
              </a:extLst>
            </p:cNvPr>
            <p:cNvSpPr/>
            <p:nvPr/>
          </p:nvSpPr>
          <p:spPr>
            <a:xfrm>
              <a:off x="2012774" y="1463614"/>
              <a:ext cx="200368" cy="19938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lIns="91425" tIns="45700" rIns="91425" bIns="45700"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  <a:defRPr/>
              </a:pPr>
              <a:endParaRPr kumimoji="0" sz="800" dirty="0">
                <a:solidFill>
                  <a:prstClr val="white"/>
                </a:solidFill>
                <a:latin typeface="맑은 고딕" panose="020F0502020204030204"/>
                <a:ea typeface="+mn-ea"/>
                <a:cs typeface="Arial"/>
                <a:sym typeface="Arial"/>
              </a:endParaRPr>
            </a:p>
          </p:txBody>
        </p:sp>
        <p:sp>
          <p:nvSpPr>
            <p:cNvPr id="38979" name="Google Shape;423;p35">
              <a:extLst>
                <a:ext uri="{FF2B5EF4-FFF2-40B4-BE49-F238E27FC236}">
                  <a16:creationId xmlns:a16="http://schemas.microsoft.com/office/drawing/2014/main" id="{01217AE5-28A2-439F-823D-E86E26FF13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745" y="1438295"/>
              <a:ext cx="189237" cy="245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14:hiddenLine>
              </a:ext>
            </a:extLst>
          </p:spPr>
          <p:txBody>
            <a:bodyPr lIns="0" tIns="45700" rIns="0" bIns="45700" anchor="ctr"/>
            <a:lstStyle>
              <a:lvl1pPr latinLnBrk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kumimoji="0" lang="en-US" altLang="ko-KR" sz="800">
                  <a:solidFill>
                    <a:srgbClr val="FFFFFF"/>
                  </a:solidFill>
                  <a:cs typeface="Arial" panose="020B0604020202020204" pitchFamily="34" charset="0"/>
                  <a:sym typeface="Arial" panose="020B0604020202020204" pitchFamily="34" charset="0"/>
                </a:rPr>
                <a:t>6</a:t>
              </a:r>
              <a:endParaRPr kumimoji="0" lang="ko-KR" altLang="ko-KR" sz="800">
                <a:solidFill>
                  <a:srgbClr val="FFFFFF"/>
                </a:solidFill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38974" name="그룹 121">
            <a:extLst>
              <a:ext uri="{FF2B5EF4-FFF2-40B4-BE49-F238E27FC236}">
                <a16:creationId xmlns:a16="http://schemas.microsoft.com/office/drawing/2014/main" id="{6F65EF66-4CCC-4655-AA7A-95D27ED7ABBD}"/>
              </a:ext>
            </a:extLst>
          </p:cNvPr>
          <p:cNvGrpSpPr>
            <a:grpSpLocks/>
          </p:cNvGrpSpPr>
          <p:nvPr/>
        </p:nvGrpSpPr>
        <p:grpSpPr bwMode="auto">
          <a:xfrm>
            <a:off x="4023781" y="5533771"/>
            <a:ext cx="200025" cy="246062"/>
            <a:chOff x="2012774" y="1438295"/>
            <a:chExt cx="200368" cy="245280"/>
          </a:xfrm>
        </p:grpSpPr>
        <p:sp>
          <p:nvSpPr>
            <p:cNvPr id="54" name="Google Shape;2970;p125">
              <a:extLst>
                <a:ext uri="{FF2B5EF4-FFF2-40B4-BE49-F238E27FC236}">
                  <a16:creationId xmlns:a16="http://schemas.microsoft.com/office/drawing/2014/main" id="{C45E615D-4B1B-43DB-8CB1-F8647BA9CFEA}"/>
                </a:ext>
              </a:extLst>
            </p:cNvPr>
            <p:cNvSpPr/>
            <p:nvPr/>
          </p:nvSpPr>
          <p:spPr>
            <a:xfrm>
              <a:off x="2012774" y="1463614"/>
              <a:ext cx="200368" cy="19938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lIns="91425" tIns="45700" rIns="91425" bIns="45700"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  <a:defRPr/>
              </a:pPr>
              <a:endParaRPr kumimoji="0" sz="800" dirty="0">
                <a:solidFill>
                  <a:prstClr val="white"/>
                </a:solidFill>
                <a:latin typeface="맑은 고딕" panose="020F0502020204030204"/>
                <a:ea typeface="+mn-ea"/>
                <a:cs typeface="Arial"/>
                <a:sym typeface="Arial"/>
              </a:endParaRPr>
            </a:p>
          </p:txBody>
        </p:sp>
        <p:sp>
          <p:nvSpPr>
            <p:cNvPr id="38977" name="Google Shape;423;p35">
              <a:extLst>
                <a:ext uri="{FF2B5EF4-FFF2-40B4-BE49-F238E27FC236}">
                  <a16:creationId xmlns:a16="http://schemas.microsoft.com/office/drawing/2014/main" id="{492534A6-A1CE-4D58-91CC-A75C2B0C94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745" y="1438295"/>
              <a:ext cx="189237" cy="245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14:hiddenLine>
              </a:ext>
            </a:extLst>
          </p:spPr>
          <p:txBody>
            <a:bodyPr lIns="0" tIns="45700" rIns="0" bIns="45700" anchor="ctr"/>
            <a:lstStyle>
              <a:lvl1pPr latinLnBrk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kumimoji="0" lang="en-US" altLang="ko-KR" sz="800">
                  <a:solidFill>
                    <a:srgbClr val="FFFFFF"/>
                  </a:solidFill>
                  <a:cs typeface="Arial" panose="020B0604020202020204" pitchFamily="34" charset="0"/>
                  <a:sym typeface="Arial" panose="020B0604020202020204" pitchFamily="34" charset="0"/>
                </a:rPr>
                <a:t>7</a:t>
              </a:r>
              <a:endParaRPr kumimoji="0" lang="ko-KR" altLang="ko-KR" sz="800">
                <a:solidFill>
                  <a:srgbClr val="FFFFFF"/>
                </a:solidFill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id="{EFE504F5-667D-46C9-A9F6-9D13A6841D9D}"/>
              </a:ext>
            </a:extLst>
          </p:cNvPr>
          <p:cNvSpPr/>
          <p:nvPr/>
        </p:nvSpPr>
        <p:spPr>
          <a:xfrm>
            <a:off x="1480606" y="2436558"/>
            <a:ext cx="1887537" cy="2460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dirty="0">
                <a:latin typeface="+mn-ea"/>
                <a:ea typeface="+mn-ea"/>
              </a:rPr>
              <a:t>해당 질문에 대한 답변입니다</a:t>
            </a:r>
            <a:r>
              <a:rPr lang="en-US" altLang="ko-KR" dirty="0">
                <a:latin typeface="+mn-ea"/>
                <a:ea typeface="+mn-ea"/>
              </a:rPr>
              <a:t>.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5788B4EF-D625-40B0-A718-4A0DB39D17B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ko-KR" altLang="en-US" dirty="0"/>
              <a:t>커뮤니티 </a:t>
            </a:r>
            <a:r>
              <a:rPr lang="en-US" altLang="ko-KR" dirty="0"/>
              <a:t>&gt; 1:1</a:t>
            </a:r>
            <a:r>
              <a:rPr lang="ko-KR" altLang="en-US" dirty="0"/>
              <a:t>문의 </a:t>
            </a:r>
            <a:r>
              <a:rPr lang="en-US" altLang="ko-KR" dirty="0"/>
              <a:t>&gt; </a:t>
            </a:r>
            <a:r>
              <a:rPr lang="ko-KR" altLang="en-US" dirty="0"/>
              <a:t>답변수정</a:t>
            </a:r>
            <a:r>
              <a:rPr lang="en-US" altLang="ko-KR" dirty="0"/>
              <a:t>(2)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0243900-3791-4DBF-8502-7C9DCE5829A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121" name="표 120">
            <a:extLst>
              <a:ext uri="{FF2B5EF4-FFF2-40B4-BE49-F238E27FC236}">
                <a16:creationId xmlns:a16="http://schemas.microsoft.com/office/drawing/2014/main" id="{530A1906-5E2B-4156-BDDC-A9E1AAE566B4}"/>
              </a:ext>
            </a:extLst>
          </p:cNvPr>
          <p:cNvGraphicFramePr>
            <a:graphicFrameLocks noGrp="1"/>
          </p:cNvGraphicFramePr>
          <p:nvPr/>
        </p:nvGraphicFramePr>
        <p:xfrm>
          <a:off x="8602663" y="361950"/>
          <a:ext cx="3589337" cy="24177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7677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  <a:gridCol w="3161660">
                  <a:extLst>
                    <a:ext uri="{9D8B030D-6E8A-4147-A177-3AD203B41FA5}">
                      <a16:colId xmlns:a16="http://schemas.microsoft.com/office/drawing/2014/main" val="2572474025"/>
                    </a:ext>
                  </a:extLst>
                </a:gridCol>
              </a:tblGrid>
              <a:tr h="213318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>
                          <a:solidFill>
                            <a:srgbClr val="4E5263"/>
                          </a:solidFill>
                          <a:latin typeface="+mn-ea"/>
                          <a:ea typeface="+mn-ea"/>
                          <a:sym typeface="맑은 고딕"/>
                        </a:rPr>
                        <a:t>Summery.</a:t>
                      </a:r>
                      <a:endParaRPr lang="en" altLang="ko-KR" sz="800" b="1" dirty="0">
                        <a:solidFill>
                          <a:srgbClr val="4E5263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</a:txBody>
                  <a:tcPr marL="91437" marR="91437" marT="45700" marB="457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" altLang="ko-KR" sz="900" b="1" dirty="0">
                        <a:solidFill>
                          <a:srgbClr val="4E5263"/>
                        </a:solidFill>
                        <a:latin typeface="SF Pro Text" pitchFamily="2" charset="0"/>
                        <a:ea typeface="SF Pro Text" pitchFamily="2" charset="0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3880267"/>
                  </a:ext>
                </a:extLst>
              </a:tr>
              <a:tr h="213318">
                <a:tc gridSpan="2">
                  <a:txBody>
                    <a:bodyPr/>
                    <a:lstStyle/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1:1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문의 </a:t>
                      </a:r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답변완료글에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 대한 답변을 수정합니다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.</a:t>
                      </a:r>
                    </a:p>
                  </a:txBody>
                  <a:tcPr marL="91437" marR="91437" marT="45700" marB="457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2083066"/>
                  </a:ext>
                </a:extLst>
              </a:tr>
              <a:tr h="33523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6-1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00" marB="457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등록 안내 팝업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 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확인 클릭 시 </a:t>
                      </a: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5-2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팝업 노출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00" marB="457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6699591"/>
                  </a:ext>
                </a:extLst>
              </a:tr>
              <a:tr h="22354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6-2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00" marB="457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800" dirty="0"/>
                        <a:t>1:1 </a:t>
                      </a:r>
                      <a:r>
                        <a:rPr lang="ko-KR" altLang="en-US" sz="800" dirty="0"/>
                        <a:t>문의 답변 작성 완료 안내 팝업</a:t>
                      </a:r>
                      <a:endParaRPr lang="en-US" altLang="ko-KR" sz="800" dirty="0"/>
                    </a:p>
                  </a:txBody>
                  <a:tcPr marL="91437" marR="91437" marT="45700" marB="457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3663967"/>
                  </a:ext>
                </a:extLst>
              </a:tr>
              <a:tr h="33523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6-3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00" marB="457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0000"/>
                        </a:lnSpc>
                      </a:pP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제목입력 안내 팝업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just" latinLnBrk="1">
                        <a:lnSpc>
                          <a:spcPct val="100000"/>
                        </a:lnSpc>
                      </a:pP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- 1:1 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문의 답변 제목 </a:t>
                      </a:r>
                      <a:r>
                        <a:rPr kumimoji="1" lang="ko-KR" altLang="en-US" sz="8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미입력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시 노출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00" marB="457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1583864"/>
                  </a:ext>
                </a:extLst>
              </a:tr>
              <a:tr h="33523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6-4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00" marB="457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0000"/>
                        </a:lnSpc>
                      </a:pP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관련공고 선택 안내 팝업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just" latinLnBrk="1">
                        <a:lnSpc>
                          <a:spcPct val="100000"/>
                        </a:lnSpc>
                      </a:pP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- 1:1 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문의 답변 관련공고 </a:t>
                      </a:r>
                      <a:r>
                        <a:rPr kumimoji="1" lang="ko-KR" altLang="en-US" sz="8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미선택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시 노출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00" marB="457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1087368"/>
                  </a:ext>
                </a:extLst>
              </a:tr>
              <a:tr h="33523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6-5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00" marB="457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0000"/>
                        </a:lnSpc>
                      </a:pP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내용입력 안내 팝업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just" latinLnBrk="1">
                        <a:lnSpc>
                          <a:spcPct val="100000"/>
                        </a:lnSpc>
                      </a:pP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- 1:1 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문의 답변 내용 </a:t>
                      </a:r>
                      <a:r>
                        <a:rPr kumimoji="1" lang="ko-KR" altLang="en-US" sz="8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미입력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시 노출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00" marB="457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6189854"/>
                  </a:ext>
                </a:extLst>
              </a:tr>
              <a:tr h="21331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00" marB="457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00" marB="457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0160353"/>
                  </a:ext>
                </a:extLst>
              </a:tr>
              <a:tr h="21331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00" marB="457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/>
                    </a:p>
                  </a:txBody>
                  <a:tcPr marL="91437" marR="91437" marT="45700" marB="4570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1304673"/>
                  </a:ext>
                </a:extLst>
              </a:tr>
            </a:tbl>
          </a:graphicData>
        </a:graphic>
      </p:graphicFrame>
      <p:grpSp>
        <p:nvGrpSpPr>
          <p:cNvPr id="40991" name="그룹 3">
            <a:extLst>
              <a:ext uri="{FF2B5EF4-FFF2-40B4-BE49-F238E27FC236}">
                <a16:creationId xmlns:a16="http://schemas.microsoft.com/office/drawing/2014/main" id="{6F303FA1-5514-4290-BB1D-54D768ED7388}"/>
              </a:ext>
            </a:extLst>
          </p:cNvPr>
          <p:cNvGrpSpPr>
            <a:grpSpLocks/>
          </p:cNvGrpSpPr>
          <p:nvPr/>
        </p:nvGrpSpPr>
        <p:grpSpPr bwMode="auto">
          <a:xfrm>
            <a:off x="3509963" y="782638"/>
            <a:ext cx="1976437" cy="884237"/>
            <a:chOff x="8423275" y="4110038"/>
            <a:chExt cx="1976438" cy="884237"/>
          </a:xfrm>
        </p:grpSpPr>
        <p:grpSp>
          <p:nvGrpSpPr>
            <p:cNvPr id="41025" name="Google Shape;1008;p15">
              <a:extLst>
                <a:ext uri="{FF2B5EF4-FFF2-40B4-BE49-F238E27FC236}">
                  <a16:creationId xmlns:a16="http://schemas.microsoft.com/office/drawing/2014/main" id="{8066C0BB-B57D-4D1E-86F4-004B88B6E62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478838" y="4232275"/>
              <a:ext cx="1920875" cy="762000"/>
              <a:chOff x="1467546" y="5473764"/>
              <a:chExt cx="1920609" cy="761548"/>
            </a:xfrm>
          </p:grpSpPr>
          <p:sp>
            <p:nvSpPr>
              <p:cNvPr id="47" name="Google Shape;1009;p15">
                <a:extLst>
                  <a:ext uri="{FF2B5EF4-FFF2-40B4-BE49-F238E27FC236}">
                    <a16:creationId xmlns:a16="http://schemas.microsoft.com/office/drawing/2014/main" id="{D45AF8E6-B909-4B47-9548-B6F5B54D4343}"/>
                  </a:ext>
                </a:extLst>
              </p:cNvPr>
              <p:cNvSpPr/>
              <p:nvPr/>
            </p:nvSpPr>
            <p:spPr>
              <a:xfrm>
                <a:off x="1467545" y="5473764"/>
                <a:ext cx="1920610" cy="761548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bg1">
                    <a:lumMod val="75000"/>
                  </a:schemeClr>
                </a:solidFill>
                <a:prstDash val="solid"/>
                <a:miter lim="800000"/>
                <a:headEnd type="none" w="sm" len="sm"/>
                <a:tailEnd type="none" w="sm" len="sm"/>
              </a:ln>
              <a:effectLst/>
            </p:spPr>
            <p:txBody>
              <a:bodyPr spcFirstLastPara="1" lIns="91425" tIns="45700" rIns="91425" bIns="45700" anchor="ctr"/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defRPr/>
                </a:pPr>
                <a:endParaRPr sz="900" b="1" dirty="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1030" name="Google Shape;1011;p15">
                <a:extLst>
                  <a:ext uri="{FF2B5EF4-FFF2-40B4-BE49-F238E27FC236}">
                    <a16:creationId xmlns:a16="http://schemas.microsoft.com/office/drawing/2014/main" id="{09614F77-218A-419A-A4CB-7E6656F1522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681188" y="5588658"/>
                <a:ext cx="1554568" cy="2277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50800" rIns="0" bIns="50800">
                <a:spAutoFit/>
              </a:bodyPr>
              <a:lstStyle>
                <a:lvl1pPr latinLnBrk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1pPr>
                <a:lvl2pPr marL="742950" indent="-285750" latinLnBrk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2pPr>
                <a:lvl3pPr marL="1143000" indent="-228600" latinLnBrk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3pPr>
                <a:lvl4pPr marL="1600200" indent="-228600" latinLnBrk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4pPr>
                <a:lvl5pPr marL="2057400" indent="-228600" latinLnBrk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9pPr>
              </a:lstStyle>
              <a:p>
                <a:pPr latinLnBrk="0">
                  <a:lnSpc>
                    <a:spcPct val="130000"/>
                  </a:lnSpc>
                  <a:spcBef>
                    <a:spcPct val="0"/>
                  </a:spcBef>
                  <a:buClr>
                    <a:srgbClr val="000000"/>
                  </a:buClr>
                  <a:buSzPts val="700"/>
                  <a:buFont typeface="맑은 고딕" panose="020B0503020000020004" pitchFamily="50" charset="-127"/>
                  <a:buNone/>
                </a:pPr>
                <a:r>
                  <a:rPr lang="ko-KR" altLang="en-US" sz="700">
                    <a:solidFill>
                      <a:srgbClr val="000000"/>
                    </a:solidFill>
                    <a:sym typeface="맑은 고딕" panose="020B0503020000020004" pitchFamily="50" charset="-127"/>
                  </a:rPr>
                  <a:t>등록하시겠습니까</a:t>
                </a:r>
                <a:r>
                  <a:rPr lang="en-US" altLang="ko-KR" sz="700">
                    <a:solidFill>
                      <a:srgbClr val="000000"/>
                    </a:solidFill>
                    <a:sym typeface="맑은 고딕" panose="020B0503020000020004" pitchFamily="50" charset="-127"/>
                  </a:rPr>
                  <a:t>?</a:t>
                </a:r>
                <a:endParaRPr lang="ko-KR" altLang="ko-KR" sz="1400">
                  <a:solidFill>
                    <a:srgbClr val="000000"/>
                  </a:solidFill>
                  <a:latin typeface="Arial" panose="020B0604020202020204" pitchFamily="34" charset="0"/>
                  <a:ea typeface="바탕체" panose="02030609000101010101" pitchFamily="17" charset="-127"/>
                  <a:cs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52" name="Google Shape;1013;p15">
                <a:extLst>
                  <a:ext uri="{FF2B5EF4-FFF2-40B4-BE49-F238E27FC236}">
                    <a16:creationId xmlns:a16="http://schemas.microsoft.com/office/drawing/2014/main" id="{1B64A0FC-626C-4803-99F8-3A2D30080AC5}"/>
                  </a:ext>
                </a:extLst>
              </p:cNvPr>
              <p:cNvSpPr/>
              <p:nvPr/>
            </p:nvSpPr>
            <p:spPr>
              <a:xfrm>
                <a:off x="1816747" y="6006848"/>
                <a:ext cx="498406" cy="155483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bg1">
                    <a:lumMod val="75000"/>
                  </a:scheme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lIns="91425" tIns="45700" rIns="91425" bIns="45700" anchor="ctr"/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defRPr/>
                </a:pPr>
                <a:r>
                  <a:rPr lang="ko-KR" altLang="en-US" sz="7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확인</a:t>
                </a:r>
                <a:endParaRPr sz="7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41026" name="그룹 121">
              <a:extLst>
                <a:ext uri="{FF2B5EF4-FFF2-40B4-BE49-F238E27FC236}">
                  <a16:creationId xmlns:a16="http://schemas.microsoft.com/office/drawing/2014/main" id="{4FBE71F6-B0C3-4244-9ABA-C8021711EF9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423275" y="4110038"/>
              <a:ext cx="200025" cy="246062"/>
              <a:chOff x="2012774" y="1438295"/>
              <a:chExt cx="200368" cy="245280"/>
            </a:xfrm>
          </p:grpSpPr>
          <p:sp>
            <p:nvSpPr>
              <p:cNvPr id="61" name="Google Shape;2970;p125">
                <a:extLst>
                  <a:ext uri="{FF2B5EF4-FFF2-40B4-BE49-F238E27FC236}">
                    <a16:creationId xmlns:a16="http://schemas.microsoft.com/office/drawing/2014/main" id="{ABE98CD7-F589-4CBD-BAE6-C4464BDAB9EB}"/>
                  </a:ext>
                </a:extLst>
              </p:cNvPr>
              <p:cNvSpPr/>
              <p:nvPr/>
            </p:nvSpPr>
            <p:spPr>
              <a:xfrm>
                <a:off x="2012774" y="1463614"/>
                <a:ext cx="200368" cy="199389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spcFirstLastPara="1" lIns="91425" tIns="45700" rIns="91425" bIns="45700" anchor="ctr"/>
              <a:lstStyle/>
              <a:p>
                <a:pPr algn="ctr"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  <a:defRPr/>
                </a:pPr>
                <a:endParaRPr kumimoji="0" sz="800" dirty="0">
                  <a:solidFill>
                    <a:prstClr val="white"/>
                  </a:solidFill>
                  <a:latin typeface="맑은 고딕" panose="020F0502020204030204"/>
                  <a:ea typeface="+mn-ea"/>
                  <a:cs typeface="Arial"/>
                  <a:sym typeface="Arial"/>
                </a:endParaRPr>
              </a:p>
            </p:txBody>
          </p:sp>
          <p:sp>
            <p:nvSpPr>
              <p:cNvPr id="41028" name="Google Shape;423;p35">
                <a:extLst>
                  <a:ext uri="{FF2B5EF4-FFF2-40B4-BE49-F238E27FC236}">
                    <a16:creationId xmlns:a16="http://schemas.microsoft.com/office/drawing/2014/main" id="{D442AFDA-D3CE-401A-94E6-1F5251A518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16745" y="1438295"/>
                <a:ext cx="189237" cy="2452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lIns="0" tIns="45700" rIns="0" bIns="45700" anchor="ctr"/>
              <a:lstStyle>
                <a:lvl1pPr latinLnBrk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1pPr>
                <a:lvl2pPr marL="742950" indent="-285750" latinLnBrk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2pPr>
                <a:lvl3pPr marL="1143000" indent="-228600" latinLnBrk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3pPr>
                <a:lvl4pPr marL="1600200" indent="-228600" latinLnBrk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4pPr>
                <a:lvl5pPr marL="2057400" indent="-228600" latinLnBrk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kumimoji="0" lang="en-US" altLang="ko-KR" sz="800">
                    <a:solidFill>
                      <a:srgbClr val="FFFFFF"/>
                    </a:solidFill>
                    <a:cs typeface="Arial" panose="020B0604020202020204" pitchFamily="34" charset="0"/>
                    <a:sym typeface="Arial" panose="020B0604020202020204" pitchFamily="34" charset="0"/>
                  </a:rPr>
                  <a:t>6-1</a:t>
                </a:r>
                <a:endParaRPr kumimoji="0" lang="ko-KR" altLang="ko-KR" sz="800">
                  <a:solidFill>
                    <a:srgbClr val="FFFFFF"/>
                  </a:solidFill>
                  <a:cs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</p:grpSp>
      </p:grpSp>
      <p:grpSp>
        <p:nvGrpSpPr>
          <p:cNvPr id="40992" name="그룹 96">
            <a:extLst>
              <a:ext uri="{FF2B5EF4-FFF2-40B4-BE49-F238E27FC236}">
                <a16:creationId xmlns:a16="http://schemas.microsoft.com/office/drawing/2014/main" id="{D936E28C-39E7-4767-A88D-71EE82657AFA}"/>
              </a:ext>
            </a:extLst>
          </p:cNvPr>
          <p:cNvGrpSpPr>
            <a:grpSpLocks/>
          </p:cNvGrpSpPr>
          <p:nvPr/>
        </p:nvGrpSpPr>
        <p:grpSpPr bwMode="auto">
          <a:xfrm>
            <a:off x="3519488" y="1919288"/>
            <a:ext cx="1958975" cy="869950"/>
            <a:chOff x="9845964" y="5216525"/>
            <a:chExt cx="1958975" cy="869950"/>
          </a:xfrm>
        </p:grpSpPr>
        <p:grpSp>
          <p:nvGrpSpPr>
            <p:cNvPr id="41018" name="Google Shape;1008;p15">
              <a:extLst>
                <a:ext uri="{FF2B5EF4-FFF2-40B4-BE49-F238E27FC236}">
                  <a16:creationId xmlns:a16="http://schemas.microsoft.com/office/drawing/2014/main" id="{38FD67F5-4A4B-418E-A513-C1E88A40583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884064" y="5324475"/>
              <a:ext cx="1920875" cy="762000"/>
              <a:chOff x="1467546" y="5473764"/>
              <a:chExt cx="1920609" cy="761548"/>
            </a:xfrm>
          </p:grpSpPr>
          <p:sp>
            <p:nvSpPr>
              <p:cNvPr id="102" name="Google Shape;1009;p15">
                <a:extLst>
                  <a:ext uri="{FF2B5EF4-FFF2-40B4-BE49-F238E27FC236}">
                    <a16:creationId xmlns:a16="http://schemas.microsoft.com/office/drawing/2014/main" id="{7CD1DDDE-6D3C-4185-842D-BE78E3D19BA1}"/>
                  </a:ext>
                </a:extLst>
              </p:cNvPr>
              <p:cNvSpPr/>
              <p:nvPr/>
            </p:nvSpPr>
            <p:spPr>
              <a:xfrm>
                <a:off x="1467546" y="5473764"/>
                <a:ext cx="1920609" cy="761548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bg1">
                    <a:lumMod val="75000"/>
                  </a:schemeClr>
                </a:solidFill>
                <a:prstDash val="solid"/>
                <a:miter lim="800000"/>
                <a:headEnd type="none" w="sm" len="sm"/>
                <a:tailEnd type="none" w="sm" len="sm"/>
              </a:ln>
              <a:effectLst/>
            </p:spPr>
            <p:txBody>
              <a:bodyPr spcFirstLastPara="1" lIns="91425" tIns="45700" rIns="91425" bIns="45700" anchor="ctr"/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defRPr/>
                </a:pPr>
                <a:endParaRPr sz="900" b="1" dirty="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1023" name="Google Shape;1011;p15">
                <a:extLst>
                  <a:ext uri="{FF2B5EF4-FFF2-40B4-BE49-F238E27FC236}">
                    <a16:creationId xmlns:a16="http://schemas.microsoft.com/office/drawing/2014/main" id="{AB75C796-3783-4145-9BD1-70DD5BAE512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681188" y="5588658"/>
                <a:ext cx="1554568" cy="2277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50800" rIns="0" bIns="50800">
                <a:spAutoFit/>
              </a:bodyPr>
              <a:lstStyle>
                <a:lvl1pPr latinLnBrk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1pPr>
                <a:lvl2pPr marL="742950" indent="-285750" latinLnBrk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2pPr>
                <a:lvl3pPr marL="1143000" indent="-228600" latinLnBrk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3pPr>
                <a:lvl4pPr marL="1600200" indent="-228600" latinLnBrk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4pPr>
                <a:lvl5pPr marL="2057400" indent="-228600" latinLnBrk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9pPr>
              </a:lstStyle>
              <a:p>
                <a:pPr latinLnBrk="0">
                  <a:lnSpc>
                    <a:spcPct val="130000"/>
                  </a:lnSpc>
                  <a:spcBef>
                    <a:spcPct val="0"/>
                  </a:spcBef>
                  <a:buClr>
                    <a:srgbClr val="000000"/>
                  </a:buClr>
                  <a:buSzPts val="700"/>
                  <a:buFont typeface="맑은 고딕" panose="020B0503020000020004" pitchFamily="50" charset="-127"/>
                  <a:buNone/>
                </a:pPr>
                <a:r>
                  <a:rPr lang="ko-KR" altLang="en-US" sz="700">
                    <a:solidFill>
                      <a:srgbClr val="000000"/>
                    </a:solidFill>
                    <a:sym typeface="맑은 고딕" panose="020B0503020000020004" pitchFamily="50" charset="-127"/>
                  </a:rPr>
                  <a:t>답변이 등록되었습니다</a:t>
                </a:r>
                <a:r>
                  <a:rPr lang="en-US" altLang="ko-KR" sz="700">
                    <a:solidFill>
                      <a:srgbClr val="000000"/>
                    </a:solidFill>
                    <a:sym typeface="맑은 고딕" panose="020B0503020000020004" pitchFamily="50" charset="-127"/>
                  </a:rPr>
                  <a:t>.</a:t>
                </a:r>
                <a:endParaRPr lang="ko-KR" altLang="ko-KR" sz="1400">
                  <a:solidFill>
                    <a:srgbClr val="000000"/>
                  </a:solidFill>
                  <a:latin typeface="Arial" panose="020B0604020202020204" pitchFamily="34" charset="0"/>
                  <a:ea typeface="바탕체" panose="02030609000101010101" pitchFamily="17" charset="-127"/>
                  <a:cs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104" name="Google Shape;1013;p15">
                <a:extLst>
                  <a:ext uri="{FF2B5EF4-FFF2-40B4-BE49-F238E27FC236}">
                    <a16:creationId xmlns:a16="http://schemas.microsoft.com/office/drawing/2014/main" id="{47FE3BC3-2F5D-4CEB-A4EC-5607DF6758B9}"/>
                  </a:ext>
                </a:extLst>
              </p:cNvPr>
              <p:cNvSpPr/>
              <p:nvPr/>
            </p:nvSpPr>
            <p:spPr>
              <a:xfrm>
                <a:off x="2700862" y="6006848"/>
                <a:ext cx="498406" cy="155483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bg1">
                    <a:lumMod val="75000"/>
                  </a:scheme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lIns="91425" tIns="45700" rIns="91425" bIns="45700" anchor="ctr"/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defRPr/>
                </a:pPr>
                <a:r>
                  <a:rPr lang="ko-KR" altLang="en-US" sz="7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확인</a:t>
                </a:r>
                <a:endParaRPr sz="7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41019" name="그룹 121">
              <a:extLst>
                <a:ext uri="{FF2B5EF4-FFF2-40B4-BE49-F238E27FC236}">
                  <a16:creationId xmlns:a16="http://schemas.microsoft.com/office/drawing/2014/main" id="{A18868CA-7751-46A9-850B-FC4DB21586C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845964" y="5216525"/>
              <a:ext cx="200025" cy="246063"/>
              <a:chOff x="2012774" y="1438295"/>
              <a:chExt cx="200368" cy="245280"/>
            </a:xfrm>
          </p:grpSpPr>
          <p:sp>
            <p:nvSpPr>
              <p:cNvPr id="100" name="Google Shape;2970;p125">
                <a:extLst>
                  <a:ext uri="{FF2B5EF4-FFF2-40B4-BE49-F238E27FC236}">
                    <a16:creationId xmlns:a16="http://schemas.microsoft.com/office/drawing/2014/main" id="{2B44B1DB-706C-418E-B7CD-CAACC15E20C3}"/>
                  </a:ext>
                </a:extLst>
              </p:cNvPr>
              <p:cNvSpPr/>
              <p:nvPr/>
            </p:nvSpPr>
            <p:spPr>
              <a:xfrm>
                <a:off x="2012774" y="1463614"/>
                <a:ext cx="200368" cy="199388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spcFirstLastPara="1" lIns="91425" tIns="45700" rIns="91425" bIns="45700" anchor="ctr"/>
              <a:lstStyle/>
              <a:p>
                <a:pPr algn="ctr"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  <a:defRPr/>
                </a:pPr>
                <a:endParaRPr kumimoji="0" sz="800" dirty="0">
                  <a:solidFill>
                    <a:prstClr val="white"/>
                  </a:solidFill>
                  <a:latin typeface="맑은 고딕" panose="020F0502020204030204"/>
                  <a:ea typeface="+mn-ea"/>
                  <a:cs typeface="Arial"/>
                  <a:sym typeface="Arial"/>
                </a:endParaRPr>
              </a:p>
            </p:txBody>
          </p:sp>
          <p:sp>
            <p:nvSpPr>
              <p:cNvPr id="41021" name="Google Shape;423;p35">
                <a:extLst>
                  <a:ext uri="{FF2B5EF4-FFF2-40B4-BE49-F238E27FC236}">
                    <a16:creationId xmlns:a16="http://schemas.microsoft.com/office/drawing/2014/main" id="{E5984D13-5DD1-48CD-B938-DA940FEA44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16745" y="1438295"/>
                <a:ext cx="189237" cy="2452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lIns="0" tIns="45700" rIns="0" bIns="45700" anchor="ctr"/>
              <a:lstStyle>
                <a:lvl1pPr latinLnBrk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1pPr>
                <a:lvl2pPr marL="742950" indent="-285750" latinLnBrk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2pPr>
                <a:lvl3pPr marL="1143000" indent="-228600" latinLnBrk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3pPr>
                <a:lvl4pPr marL="1600200" indent="-228600" latinLnBrk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4pPr>
                <a:lvl5pPr marL="2057400" indent="-228600" latinLnBrk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kumimoji="0" lang="en-US" altLang="ko-KR" sz="800">
                    <a:solidFill>
                      <a:srgbClr val="FFFFFF"/>
                    </a:solidFill>
                    <a:cs typeface="Arial" panose="020B0604020202020204" pitchFamily="34" charset="0"/>
                    <a:sym typeface="Arial" panose="020B0604020202020204" pitchFamily="34" charset="0"/>
                  </a:rPr>
                  <a:t>6-2</a:t>
                </a:r>
                <a:endParaRPr kumimoji="0" lang="ko-KR" altLang="ko-KR" sz="800">
                  <a:solidFill>
                    <a:srgbClr val="FFFFFF"/>
                  </a:solidFill>
                  <a:cs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</p:grpSp>
      </p:grpSp>
      <p:grpSp>
        <p:nvGrpSpPr>
          <p:cNvPr id="40993" name="그룹 104">
            <a:extLst>
              <a:ext uri="{FF2B5EF4-FFF2-40B4-BE49-F238E27FC236}">
                <a16:creationId xmlns:a16="http://schemas.microsoft.com/office/drawing/2014/main" id="{EEF93180-2771-40A9-BE60-4CBF99B294C6}"/>
              </a:ext>
            </a:extLst>
          </p:cNvPr>
          <p:cNvGrpSpPr>
            <a:grpSpLocks/>
          </p:cNvGrpSpPr>
          <p:nvPr/>
        </p:nvGrpSpPr>
        <p:grpSpPr bwMode="auto">
          <a:xfrm>
            <a:off x="3509963" y="3041650"/>
            <a:ext cx="1976437" cy="884238"/>
            <a:chOff x="8423275" y="4110038"/>
            <a:chExt cx="1976438" cy="884237"/>
          </a:xfrm>
        </p:grpSpPr>
        <p:grpSp>
          <p:nvGrpSpPr>
            <p:cNvPr id="41011" name="Google Shape;1008;p15">
              <a:extLst>
                <a:ext uri="{FF2B5EF4-FFF2-40B4-BE49-F238E27FC236}">
                  <a16:creationId xmlns:a16="http://schemas.microsoft.com/office/drawing/2014/main" id="{DAC2634C-A735-44BC-A02D-8E2AD8182FD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478838" y="4232275"/>
              <a:ext cx="1920875" cy="762000"/>
              <a:chOff x="1467546" y="5473764"/>
              <a:chExt cx="1920609" cy="761548"/>
            </a:xfrm>
          </p:grpSpPr>
          <p:sp>
            <p:nvSpPr>
              <p:cNvPr id="110" name="Google Shape;1009;p15">
                <a:extLst>
                  <a:ext uri="{FF2B5EF4-FFF2-40B4-BE49-F238E27FC236}">
                    <a16:creationId xmlns:a16="http://schemas.microsoft.com/office/drawing/2014/main" id="{3044FF9C-BEF2-4831-9EBB-2E9F12D301E3}"/>
                  </a:ext>
                </a:extLst>
              </p:cNvPr>
              <p:cNvSpPr/>
              <p:nvPr/>
            </p:nvSpPr>
            <p:spPr>
              <a:xfrm>
                <a:off x="1467545" y="5473765"/>
                <a:ext cx="1920610" cy="761547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bg1">
                    <a:lumMod val="75000"/>
                  </a:schemeClr>
                </a:solidFill>
                <a:prstDash val="solid"/>
                <a:miter lim="800000"/>
                <a:headEnd type="none" w="sm" len="sm"/>
                <a:tailEnd type="none" w="sm" len="sm"/>
              </a:ln>
              <a:effectLst/>
            </p:spPr>
            <p:txBody>
              <a:bodyPr spcFirstLastPara="1" lIns="91425" tIns="45700" rIns="91425" bIns="45700" anchor="ctr"/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defRPr/>
                </a:pPr>
                <a:endParaRPr sz="900" b="1" dirty="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1016" name="Google Shape;1011;p15">
                <a:extLst>
                  <a:ext uri="{FF2B5EF4-FFF2-40B4-BE49-F238E27FC236}">
                    <a16:creationId xmlns:a16="http://schemas.microsoft.com/office/drawing/2014/main" id="{DB2F3239-736B-42B5-8125-C2624E365D4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681188" y="5588658"/>
                <a:ext cx="1554568" cy="2277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50800" rIns="0" bIns="50800">
                <a:spAutoFit/>
              </a:bodyPr>
              <a:lstStyle>
                <a:lvl1pPr latinLnBrk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1pPr>
                <a:lvl2pPr marL="742950" indent="-285750" latinLnBrk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2pPr>
                <a:lvl3pPr marL="1143000" indent="-228600" latinLnBrk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3pPr>
                <a:lvl4pPr marL="1600200" indent="-228600" latinLnBrk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4pPr>
                <a:lvl5pPr marL="2057400" indent="-228600" latinLnBrk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9pPr>
              </a:lstStyle>
              <a:p>
                <a:pPr latinLnBrk="0">
                  <a:lnSpc>
                    <a:spcPct val="130000"/>
                  </a:lnSpc>
                  <a:spcBef>
                    <a:spcPct val="0"/>
                  </a:spcBef>
                  <a:buClr>
                    <a:srgbClr val="000000"/>
                  </a:buClr>
                  <a:buSzPts val="700"/>
                  <a:buFont typeface="맑은 고딕" panose="020B0503020000020004" pitchFamily="50" charset="-127"/>
                  <a:buNone/>
                </a:pPr>
                <a:r>
                  <a:rPr lang="ko-KR" altLang="en-US" sz="700">
                    <a:solidFill>
                      <a:srgbClr val="000000"/>
                    </a:solidFill>
                    <a:sym typeface="맑은 고딕" panose="020B0503020000020004" pitchFamily="50" charset="-127"/>
                  </a:rPr>
                  <a:t>제목을 입력해주세요</a:t>
                </a:r>
                <a:r>
                  <a:rPr lang="en-US" altLang="ko-KR" sz="700">
                    <a:solidFill>
                      <a:srgbClr val="000000"/>
                    </a:solidFill>
                    <a:sym typeface="맑은 고딕" panose="020B0503020000020004" pitchFamily="50" charset="-127"/>
                  </a:rPr>
                  <a:t>.</a:t>
                </a:r>
                <a:endParaRPr lang="ko-KR" altLang="ko-KR" sz="1400">
                  <a:solidFill>
                    <a:srgbClr val="000000"/>
                  </a:solidFill>
                  <a:latin typeface="Arial" panose="020B0604020202020204" pitchFamily="34" charset="0"/>
                  <a:ea typeface="바탕체" panose="02030609000101010101" pitchFamily="17" charset="-127"/>
                  <a:cs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113" name="Google Shape;1013;p15">
                <a:extLst>
                  <a:ext uri="{FF2B5EF4-FFF2-40B4-BE49-F238E27FC236}">
                    <a16:creationId xmlns:a16="http://schemas.microsoft.com/office/drawing/2014/main" id="{A00FC430-74B1-480C-8632-69CDFEE33DB0}"/>
                  </a:ext>
                </a:extLst>
              </p:cNvPr>
              <p:cNvSpPr/>
              <p:nvPr/>
            </p:nvSpPr>
            <p:spPr>
              <a:xfrm>
                <a:off x="2702450" y="6006848"/>
                <a:ext cx="498406" cy="155483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bg1">
                    <a:lumMod val="75000"/>
                  </a:scheme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lIns="91425" tIns="45700" rIns="91425" bIns="45700" anchor="ctr"/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defRPr/>
                </a:pPr>
                <a:r>
                  <a:rPr lang="ko-KR" altLang="en-US" sz="7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확인</a:t>
                </a:r>
                <a:endParaRPr sz="7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41012" name="그룹 121">
              <a:extLst>
                <a:ext uri="{FF2B5EF4-FFF2-40B4-BE49-F238E27FC236}">
                  <a16:creationId xmlns:a16="http://schemas.microsoft.com/office/drawing/2014/main" id="{D088C97B-FA3D-4D9D-8FE0-5E424CF3AB3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423275" y="4110038"/>
              <a:ext cx="200025" cy="246062"/>
              <a:chOff x="2012774" y="1438295"/>
              <a:chExt cx="200368" cy="245280"/>
            </a:xfrm>
          </p:grpSpPr>
          <p:sp>
            <p:nvSpPr>
              <p:cNvPr id="108" name="Google Shape;2970;p125">
                <a:extLst>
                  <a:ext uri="{FF2B5EF4-FFF2-40B4-BE49-F238E27FC236}">
                    <a16:creationId xmlns:a16="http://schemas.microsoft.com/office/drawing/2014/main" id="{54D526AF-3E50-44B8-A110-4A4C34D1CC4D}"/>
                  </a:ext>
                </a:extLst>
              </p:cNvPr>
              <p:cNvSpPr/>
              <p:nvPr/>
            </p:nvSpPr>
            <p:spPr>
              <a:xfrm>
                <a:off x="2012774" y="1463614"/>
                <a:ext cx="200368" cy="199389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spcFirstLastPara="1" lIns="91425" tIns="45700" rIns="91425" bIns="45700" anchor="ctr"/>
              <a:lstStyle/>
              <a:p>
                <a:pPr algn="ctr"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  <a:defRPr/>
                </a:pPr>
                <a:endParaRPr kumimoji="0" sz="800" dirty="0">
                  <a:solidFill>
                    <a:prstClr val="white"/>
                  </a:solidFill>
                  <a:latin typeface="맑은 고딕" panose="020F0502020204030204"/>
                  <a:ea typeface="+mn-ea"/>
                  <a:cs typeface="Arial"/>
                  <a:sym typeface="Arial"/>
                </a:endParaRPr>
              </a:p>
            </p:txBody>
          </p:sp>
          <p:sp>
            <p:nvSpPr>
              <p:cNvPr id="41014" name="Google Shape;423;p35">
                <a:extLst>
                  <a:ext uri="{FF2B5EF4-FFF2-40B4-BE49-F238E27FC236}">
                    <a16:creationId xmlns:a16="http://schemas.microsoft.com/office/drawing/2014/main" id="{22158DAC-E76C-4AE9-B14F-80B2D4E1AB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16745" y="1438295"/>
                <a:ext cx="189237" cy="2452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lIns="0" tIns="45700" rIns="0" bIns="45700" anchor="ctr"/>
              <a:lstStyle>
                <a:lvl1pPr latinLnBrk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1pPr>
                <a:lvl2pPr marL="742950" indent="-285750" latinLnBrk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2pPr>
                <a:lvl3pPr marL="1143000" indent="-228600" latinLnBrk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3pPr>
                <a:lvl4pPr marL="1600200" indent="-228600" latinLnBrk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4pPr>
                <a:lvl5pPr marL="2057400" indent="-228600" latinLnBrk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kumimoji="0" lang="en-US" altLang="ko-KR" sz="800">
                    <a:solidFill>
                      <a:srgbClr val="FFFFFF"/>
                    </a:solidFill>
                    <a:cs typeface="Arial" panose="020B0604020202020204" pitchFamily="34" charset="0"/>
                    <a:sym typeface="Arial" panose="020B0604020202020204" pitchFamily="34" charset="0"/>
                  </a:rPr>
                  <a:t>6-3</a:t>
                </a:r>
                <a:endParaRPr kumimoji="0" lang="ko-KR" altLang="ko-KR" sz="800">
                  <a:solidFill>
                    <a:srgbClr val="FFFFFF"/>
                  </a:solidFill>
                  <a:cs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</p:grpSp>
      </p:grpSp>
      <p:grpSp>
        <p:nvGrpSpPr>
          <p:cNvPr id="40994" name="그룹 113">
            <a:extLst>
              <a:ext uri="{FF2B5EF4-FFF2-40B4-BE49-F238E27FC236}">
                <a16:creationId xmlns:a16="http://schemas.microsoft.com/office/drawing/2014/main" id="{9426F522-394D-4565-B51A-39313E137109}"/>
              </a:ext>
            </a:extLst>
          </p:cNvPr>
          <p:cNvGrpSpPr>
            <a:grpSpLocks/>
          </p:cNvGrpSpPr>
          <p:nvPr/>
        </p:nvGrpSpPr>
        <p:grpSpPr bwMode="auto">
          <a:xfrm>
            <a:off x="3509963" y="4176713"/>
            <a:ext cx="1976437" cy="884237"/>
            <a:chOff x="8423275" y="4110038"/>
            <a:chExt cx="1976438" cy="884237"/>
          </a:xfrm>
        </p:grpSpPr>
        <p:grpSp>
          <p:nvGrpSpPr>
            <p:cNvPr id="41004" name="Google Shape;1008;p15">
              <a:extLst>
                <a:ext uri="{FF2B5EF4-FFF2-40B4-BE49-F238E27FC236}">
                  <a16:creationId xmlns:a16="http://schemas.microsoft.com/office/drawing/2014/main" id="{EF386E4A-2DD5-4F8D-86E9-2F2626174AD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478838" y="4232275"/>
              <a:ext cx="1920875" cy="762000"/>
              <a:chOff x="1467546" y="5473764"/>
              <a:chExt cx="1920609" cy="761548"/>
            </a:xfrm>
          </p:grpSpPr>
          <p:sp>
            <p:nvSpPr>
              <p:cNvPr id="119" name="Google Shape;1009;p15">
                <a:extLst>
                  <a:ext uri="{FF2B5EF4-FFF2-40B4-BE49-F238E27FC236}">
                    <a16:creationId xmlns:a16="http://schemas.microsoft.com/office/drawing/2014/main" id="{86CA7F02-82A9-43D5-A500-67FBF1F78FB3}"/>
                  </a:ext>
                </a:extLst>
              </p:cNvPr>
              <p:cNvSpPr/>
              <p:nvPr/>
            </p:nvSpPr>
            <p:spPr>
              <a:xfrm>
                <a:off x="1467545" y="5473764"/>
                <a:ext cx="1920610" cy="761548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bg1">
                    <a:lumMod val="75000"/>
                  </a:schemeClr>
                </a:solidFill>
                <a:prstDash val="solid"/>
                <a:miter lim="800000"/>
                <a:headEnd type="none" w="sm" len="sm"/>
                <a:tailEnd type="none" w="sm" len="sm"/>
              </a:ln>
              <a:effectLst/>
            </p:spPr>
            <p:txBody>
              <a:bodyPr spcFirstLastPara="1" lIns="91425" tIns="45700" rIns="91425" bIns="45700" anchor="ctr"/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defRPr/>
                </a:pPr>
                <a:endParaRPr sz="900" b="1" dirty="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1009" name="Google Shape;1011;p15">
                <a:extLst>
                  <a:ext uri="{FF2B5EF4-FFF2-40B4-BE49-F238E27FC236}">
                    <a16:creationId xmlns:a16="http://schemas.microsoft.com/office/drawing/2014/main" id="{DD66D706-4914-4079-AB48-EA68D573BB5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681188" y="5588658"/>
                <a:ext cx="1554568" cy="2277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50800" rIns="0" bIns="50800">
                <a:spAutoFit/>
              </a:bodyPr>
              <a:lstStyle>
                <a:lvl1pPr latinLnBrk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1pPr>
                <a:lvl2pPr marL="742950" indent="-285750" latinLnBrk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2pPr>
                <a:lvl3pPr marL="1143000" indent="-228600" latinLnBrk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3pPr>
                <a:lvl4pPr marL="1600200" indent="-228600" latinLnBrk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4pPr>
                <a:lvl5pPr marL="2057400" indent="-228600" latinLnBrk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9pPr>
              </a:lstStyle>
              <a:p>
                <a:pPr latinLnBrk="0">
                  <a:lnSpc>
                    <a:spcPct val="130000"/>
                  </a:lnSpc>
                  <a:spcBef>
                    <a:spcPct val="0"/>
                  </a:spcBef>
                  <a:buClr>
                    <a:srgbClr val="000000"/>
                  </a:buClr>
                  <a:buSzPts val="700"/>
                  <a:buFont typeface="맑은 고딕" panose="020B0503020000020004" pitchFamily="50" charset="-127"/>
                  <a:buNone/>
                </a:pPr>
                <a:r>
                  <a:rPr lang="ko-KR" altLang="en-US" sz="700">
                    <a:solidFill>
                      <a:srgbClr val="000000"/>
                    </a:solidFill>
                    <a:sym typeface="맑은 고딕" panose="020B0503020000020004" pitchFamily="50" charset="-127"/>
                  </a:rPr>
                  <a:t>관련공고를 선택해주세요</a:t>
                </a:r>
                <a:r>
                  <a:rPr lang="en-US" altLang="ko-KR" sz="700">
                    <a:solidFill>
                      <a:srgbClr val="000000"/>
                    </a:solidFill>
                    <a:sym typeface="맑은 고딕" panose="020B0503020000020004" pitchFamily="50" charset="-127"/>
                  </a:rPr>
                  <a:t>.</a:t>
                </a:r>
                <a:endParaRPr lang="ko-KR" altLang="ko-KR" sz="1400">
                  <a:solidFill>
                    <a:srgbClr val="000000"/>
                  </a:solidFill>
                  <a:latin typeface="Arial" panose="020B0604020202020204" pitchFamily="34" charset="0"/>
                  <a:ea typeface="바탕체" panose="02030609000101010101" pitchFamily="17" charset="-127"/>
                  <a:cs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123" name="Google Shape;1013;p15">
                <a:extLst>
                  <a:ext uri="{FF2B5EF4-FFF2-40B4-BE49-F238E27FC236}">
                    <a16:creationId xmlns:a16="http://schemas.microsoft.com/office/drawing/2014/main" id="{7B066105-0828-4087-96FD-62C1BE304A50}"/>
                  </a:ext>
                </a:extLst>
              </p:cNvPr>
              <p:cNvSpPr/>
              <p:nvPr/>
            </p:nvSpPr>
            <p:spPr>
              <a:xfrm>
                <a:off x="2702450" y="6006848"/>
                <a:ext cx="498406" cy="155483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bg1">
                    <a:lumMod val="75000"/>
                  </a:scheme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lIns="91425" tIns="45700" rIns="91425" bIns="45700" anchor="ctr"/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defRPr/>
                </a:pPr>
                <a:r>
                  <a:rPr lang="ko-KR" altLang="en-US" sz="7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확인</a:t>
                </a:r>
                <a:endParaRPr sz="7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41005" name="그룹 121">
              <a:extLst>
                <a:ext uri="{FF2B5EF4-FFF2-40B4-BE49-F238E27FC236}">
                  <a16:creationId xmlns:a16="http://schemas.microsoft.com/office/drawing/2014/main" id="{192EEF57-A8F9-4917-B1C0-BA7CB5F3066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423275" y="4110038"/>
              <a:ext cx="200025" cy="246062"/>
              <a:chOff x="2012774" y="1438295"/>
              <a:chExt cx="200368" cy="245280"/>
            </a:xfrm>
          </p:grpSpPr>
          <p:sp>
            <p:nvSpPr>
              <p:cNvPr id="117" name="Google Shape;2970;p125">
                <a:extLst>
                  <a:ext uri="{FF2B5EF4-FFF2-40B4-BE49-F238E27FC236}">
                    <a16:creationId xmlns:a16="http://schemas.microsoft.com/office/drawing/2014/main" id="{AC3DFA0D-A9DE-49A1-B8AF-D8E1C6595927}"/>
                  </a:ext>
                </a:extLst>
              </p:cNvPr>
              <p:cNvSpPr/>
              <p:nvPr/>
            </p:nvSpPr>
            <p:spPr>
              <a:xfrm>
                <a:off x="2012774" y="1463614"/>
                <a:ext cx="200368" cy="199389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spcFirstLastPara="1" lIns="91425" tIns="45700" rIns="91425" bIns="45700" anchor="ctr"/>
              <a:lstStyle/>
              <a:p>
                <a:pPr algn="ctr"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  <a:defRPr/>
                </a:pPr>
                <a:endParaRPr kumimoji="0" sz="800" dirty="0">
                  <a:solidFill>
                    <a:prstClr val="white"/>
                  </a:solidFill>
                  <a:latin typeface="맑은 고딕" panose="020F0502020204030204"/>
                  <a:ea typeface="+mn-ea"/>
                  <a:cs typeface="Arial"/>
                  <a:sym typeface="Arial"/>
                </a:endParaRPr>
              </a:p>
            </p:txBody>
          </p:sp>
          <p:sp>
            <p:nvSpPr>
              <p:cNvPr id="41007" name="Google Shape;423;p35">
                <a:extLst>
                  <a:ext uri="{FF2B5EF4-FFF2-40B4-BE49-F238E27FC236}">
                    <a16:creationId xmlns:a16="http://schemas.microsoft.com/office/drawing/2014/main" id="{AAF4D7B3-20B2-4ED6-A819-171C470190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16745" y="1438295"/>
                <a:ext cx="189237" cy="2452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lIns="0" tIns="45700" rIns="0" bIns="45700" anchor="ctr"/>
              <a:lstStyle>
                <a:lvl1pPr latinLnBrk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1pPr>
                <a:lvl2pPr marL="742950" indent="-285750" latinLnBrk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2pPr>
                <a:lvl3pPr marL="1143000" indent="-228600" latinLnBrk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3pPr>
                <a:lvl4pPr marL="1600200" indent="-228600" latinLnBrk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4pPr>
                <a:lvl5pPr marL="2057400" indent="-228600" latinLnBrk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kumimoji="0" lang="en-US" altLang="ko-KR" sz="800">
                    <a:solidFill>
                      <a:srgbClr val="FFFFFF"/>
                    </a:solidFill>
                    <a:cs typeface="Arial" panose="020B0604020202020204" pitchFamily="34" charset="0"/>
                    <a:sym typeface="Arial" panose="020B0604020202020204" pitchFamily="34" charset="0"/>
                  </a:rPr>
                  <a:t>6-4</a:t>
                </a:r>
                <a:endParaRPr kumimoji="0" lang="ko-KR" altLang="ko-KR" sz="800">
                  <a:solidFill>
                    <a:srgbClr val="FFFFFF"/>
                  </a:solidFill>
                  <a:cs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</p:grpSp>
      </p:grpSp>
      <p:grpSp>
        <p:nvGrpSpPr>
          <p:cNvPr id="40995" name="그룹 124">
            <a:extLst>
              <a:ext uri="{FF2B5EF4-FFF2-40B4-BE49-F238E27FC236}">
                <a16:creationId xmlns:a16="http://schemas.microsoft.com/office/drawing/2014/main" id="{B11C1F0F-7A76-44EA-B9EE-0764605277B4}"/>
              </a:ext>
            </a:extLst>
          </p:cNvPr>
          <p:cNvGrpSpPr>
            <a:grpSpLocks/>
          </p:cNvGrpSpPr>
          <p:nvPr/>
        </p:nvGrpSpPr>
        <p:grpSpPr bwMode="auto">
          <a:xfrm>
            <a:off x="3509963" y="5313363"/>
            <a:ext cx="1976437" cy="884237"/>
            <a:chOff x="8423275" y="4110038"/>
            <a:chExt cx="1976438" cy="884237"/>
          </a:xfrm>
        </p:grpSpPr>
        <p:grpSp>
          <p:nvGrpSpPr>
            <p:cNvPr id="40997" name="Google Shape;1008;p15">
              <a:extLst>
                <a:ext uri="{FF2B5EF4-FFF2-40B4-BE49-F238E27FC236}">
                  <a16:creationId xmlns:a16="http://schemas.microsoft.com/office/drawing/2014/main" id="{6FBFB0EC-1011-4D56-B4BC-7DFE39D3F1B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478838" y="4232275"/>
              <a:ext cx="1920875" cy="762000"/>
              <a:chOff x="1467546" y="5473764"/>
              <a:chExt cx="1920609" cy="761548"/>
            </a:xfrm>
          </p:grpSpPr>
          <p:sp>
            <p:nvSpPr>
              <p:cNvPr id="130" name="Google Shape;1009;p15">
                <a:extLst>
                  <a:ext uri="{FF2B5EF4-FFF2-40B4-BE49-F238E27FC236}">
                    <a16:creationId xmlns:a16="http://schemas.microsoft.com/office/drawing/2014/main" id="{BB0F09A6-7BD3-4B5B-A146-5B8582CFDAF8}"/>
                  </a:ext>
                </a:extLst>
              </p:cNvPr>
              <p:cNvSpPr/>
              <p:nvPr/>
            </p:nvSpPr>
            <p:spPr>
              <a:xfrm>
                <a:off x="1467545" y="5473764"/>
                <a:ext cx="1920610" cy="761548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bg1">
                    <a:lumMod val="75000"/>
                  </a:schemeClr>
                </a:solidFill>
                <a:prstDash val="solid"/>
                <a:miter lim="800000"/>
                <a:headEnd type="none" w="sm" len="sm"/>
                <a:tailEnd type="none" w="sm" len="sm"/>
              </a:ln>
              <a:effectLst/>
            </p:spPr>
            <p:txBody>
              <a:bodyPr spcFirstLastPara="1" lIns="91425" tIns="45700" rIns="91425" bIns="45700" anchor="ctr"/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defRPr/>
                </a:pPr>
                <a:endParaRPr sz="900" b="1" dirty="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1002" name="Google Shape;1011;p15">
                <a:extLst>
                  <a:ext uri="{FF2B5EF4-FFF2-40B4-BE49-F238E27FC236}">
                    <a16:creationId xmlns:a16="http://schemas.microsoft.com/office/drawing/2014/main" id="{F7E3013C-6514-4844-838B-9B8DC05C053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681188" y="5588658"/>
                <a:ext cx="1554568" cy="2277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50800" rIns="0" bIns="50800">
                <a:spAutoFit/>
              </a:bodyPr>
              <a:lstStyle>
                <a:lvl1pPr latinLnBrk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1pPr>
                <a:lvl2pPr marL="742950" indent="-285750" latinLnBrk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2pPr>
                <a:lvl3pPr marL="1143000" indent="-228600" latinLnBrk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3pPr>
                <a:lvl4pPr marL="1600200" indent="-228600" latinLnBrk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4pPr>
                <a:lvl5pPr marL="2057400" indent="-228600" latinLnBrk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9pPr>
              </a:lstStyle>
              <a:p>
                <a:pPr latinLnBrk="0">
                  <a:lnSpc>
                    <a:spcPct val="130000"/>
                  </a:lnSpc>
                  <a:spcBef>
                    <a:spcPct val="0"/>
                  </a:spcBef>
                  <a:buClr>
                    <a:srgbClr val="000000"/>
                  </a:buClr>
                  <a:buSzPts val="700"/>
                  <a:buFont typeface="맑은 고딕" panose="020B0503020000020004" pitchFamily="50" charset="-127"/>
                  <a:buNone/>
                </a:pPr>
                <a:r>
                  <a:rPr lang="ko-KR" altLang="en-US" sz="700">
                    <a:solidFill>
                      <a:srgbClr val="000000"/>
                    </a:solidFill>
                    <a:sym typeface="맑은 고딕" panose="020B0503020000020004" pitchFamily="50" charset="-127"/>
                  </a:rPr>
                  <a:t>내용을 입력해주세요</a:t>
                </a:r>
                <a:r>
                  <a:rPr lang="en-US" altLang="ko-KR" sz="700">
                    <a:solidFill>
                      <a:srgbClr val="000000"/>
                    </a:solidFill>
                    <a:sym typeface="맑은 고딕" panose="020B0503020000020004" pitchFamily="50" charset="-127"/>
                  </a:rPr>
                  <a:t>.</a:t>
                </a:r>
                <a:endParaRPr lang="ko-KR" altLang="ko-KR" sz="1400">
                  <a:solidFill>
                    <a:srgbClr val="000000"/>
                  </a:solidFill>
                  <a:latin typeface="Arial" panose="020B0604020202020204" pitchFamily="34" charset="0"/>
                  <a:ea typeface="바탕체" panose="02030609000101010101" pitchFamily="17" charset="-127"/>
                  <a:cs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133" name="Google Shape;1013;p15">
                <a:extLst>
                  <a:ext uri="{FF2B5EF4-FFF2-40B4-BE49-F238E27FC236}">
                    <a16:creationId xmlns:a16="http://schemas.microsoft.com/office/drawing/2014/main" id="{29954F2A-5DDF-440B-B8EB-0BBC17969036}"/>
                  </a:ext>
                </a:extLst>
              </p:cNvPr>
              <p:cNvSpPr/>
              <p:nvPr/>
            </p:nvSpPr>
            <p:spPr>
              <a:xfrm>
                <a:off x="2610387" y="6006848"/>
                <a:ext cx="498406" cy="155483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bg1">
                    <a:lumMod val="75000"/>
                  </a:scheme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lIns="91425" tIns="45700" rIns="91425" bIns="45700" anchor="ctr"/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defRPr/>
                </a:pPr>
                <a:r>
                  <a:rPr lang="ko-KR" altLang="en-US" sz="7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확인</a:t>
                </a:r>
                <a:endParaRPr sz="7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40998" name="그룹 121">
              <a:extLst>
                <a:ext uri="{FF2B5EF4-FFF2-40B4-BE49-F238E27FC236}">
                  <a16:creationId xmlns:a16="http://schemas.microsoft.com/office/drawing/2014/main" id="{E53A9096-1FAB-47FA-9724-6F6C0523362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423275" y="4110038"/>
              <a:ext cx="200025" cy="246062"/>
              <a:chOff x="2012774" y="1438295"/>
              <a:chExt cx="200368" cy="245280"/>
            </a:xfrm>
          </p:grpSpPr>
          <p:sp>
            <p:nvSpPr>
              <p:cNvPr id="128" name="Google Shape;2970;p125">
                <a:extLst>
                  <a:ext uri="{FF2B5EF4-FFF2-40B4-BE49-F238E27FC236}">
                    <a16:creationId xmlns:a16="http://schemas.microsoft.com/office/drawing/2014/main" id="{3C323963-3688-4B38-82FB-F33D65381BC9}"/>
                  </a:ext>
                </a:extLst>
              </p:cNvPr>
              <p:cNvSpPr/>
              <p:nvPr/>
            </p:nvSpPr>
            <p:spPr>
              <a:xfrm>
                <a:off x="2012774" y="1463614"/>
                <a:ext cx="200368" cy="199389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spcFirstLastPara="1" lIns="91425" tIns="45700" rIns="91425" bIns="45700" anchor="ctr"/>
              <a:lstStyle/>
              <a:p>
                <a:pPr algn="ctr"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  <a:defRPr/>
                </a:pPr>
                <a:endParaRPr kumimoji="0" sz="800" dirty="0">
                  <a:solidFill>
                    <a:prstClr val="white"/>
                  </a:solidFill>
                  <a:latin typeface="맑은 고딕" panose="020F0502020204030204"/>
                  <a:ea typeface="+mn-ea"/>
                  <a:cs typeface="Arial"/>
                  <a:sym typeface="Arial"/>
                </a:endParaRPr>
              </a:p>
            </p:txBody>
          </p:sp>
          <p:sp>
            <p:nvSpPr>
              <p:cNvPr id="41000" name="Google Shape;423;p35">
                <a:extLst>
                  <a:ext uri="{FF2B5EF4-FFF2-40B4-BE49-F238E27FC236}">
                    <a16:creationId xmlns:a16="http://schemas.microsoft.com/office/drawing/2014/main" id="{03F7FD6B-FCFE-41FE-9A57-DA4AB92370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16745" y="1438295"/>
                <a:ext cx="189237" cy="2452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lIns="0" tIns="45700" rIns="0" bIns="45700" anchor="ctr"/>
              <a:lstStyle>
                <a:lvl1pPr latinLnBrk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1pPr>
                <a:lvl2pPr marL="742950" indent="-285750" latinLnBrk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2pPr>
                <a:lvl3pPr marL="1143000" indent="-228600" latinLnBrk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3pPr>
                <a:lvl4pPr marL="1600200" indent="-228600" latinLnBrk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4pPr>
                <a:lvl5pPr marL="2057400" indent="-228600" latinLnBrk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kumimoji="0" lang="en-US" altLang="ko-KR" sz="800">
                    <a:solidFill>
                      <a:srgbClr val="FFFFFF"/>
                    </a:solidFill>
                    <a:cs typeface="Arial" panose="020B0604020202020204" pitchFamily="34" charset="0"/>
                    <a:sym typeface="Arial" panose="020B0604020202020204" pitchFamily="34" charset="0"/>
                  </a:rPr>
                  <a:t>6-5</a:t>
                </a:r>
                <a:endParaRPr kumimoji="0" lang="ko-KR" altLang="ko-KR" sz="800">
                  <a:solidFill>
                    <a:srgbClr val="FFFFFF"/>
                  </a:solidFill>
                  <a:cs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</p:grpSp>
      </p:grpSp>
      <p:sp>
        <p:nvSpPr>
          <p:cNvPr id="134" name="Google Shape;1013;p15">
            <a:extLst>
              <a:ext uri="{FF2B5EF4-FFF2-40B4-BE49-F238E27FC236}">
                <a16:creationId xmlns:a16="http://schemas.microsoft.com/office/drawing/2014/main" id="{EFA7A8EB-F12F-4E26-B2D3-3108856E9A50}"/>
              </a:ext>
            </a:extLst>
          </p:cNvPr>
          <p:cNvSpPr/>
          <p:nvPr/>
        </p:nvSpPr>
        <p:spPr bwMode="auto">
          <a:xfrm>
            <a:off x="4572000" y="1438275"/>
            <a:ext cx="498475" cy="155575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bg1">
                <a:lumMod val="75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lIns="91425" tIns="45700" rIns="91425" bIns="45700" anchor="ctr"/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defRPr/>
            </a:pPr>
            <a:r>
              <a:rPr lang="ko-KR" altLang="en-US" sz="7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취소</a:t>
            </a:r>
            <a:endParaRPr sz="7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574A9D3C-C782-438A-BA32-9EA829A58D89}"/>
              </a:ext>
            </a:extLst>
          </p:cNvPr>
          <p:cNvGrpSpPr/>
          <p:nvPr/>
        </p:nvGrpSpPr>
        <p:grpSpPr>
          <a:xfrm>
            <a:off x="6781101" y="465137"/>
            <a:ext cx="1527990" cy="290465"/>
            <a:chOff x="6781101" y="465137"/>
            <a:chExt cx="1527990" cy="290465"/>
          </a:xfrm>
        </p:grpSpPr>
        <p:pic>
          <p:nvPicPr>
            <p:cNvPr id="40" name="그래픽 18">
              <a:extLst>
                <a:ext uri="{FF2B5EF4-FFF2-40B4-BE49-F238E27FC236}">
                  <a16:creationId xmlns:a16="http://schemas.microsoft.com/office/drawing/2014/main" id="{C28F2929-4633-498D-B05D-224FD2A9C7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613766" y="465137"/>
              <a:ext cx="695325" cy="285750"/>
            </a:xfrm>
            <a:prstGeom prst="rect">
              <a:avLst/>
            </a:prstGeom>
          </p:spPr>
        </p:pic>
        <p:pic>
          <p:nvPicPr>
            <p:cNvPr id="39" name="그래픽 2">
              <a:extLst>
                <a:ext uri="{FF2B5EF4-FFF2-40B4-BE49-F238E27FC236}">
                  <a16:creationId xmlns:a16="http://schemas.microsoft.com/office/drawing/2014/main" id="{CD1D9A57-C4FD-483C-A397-B90FC289503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781101" y="469852"/>
              <a:ext cx="695325" cy="285750"/>
            </a:xfrm>
            <a:prstGeom prst="rect">
              <a:avLst/>
            </a:prstGeom>
          </p:spPr>
        </p:pic>
      </p:grp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0FAC0A99-E8E7-433B-B38D-C8321AF73D9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ko-KR" altLang="en-US" dirty="0"/>
              <a:t>운영관리 </a:t>
            </a:r>
            <a:r>
              <a:rPr lang="en-US" altLang="ko-KR" dirty="0"/>
              <a:t>– </a:t>
            </a:r>
            <a:r>
              <a:rPr lang="ko-KR" altLang="en-US" dirty="0"/>
              <a:t>총괄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DB320AD-7FA7-42F0-810D-C6C68C11EF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MANAGE-MAIN</a:t>
            </a:r>
            <a:endParaRPr lang="ko-KR" altLang="en-US" dirty="0"/>
          </a:p>
        </p:txBody>
      </p:sp>
      <p:graphicFrame>
        <p:nvGraphicFramePr>
          <p:cNvPr id="70" name="표 69">
            <a:extLst>
              <a:ext uri="{FF2B5EF4-FFF2-40B4-BE49-F238E27FC236}">
                <a16:creationId xmlns:a16="http://schemas.microsoft.com/office/drawing/2014/main" id="{A8B17D68-08B8-4A50-BA5F-E6A25423D0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6735766"/>
              </p:ext>
            </p:extLst>
          </p:nvPr>
        </p:nvGraphicFramePr>
        <p:xfrm>
          <a:off x="30692" y="801639"/>
          <a:ext cx="8530682" cy="12487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8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805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015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7472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044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과목명</a:t>
                      </a:r>
                    </a:p>
                  </a:txBody>
                  <a:tcPr marL="62452" marR="62452" marT="45719" marB="45719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ctr" defTabSz="98197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2452" marR="62452" marT="45719" marB="45719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2452" marR="62452" marT="45719" marB="45719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8197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2452" marR="62452" marT="45719" marB="45719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44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사용기간</a:t>
                      </a:r>
                    </a:p>
                  </a:txBody>
                  <a:tcPr marL="62452" marR="62452" marT="45719" marB="45719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l" defTabSz="98197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                                                                                      ∼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3123" marR="83123" marT="45719" marB="45719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8197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44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제작 구분</a:t>
                      </a:r>
                    </a:p>
                  </a:txBody>
                  <a:tcPr marL="62452" marR="62452" marT="45719" marB="45719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8197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2452" marR="62452" marT="45719" marB="45719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latin typeface="+mn-ea"/>
                          <a:ea typeface="+mn-ea"/>
                        </a:rPr>
                        <a:t>개발주체</a:t>
                      </a:r>
                    </a:p>
                  </a:txBody>
                  <a:tcPr marL="62452" marR="62452" marT="45719" marB="45719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8197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2452" marR="62452" marT="45719" marB="45719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44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제작기관명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사업자등록번호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2452" marR="62452" marT="45719" marB="45719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8197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2452" marR="62452" marT="45719" marB="45719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latin typeface="+mn-ea"/>
                          <a:ea typeface="+mn-ea"/>
                        </a:rPr>
                        <a:t>담당자</a:t>
                      </a:r>
                    </a:p>
                  </a:txBody>
                  <a:tcPr marL="62452" marR="62452" marT="45719" marB="45719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8197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2452" marR="62452" marT="45719" marB="45719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3" name="직사각형 72">
            <a:extLst>
              <a:ext uri="{FF2B5EF4-FFF2-40B4-BE49-F238E27FC236}">
                <a16:creationId xmlns:a16="http://schemas.microsoft.com/office/drawing/2014/main" id="{F7086771-5484-4506-A805-DE273CF01771}"/>
              </a:ext>
            </a:extLst>
          </p:cNvPr>
          <p:cNvSpPr/>
          <p:nvPr/>
        </p:nvSpPr>
        <p:spPr>
          <a:xfrm>
            <a:off x="1404735" y="854026"/>
            <a:ext cx="7106007" cy="21590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909BCB2C-68DB-467D-894B-0EFEEDEEEC01}"/>
              </a:ext>
            </a:extLst>
          </p:cNvPr>
          <p:cNvSpPr/>
          <p:nvPr/>
        </p:nvSpPr>
        <p:spPr>
          <a:xfrm>
            <a:off x="1404736" y="1457276"/>
            <a:ext cx="3007678" cy="21590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전체                                                                     ▼</a:t>
            </a: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8E8AD7CC-DF78-48DB-970D-3D62DFE5CB20}"/>
              </a:ext>
            </a:extLst>
          </p:cNvPr>
          <p:cNvSpPr/>
          <p:nvPr/>
        </p:nvSpPr>
        <p:spPr>
          <a:xfrm>
            <a:off x="5773496" y="1765251"/>
            <a:ext cx="2737248" cy="21590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E099153-C5A7-427B-B931-C2D316B7BE09}"/>
              </a:ext>
            </a:extLst>
          </p:cNvPr>
          <p:cNvSpPr/>
          <p:nvPr/>
        </p:nvSpPr>
        <p:spPr>
          <a:xfrm>
            <a:off x="5773495" y="1457276"/>
            <a:ext cx="2737248" cy="21590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전체                                                            ▼</a:t>
            </a:r>
          </a:p>
        </p:txBody>
      </p:sp>
      <p:graphicFrame>
        <p:nvGraphicFramePr>
          <p:cNvPr id="45" name="표 44">
            <a:extLst>
              <a:ext uri="{FF2B5EF4-FFF2-40B4-BE49-F238E27FC236}">
                <a16:creationId xmlns:a16="http://schemas.microsoft.com/office/drawing/2014/main" id="{63204A66-1B90-459A-8C28-FBD729EADC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4805059"/>
              </p:ext>
            </p:extLst>
          </p:nvPr>
        </p:nvGraphicFramePr>
        <p:xfrm>
          <a:off x="8602663" y="361950"/>
          <a:ext cx="3589337" cy="58524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76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616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336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>
                          <a:solidFill>
                            <a:srgbClr val="4E5263"/>
                          </a:solidFill>
                          <a:latin typeface="+mn-ea"/>
                          <a:ea typeface="+mn-ea"/>
                          <a:sym typeface="맑은 고딕"/>
                        </a:rPr>
                        <a:t>Summery.</a:t>
                      </a:r>
                      <a:endParaRPr lang="en" altLang="ko-KR" sz="800" b="1" dirty="0">
                        <a:solidFill>
                          <a:srgbClr val="4E5263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" altLang="ko-KR" sz="900" b="1" dirty="0">
                        <a:solidFill>
                          <a:srgbClr val="4E5263"/>
                        </a:solidFill>
                        <a:latin typeface="SF Pro Text" pitchFamily="2" charset="0"/>
                        <a:ea typeface="SF Pro Text" pitchFamily="2" charset="0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360">
                <a:tc gridSpan="2">
                  <a:txBody>
                    <a:bodyPr/>
                    <a:lstStyle/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운영중인 </a:t>
                      </a:r>
                      <a:r>
                        <a:rPr lang="ko-KR" altLang="en-US" sz="800" b="1" u="sng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과목 또는 콘텐츠를 조회하는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 첫번째 페이지입니다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.</a:t>
                      </a: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TO-BE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에서는 없던 페이지이고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,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원활한 운영을 위해 신규 추가한 페이지입니다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.</a:t>
                      </a:r>
                    </a:p>
                  </a:txBody>
                  <a:tcPr marL="91437" marR="91437" marT="45727" marB="45727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3360">
                <a:tc gridSpan="2"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800" b="1" dirty="0">
                          <a:solidFill>
                            <a:srgbClr val="4E5263"/>
                          </a:solidFill>
                          <a:latin typeface="+mn-ea"/>
                          <a:ea typeface="+mn-ea"/>
                          <a:sym typeface="맑은 고딕"/>
                        </a:rPr>
                        <a:t>RFP.</a:t>
                      </a:r>
                      <a:endParaRPr lang="en" altLang="ko-KR" sz="800" b="1" dirty="0">
                        <a:solidFill>
                          <a:srgbClr val="4E5263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2405544"/>
                  </a:ext>
                </a:extLst>
              </a:tr>
              <a:tr h="213360">
                <a:tc gridSpan="2">
                  <a:txBody>
                    <a:bodyPr/>
                    <a:lstStyle/>
                    <a:p>
                      <a:pPr algn="just" latinLnBrk="1"/>
                      <a:r>
                        <a:rPr lang="ko-KR" altLang="en-US" sz="800" dirty="0" err="1"/>
                        <a:t>ㆍ</a:t>
                      </a:r>
                      <a:r>
                        <a:rPr lang="en-US" altLang="ko-KR" sz="800" dirty="0"/>
                        <a:t>SFR-SCMS-AD-02 : </a:t>
                      </a:r>
                      <a:r>
                        <a:rPr lang="ko-KR" altLang="en-US" sz="800" dirty="0"/>
                        <a:t>운영중인 콘텐츠에 대한 조회 기능</a:t>
                      </a:r>
                    </a:p>
                  </a:txBody>
                  <a:tcPr marL="91437" marR="91437" marT="45727" marB="45727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734976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0000"/>
                        </a:lnSpc>
                      </a:pP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조회 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 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발생할 수 에러 메시지 </a:t>
                      </a: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lang="en-US" altLang="ko-KR" sz="800" dirty="0"/>
                        <a:t>MANAGE-ALERT</a:t>
                      </a: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페이지 참조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0000"/>
                        </a:lnSpc>
                      </a:pP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엑셀 다운로드 버튼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indent="0" algn="just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조회 조건 입력 또는 전체 </a:t>
                      </a:r>
                      <a:r>
                        <a:rPr kumimoji="1" lang="ko-KR" altLang="en-US" sz="8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선택시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전체 다운로드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indent="0" algn="just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 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조회 조건 입력 또는 일부분 </a:t>
                      </a:r>
                      <a:r>
                        <a:rPr kumimoji="1" lang="ko-KR" altLang="en-US" sz="8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선택시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해당 데이터만 다운로드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과목명 입력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사용기간 선택 </a:t>
                      </a: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콘텐츠를 사용할 수 있는 기간 선택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47009891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5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제작 구분 </a:t>
                      </a: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전체</a:t>
                      </a: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기본 값</a:t>
                      </a: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), 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신규</a:t>
                      </a: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전체 수정</a:t>
                      </a: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부분 수정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2717746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6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제작주체 구분 </a:t>
                      </a: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전체</a:t>
                      </a: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기본 값</a:t>
                      </a: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), 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자체</a:t>
                      </a: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외주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8899565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7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제작기관명 또는 사업자등록번호 입력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9224331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8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온평원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콘텐츠 개발담당자 입력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7926671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9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0000"/>
                        </a:lnSpc>
                      </a:pP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현재 보여지는 정보의 총계 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0232681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10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한번에 보여지는 개수 설정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- 10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개</a:t>
                      </a: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기본값</a:t>
                      </a: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), 20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개</a:t>
                      </a: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 40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개</a:t>
                      </a: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60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개</a:t>
                      </a: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80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개</a:t>
                      </a: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100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개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3700991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11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체크박스</a:t>
                      </a: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: 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전체 또는 개별 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8938959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12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순번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706070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13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제작기관명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5673124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14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사업자 등록번호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6637353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15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과목명 </a:t>
                      </a: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kumimoji="1" lang="ko-KR" altLang="en-US" sz="8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클릭시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800" dirty="0"/>
                        <a:t>MANAGE-SUBJECT-MAIN</a:t>
                      </a: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이동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90451096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16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사용기간 선택 </a:t>
                      </a: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콘텐츠를 사용할 수 있는 기간 선택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5557796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17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회차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9715458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18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제작 구분 </a:t>
                      </a: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신규</a:t>
                      </a: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전체 수정</a:t>
                      </a: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부분 수정 중 하나 노출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84798464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19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제작주체 구분 </a:t>
                      </a: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자체</a:t>
                      </a: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외주 중 하나 노출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8236664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페이지네이션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kumimoji="1" lang="en-US" altLang="ko-KR" sz="8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10</a:t>
                      </a:r>
                      <a:r>
                        <a:rPr kumimoji="1" lang="ko-KR" altLang="en-US" sz="8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번에서 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선택한 값보다 많을 때 생성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5059595"/>
                  </a:ext>
                </a:extLst>
              </a:tr>
            </a:tbl>
          </a:graphicData>
        </a:graphic>
      </p:graphicFrame>
      <p:sp>
        <p:nvSpPr>
          <p:cNvPr id="18451" name="Google Shape;2970;p125">
            <a:extLst>
              <a:ext uri="{FF2B5EF4-FFF2-40B4-BE49-F238E27FC236}">
                <a16:creationId xmlns:a16="http://schemas.microsoft.com/office/drawing/2014/main" id="{C49CAA8C-9C5B-4C25-B693-00387D2016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64240" y="361950"/>
            <a:ext cx="200025" cy="20002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800"/>
              <a:buFont typeface="Arial" panose="020B0604020202020204" pitchFamily="34" charset="0"/>
              <a:buNone/>
              <a:tabLst/>
              <a:defRPr/>
            </a:pPr>
            <a:r>
              <a:rPr kumimoji="1" lang="ko-KR" altLang="ko-KR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바탕체" panose="02030609000101010101" pitchFamily="17" charset="-127"/>
                <a:cs typeface="Arial" panose="020B0604020202020204" pitchFamily="34" charset="0"/>
                <a:sym typeface="Arial" panose="020B0604020202020204" pitchFamily="34" charset="0"/>
              </a:rPr>
              <a:t>1</a:t>
            </a:r>
          </a:p>
        </p:txBody>
      </p:sp>
      <p:sp>
        <p:nvSpPr>
          <p:cNvPr id="46" name="Google Shape;2970;p125">
            <a:extLst>
              <a:ext uri="{FF2B5EF4-FFF2-40B4-BE49-F238E27FC236}">
                <a16:creationId xmlns:a16="http://schemas.microsoft.com/office/drawing/2014/main" id="{4CC7E46E-64C8-4E8E-8B16-CF75304A43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69973" y="361950"/>
            <a:ext cx="200025" cy="20002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800"/>
              <a:buFont typeface="Arial" panose="020B0604020202020204" pitchFamily="34" charset="0"/>
              <a:buNone/>
              <a:tabLst/>
              <a:defRPr/>
            </a:pPr>
            <a:r>
              <a:rPr kumimoji="1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바탕체" panose="02030609000101010101" pitchFamily="17" charset="-127"/>
                <a:cs typeface="Arial" panose="020B0604020202020204" pitchFamily="34" charset="0"/>
                <a:sym typeface="Arial" panose="020B0604020202020204" pitchFamily="34" charset="0"/>
              </a:rPr>
              <a:t>2</a:t>
            </a:r>
            <a:endParaRPr kumimoji="1" lang="ko-KR" altLang="ko-KR" sz="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바탕체" panose="02030609000101010101" pitchFamily="17" charset="-127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8453" name="Google Shape;2970;p125">
            <a:extLst>
              <a:ext uri="{FF2B5EF4-FFF2-40B4-BE49-F238E27FC236}">
                <a16:creationId xmlns:a16="http://schemas.microsoft.com/office/drawing/2014/main" id="{63DB7829-657D-418B-9061-B7F0B9F113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072" y="863589"/>
            <a:ext cx="200025" cy="20002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800"/>
              <a:buFont typeface="Arial" panose="020B0604020202020204" pitchFamily="34" charset="0"/>
              <a:buNone/>
              <a:tabLst/>
              <a:defRPr/>
            </a:pPr>
            <a:r>
              <a:rPr kumimoji="1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바탕체" panose="02030609000101010101" pitchFamily="17" charset="-127"/>
                <a:cs typeface="Arial" panose="020B0604020202020204" pitchFamily="34" charset="0"/>
                <a:sym typeface="Arial" panose="020B0604020202020204" pitchFamily="34" charset="0"/>
              </a:rPr>
              <a:t>3</a:t>
            </a:r>
            <a:endParaRPr kumimoji="1" lang="ko-KR" altLang="ko-KR" sz="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바탕체" panose="02030609000101010101" pitchFamily="17" charset="-127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9" name="Google Shape;2970;p125">
            <a:extLst>
              <a:ext uri="{FF2B5EF4-FFF2-40B4-BE49-F238E27FC236}">
                <a16:creationId xmlns:a16="http://schemas.microsoft.com/office/drawing/2014/main" id="{E4AD3A98-F7B9-4B77-A18A-70D8915719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072" y="1478465"/>
            <a:ext cx="200025" cy="20002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800"/>
              <a:buFont typeface="Arial" panose="020B0604020202020204" pitchFamily="34" charset="0"/>
              <a:buNone/>
              <a:tabLst/>
              <a:defRPr/>
            </a:pPr>
            <a:r>
              <a:rPr kumimoji="1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바탕체" panose="02030609000101010101" pitchFamily="17" charset="-127"/>
                <a:cs typeface="Arial" panose="020B0604020202020204" pitchFamily="34" charset="0"/>
                <a:sym typeface="Arial" panose="020B0604020202020204" pitchFamily="34" charset="0"/>
              </a:rPr>
              <a:t>5</a:t>
            </a:r>
            <a:endParaRPr kumimoji="1" lang="ko-KR" altLang="ko-KR" sz="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바탕체" panose="02030609000101010101" pitchFamily="17" charset="-127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50" name="Google Shape;2970;p125">
            <a:extLst>
              <a:ext uri="{FF2B5EF4-FFF2-40B4-BE49-F238E27FC236}">
                <a16:creationId xmlns:a16="http://schemas.microsoft.com/office/drawing/2014/main" id="{4F455FD3-1034-4DC8-BAD0-CFBD924A9D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53820" y="1478465"/>
            <a:ext cx="200025" cy="20002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800"/>
              <a:buFont typeface="Arial" panose="020B0604020202020204" pitchFamily="34" charset="0"/>
              <a:buNone/>
              <a:tabLst/>
              <a:defRPr/>
            </a:pPr>
            <a:r>
              <a:rPr kumimoji="1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바탕체" panose="02030609000101010101" pitchFamily="17" charset="-127"/>
                <a:cs typeface="Arial" panose="020B0604020202020204" pitchFamily="34" charset="0"/>
                <a:sym typeface="Arial" panose="020B0604020202020204" pitchFamily="34" charset="0"/>
              </a:rPr>
              <a:t>6</a:t>
            </a:r>
            <a:endParaRPr kumimoji="1" lang="ko-KR" altLang="ko-KR" sz="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바탕체" panose="02030609000101010101" pitchFamily="17" charset="-127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B924F82C-7C54-470E-86EA-50CE697B86E9}"/>
              </a:ext>
            </a:extLst>
          </p:cNvPr>
          <p:cNvSpPr/>
          <p:nvPr/>
        </p:nvSpPr>
        <p:spPr>
          <a:xfrm>
            <a:off x="1404737" y="1776340"/>
            <a:ext cx="3007680" cy="21590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2" name="Google Shape;2970;p125">
            <a:extLst>
              <a:ext uri="{FF2B5EF4-FFF2-40B4-BE49-F238E27FC236}">
                <a16:creationId xmlns:a16="http://schemas.microsoft.com/office/drawing/2014/main" id="{06DA1A4C-4EF8-4372-9453-CDD3279E86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072" y="1785903"/>
            <a:ext cx="200025" cy="20002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800"/>
              <a:buFont typeface="Arial" panose="020B0604020202020204" pitchFamily="34" charset="0"/>
              <a:buNone/>
              <a:tabLst/>
              <a:defRPr/>
            </a:pPr>
            <a:r>
              <a:rPr kumimoji="1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바탕체" panose="02030609000101010101" pitchFamily="17" charset="-127"/>
                <a:cs typeface="Arial" panose="020B0604020202020204" pitchFamily="34" charset="0"/>
                <a:sym typeface="Arial" panose="020B0604020202020204" pitchFamily="34" charset="0"/>
              </a:rPr>
              <a:t>7</a:t>
            </a:r>
            <a:endParaRPr kumimoji="1" lang="ko-KR" altLang="ko-KR" sz="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바탕체" panose="02030609000101010101" pitchFamily="17" charset="-127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53" name="Google Shape;2970;p125">
            <a:extLst>
              <a:ext uri="{FF2B5EF4-FFF2-40B4-BE49-F238E27FC236}">
                <a16:creationId xmlns:a16="http://schemas.microsoft.com/office/drawing/2014/main" id="{BE5CC91F-DE1F-4017-8C72-70391FBCF7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53820" y="1785903"/>
            <a:ext cx="200025" cy="20002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800"/>
              <a:buFont typeface="Arial" panose="020B0604020202020204" pitchFamily="34" charset="0"/>
              <a:buNone/>
              <a:tabLst/>
              <a:defRPr/>
            </a:pPr>
            <a:r>
              <a:rPr kumimoji="1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바탕체" panose="02030609000101010101" pitchFamily="17" charset="-127"/>
                <a:cs typeface="Arial" panose="020B0604020202020204" pitchFamily="34" charset="0"/>
                <a:sym typeface="Arial" panose="020B0604020202020204" pitchFamily="34" charset="0"/>
              </a:rPr>
              <a:t>8</a:t>
            </a:r>
            <a:endParaRPr kumimoji="1" lang="ko-KR" altLang="ko-KR" sz="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바탕체" panose="02030609000101010101" pitchFamily="17" charset="-127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54" name="Google Shape;2970;p125">
            <a:extLst>
              <a:ext uri="{FF2B5EF4-FFF2-40B4-BE49-F238E27FC236}">
                <a16:creationId xmlns:a16="http://schemas.microsoft.com/office/drawing/2014/main" id="{DDD080F3-089C-4F49-BFA1-719F5F9EEE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072" y="1171027"/>
            <a:ext cx="200025" cy="20002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800"/>
              <a:buFont typeface="Arial" panose="020B0604020202020204" pitchFamily="34" charset="0"/>
              <a:buNone/>
              <a:tabLst/>
              <a:defRPr/>
            </a:pPr>
            <a:r>
              <a:rPr kumimoji="1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바탕체" panose="02030609000101010101" pitchFamily="17" charset="-127"/>
                <a:cs typeface="Arial" panose="020B0604020202020204" pitchFamily="34" charset="0"/>
                <a:sym typeface="Arial" panose="020B0604020202020204" pitchFamily="34" charset="0"/>
              </a:rPr>
              <a:t>4</a:t>
            </a:r>
            <a:endParaRPr kumimoji="1" lang="ko-KR" altLang="ko-KR" sz="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바탕체" panose="02030609000101010101" pitchFamily="17" charset="-127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graphicFrame>
        <p:nvGraphicFramePr>
          <p:cNvPr id="38" name="표 37">
            <a:extLst>
              <a:ext uri="{FF2B5EF4-FFF2-40B4-BE49-F238E27FC236}">
                <a16:creationId xmlns:a16="http://schemas.microsoft.com/office/drawing/2014/main" id="{A19E2077-1C5A-4377-B88B-EA8167CF2C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0142767"/>
              </p:ext>
            </p:extLst>
          </p:nvPr>
        </p:nvGraphicFramePr>
        <p:xfrm>
          <a:off x="23073" y="2649550"/>
          <a:ext cx="8538301" cy="33477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4762">
                  <a:extLst>
                    <a:ext uri="{9D8B030D-6E8A-4147-A177-3AD203B41FA5}">
                      <a16:colId xmlns:a16="http://schemas.microsoft.com/office/drawing/2014/main" val="1972063533"/>
                    </a:ext>
                  </a:extLst>
                </a:gridCol>
                <a:gridCol w="5447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59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97735">
                  <a:extLst>
                    <a:ext uri="{9D8B030D-6E8A-4147-A177-3AD203B41FA5}">
                      <a16:colId xmlns:a16="http://schemas.microsoft.com/office/drawing/2014/main" val="2121898932"/>
                    </a:ext>
                  </a:extLst>
                </a:gridCol>
                <a:gridCol w="21768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4808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66745">
                  <a:extLst>
                    <a:ext uri="{9D8B030D-6E8A-4147-A177-3AD203B41FA5}">
                      <a16:colId xmlns:a16="http://schemas.microsoft.com/office/drawing/2014/main" val="613541944"/>
                    </a:ext>
                  </a:extLst>
                </a:gridCol>
                <a:gridCol w="86674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6674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981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>
                          <a:solidFill>
                            <a:schemeClr val="tx1"/>
                          </a:solidFill>
                        </a:rPr>
                        <a:t>ㅁ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2" marR="36002" marT="45741" marB="4574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번호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2" marR="36002" marT="45741" marB="4574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제작기관명</a:t>
                      </a:r>
                    </a:p>
                  </a:txBody>
                  <a:tcPr marL="36002" marR="36002" marT="45741" marB="4574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사업자등록번호</a:t>
                      </a:r>
                    </a:p>
                  </a:txBody>
                  <a:tcPr marL="36002" marR="36002" marT="45741" marB="4574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과목명</a:t>
                      </a:r>
                    </a:p>
                  </a:txBody>
                  <a:tcPr marL="36002" marR="36002" marT="45741" marB="4574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사용 기간</a:t>
                      </a:r>
                    </a:p>
                  </a:txBody>
                  <a:tcPr marL="36002" marR="36002" marT="45741" marB="4574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>
                          <a:solidFill>
                            <a:schemeClr val="tx1"/>
                          </a:solidFill>
                        </a:rPr>
                        <a:t>회차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2" marR="36002" marT="45741" marB="4574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제작구분</a:t>
                      </a:r>
                    </a:p>
                  </a:txBody>
                  <a:tcPr marL="36002" marR="36002" marT="45741" marB="4574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제작상태</a:t>
                      </a:r>
                    </a:p>
                  </a:txBody>
                  <a:tcPr marL="36002" marR="36002" marT="45741" marB="4574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92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ㅁ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2" marR="36002" marT="45741" marB="4574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10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2" marR="36002" marT="45741" marB="4574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제작기관명</a:t>
                      </a:r>
                    </a:p>
                  </a:txBody>
                  <a:tcPr marL="36002" marR="36002" marT="45741" marB="4574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1234567890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2" marR="36002" marT="45741" marB="4574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+mn-ea"/>
                          <a:ea typeface="+mn-ea"/>
                        </a:rPr>
                        <a:t>과목명이 노출됩니다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.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marL="36002" marR="36002" marT="45741" marB="4574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+mn-ea"/>
                          <a:ea typeface="+mn-ea"/>
                        </a:rPr>
                        <a:t>2022.01.01 ~ 2022.1231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marL="36002" marR="36002" marT="45741" marB="4574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+mn-ea"/>
                          <a:ea typeface="+mn-ea"/>
                        </a:rPr>
                        <a:t>20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marL="36002" marR="36002" marT="45741" marB="4574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신규</a:t>
                      </a:r>
                    </a:p>
                  </a:txBody>
                  <a:tcPr marL="36002" marR="36002" marT="45741" marB="4574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자체</a:t>
                      </a:r>
                    </a:p>
                  </a:txBody>
                  <a:tcPr marL="36002" marR="36002" marT="45741" marB="4574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818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ㅁ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2" marR="36002" marT="45741" marB="4574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9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2" marR="36002" marT="45741" marB="4574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제작기관명</a:t>
                      </a:r>
                    </a:p>
                  </a:txBody>
                  <a:tcPr marL="36002" marR="36002" marT="45741" marB="4574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1234567890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2" marR="36002" marT="45741" marB="4574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+mn-ea"/>
                          <a:ea typeface="+mn-ea"/>
                        </a:rPr>
                        <a:t>과목명이 노출됩니다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.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marL="36002" marR="36002" marT="45741" marB="4574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+mn-ea"/>
                          <a:ea typeface="+mn-ea"/>
                        </a:rPr>
                        <a:t>2022.01.01 ~ 2022.1231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marL="36002" marR="36002" marT="45741" marB="4574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+mn-ea"/>
                          <a:ea typeface="+mn-ea"/>
                        </a:rPr>
                        <a:t>10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marL="36002" marR="36002" marT="45741" marB="4574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전체 수정</a:t>
                      </a:r>
                    </a:p>
                  </a:txBody>
                  <a:tcPr marL="36002" marR="36002" marT="45741" marB="4574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외주</a:t>
                      </a:r>
                    </a:p>
                  </a:txBody>
                  <a:tcPr marL="36002" marR="36002" marT="45741" marB="4574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818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ㅁ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2" marR="36002" marT="45741" marB="4574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8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2" marR="36002" marT="45741" marB="4574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제작기관명</a:t>
                      </a:r>
                    </a:p>
                  </a:txBody>
                  <a:tcPr marL="36002" marR="36002" marT="45741" marB="4574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1234567890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2" marR="36002" marT="45741" marB="4574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+mn-ea"/>
                          <a:ea typeface="+mn-ea"/>
                        </a:rPr>
                        <a:t>과목명이 노출됩니다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.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marL="36002" marR="36002" marT="45741" marB="4574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+mn-ea"/>
                          <a:ea typeface="+mn-ea"/>
                        </a:rPr>
                        <a:t>2022.01.01 ~ 2022.1231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marL="36002" marR="36002" marT="45741" marB="4574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+mn-ea"/>
                          <a:ea typeface="+mn-ea"/>
                        </a:rPr>
                        <a:t>30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marL="36002" marR="36002" marT="45741" marB="4574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+mn-ea"/>
                          <a:ea typeface="+mn-ea"/>
                        </a:rPr>
                        <a:t>부분 수정</a:t>
                      </a:r>
                    </a:p>
                  </a:txBody>
                  <a:tcPr marL="36002" marR="36002" marT="45741" marB="4574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자체</a:t>
                      </a:r>
                    </a:p>
                  </a:txBody>
                  <a:tcPr marL="36002" marR="36002" marT="45741" marB="4574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7938496"/>
                  </a:ext>
                </a:extLst>
              </a:tr>
              <a:tr h="29818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ㅁ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2" marR="36002" marT="45741" marB="4574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7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2" marR="36002" marT="45741" marB="4574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제작기관명</a:t>
                      </a:r>
                    </a:p>
                  </a:txBody>
                  <a:tcPr marL="36002" marR="36002" marT="45741" marB="4574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1234567890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2" marR="36002" marT="45741" marB="4574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+mn-ea"/>
                          <a:ea typeface="+mn-ea"/>
                        </a:rPr>
                        <a:t>과목명이 노출됩니다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.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marL="36002" marR="36002" marT="45741" marB="4574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+mn-ea"/>
                          <a:ea typeface="+mn-ea"/>
                        </a:rPr>
                        <a:t>2022.01.01 ~ 2022.1231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marL="36002" marR="36002" marT="45741" marB="4574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+mn-ea"/>
                          <a:ea typeface="+mn-ea"/>
                        </a:rPr>
                        <a:t>20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marL="36002" marR="36002" marT="45741" marB="4574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신규</a:t>
                      </a:r>
                    </a:p>
                  </a:txBody>
                  <a:tcPr marL="36002" marR="36002" marT="45741" marB="4574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외주</a:t>
                      </a:r>
                    </a:p>
                  </a:txBody>
                  <a:tcPr marL="36002" marR="36002" marT="45741" marB="4574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9652686"/>
                  </a:ext>
                </a:extLst>
              </a:tr>
              <a:tr h="29818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ㅁ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2" marR="36002" marT="45741" marB="4574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6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2" marR="36002" marT="45741" marB="4574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제작기관명</a:t>
                      </a:r>
                    </a:p>
                  </a:txBody>
                  <a:tcPr marL="36002" marR="36002" marT="45741" marB="4574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1234567890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2" marR="36002" marT="45741" marB="4574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+mn-ea"/>
                          <a:ea typeface="+mn-ea"/>
                        </a:rPr>
                        <a:t>과목명이 노출됩니다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.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marL="36002" marR="36002" marT="45741" marB="4574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+mn-ea"/>
                          <a:ea typeface="+mn-ea"/>
                        </a:rPr>
                        <a:t>2022.01.01 ~ 2022.1231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marL="36002" marR="36002" marT="45741" marB="4574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+mn-ea"/>
                          <a:ea typeface="+mn-ea"/>
                        </a:rPr>
                        <a:t>10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marL="36002" marR="36002" marT="45741" marB="4574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전체 수정</a:t>
                      </a:r>
                    </a:p>
                  </a:txBody>
                  <a:tcPr marL="36002" marR="36002" marT="45741" marB="4574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자체</a:t>
                      </a:r>
                    </a:p>
                  </a:txBody>
                  <a:tcPr marL="36002" marR="36002" marT="45741" marB="4574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4767470"/>
                  </a:ext>
                </a:extLst>
              </a:tr>
              <a:tr h="29818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ㅁ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2" marR="36002" marT="45741" marB="4574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5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2" marR="36002" marT="45741" marB="4574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제작기관명</a:t>
                      </a:r>
                    </a:p>
                  </a:txBody>
                  <a:tcPr marL="36002" marR="36002" marT="45741" marB="4574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1234567890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2" marR="36002" marT="45741" marB="4574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+mn-ea"/>
                          <a:ea typeface="+mn-ea"/>
                        </a:rPr>
                        <a:t>과목명이 노출됩니다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.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marL="36002" marR="36002" marT="45741" marB="4574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+mn-ea"/>
                          <a:ea typeface="+mn-ea"/>
                        </a:rPr>
                        <a:t>2022.01.01 ~ 2022.1231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marL="36002" marR="36002" marT="45741" marB="4574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+mn-ea"/>
                          <a:ea typeface="+mn-ea"/>
                        </a:rPr>
                        <a:t>30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marL="36002" marR="36002" marT="45741" marB="4574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+mn-ea"/>
                          <a:ea typeface="+mn-ea"/>
                        </a:rPr>
                        <a:t>부분 수정</a:t>
                      </a:r>
                    </a:p>
                  </a:txBody>
                  <a:tcPr marL="36002" marR="36002" marT="45741" marB="4574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외주</a:t>
                      </a:r>
                    </a:p>
                  </a:txBody>
                  <a:tcPr marL="36002" marR="36002" marT="45741" marB="4574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1926466"/>
                  </a:ext>
                </a:extLst>
              </a:tr>
              <a:tr h="29818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ㅁ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2" marR="36002" marT="45741" marB="4574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2" marR="36002" marT="45741" marB="4574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제작기관명</a:t>
                      </a:r>
                    </a:p>
                  </a:txBody>
                  <a:tcPr marL="36002" marR="36002" marT="45741" marB="4574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1234567890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2" marR="36002" marT="45741" marB="4574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+mn-ea"/>
                          <a:ea typeface="+mn-ea"/>
                        </a:rPr>
                        <a:t>과목명이 노출됩니다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.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marL="36002" marR="36002" marT="45741" marB="4574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+mn-ea"/>
                          <a:ea typeface="+mn-ea"/>
                        </a:rPr>
                        <a:t>2022.01.01 ~ 2022.1231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marL="36002" marR="36002" marT="45741" marB="4574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+mn-ea"/>
                          <a:ea typeface="+mn-ea"/>
                        </a:rPr>
                        <a:t>20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marL="36002" marR="36002" marT="45741" marB="4574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신규</a:t>
                      </a:r>
                    </a:p>
                  </a:txBody>
                  <a:tcPr marL="36002" marR="36002" marT="45741" marB="4574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자체</a:t>
                      </a:r>
                    </a:p>
                  </a:txBody>
                  <a:tcPr marL="36002" marR="36002" marT="45741" marB="4574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4239030"/>
                  </a:ext>
                </a:extLst>
              </a:tr>
              <a:tr h="29818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ㅁ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2" marR="36002" marT="45741" marB="4574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2" marR="36002" marT="45741" marB="4574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제작기관명</a:t>
                      </a:r>
                    </a:p>
                  </a:txBody>
                  <a:tcPr marL="36002" marR="36002" marT="45741" marB="4574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1234567890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2" marR="36002" marT="45741" marB="4574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+mn-ea"/>
                          <a:ea typeface="+mn-ea"/>
                        </a:rPr>
                        <a:t>과목명이 노출됩니다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.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marL="36002" marR="36002" marT="45741" marB="4574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+mn-ea"/>
                          <a:ea typeface="+mn-ea"/>
                        </a:rPr>
                        <a:t>2022.01.01 ~ 2022.1231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marL="36002" marR="36002" marT="45741" marB="4574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+mn-ea"/>
                          <a:ea typeface="+mn-ea"/>
                        </a:rPr>
                        <a:t>10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marL="36002" marR="36002" marT="45741" marB="4574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전체 수정</a:t>
                      </a:r>
                    </a:p>
                  </a:txBody>
                  <a:tcPr marL="36002" marR="36002" marT="45741" marB="4574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외주</a:t>
                      </a:r>
                    </a:p>
                  </a:txBody>
                  <a:tcPr marL="36002" marR="36002" marT="45741" marB="4574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1367106"/>
                  </a:ext>
                </a:extLst>
              </a:tr>
              <a:tr h="29818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ㅁ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2" marR="36002" marT="45741" marB="4574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2" marR="36002" marT="45741" marB="4574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제작기관명</a:t>
                      </a:r>
                    </a:p>
                  </a:txBody>
                  <a:tcPr marL="36002" marR="36002" marT="45741" marB="4574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1234567890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2" marR="36002" marT="45741" marB="4574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+mn-ea"/>
                          <a:ea typeface="+mn-ea"/>
                        </a:rPr>
                        <a:t>과목명이 노출됩니다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.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marL="36002" marR="36002" marT="45741" marB="4574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+mn-ea"/>
                          <a:ea typeface="+mn-ea"/>
                        </a:rPr>
                        <a:t>2022.01.01 ~ 2022.1231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marL="36002" marR="36002" marT="45741" marB="4574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+mn-ea"/>
                          <a:ea typeface="+mn-ea"/>
                        </a:rPr>
                        <a:t>30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marL="36002" marR="36002" marT="45741" marB="4574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+mn-ea"/>
                          <a:ea typeface="+mn-ea"/>
                        </a:rPr>
                        <a:t>부분 수정</a:t>
                      </a:r>
                    </a:p>
                  </a:txBody>
                  <a:tcPr marL="36002" marR="36002" marT="45741" marB="4574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자체</a:t>
                      </a:r>
                    </a:p>
                  </a:txBody>
                  <a:tcPr marL="36002" marR="36002" marT="45741" marB="4574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4452782"/>
                  </a:ext>
                </a:extLst>
              </a:tr>
              <a:tr h="29818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ㅁ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2" marR="36002" marT="45741" marB="4574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2" marR="36002" marT="45741" marB="4574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제작기관명</a:t>
                      </a:r>
                    </a:p>
                  </a:txBody>
                  <a:tcPr marL="36002" marR="36002" marT="45741" marB="4574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1234567890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2" marR="36002" marT="45741" marB="4574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+mn-ea"/>
                          <a:ea typeface="+mn-ea"/>
                        </a:rPr>
                        <a:t>과목명이 노출됩니다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.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marL="36002" marR="36002" marT="45741" marB="4574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+mn-ea"/>
                          <a:ea typeface="+mn-ea"/>
                        </a:rPr>
                        <a:t>2022.01.01 ~ 2022.1231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marL="36002" marR="36002" marT="45741" marB="4574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+mn-ea"/>
                          <a:ea typeface="+mn-ea"/>
                        </a:rPr>
                        <a:t>10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marL="36002" marR="36002" marT="45741" marB="4574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신규</a:t>
                      </a:r>
                    </a:p>
                  </a:txBody>
                  <a:tcPr marL="36002" marR="36002" marT="45741" marB="4574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외주</a:t>
                      </a:r>
                    </a:p>
                  </a:txBody>
                  <a:tcPr marL="36002" marR="36002" marT="45741" marB="4574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5610756"/>
                  </a:ext>
                </a:extLst>
              </a:tr>
            </a:tbl>
          </a:graphicData>
        </a:graphic>
      </p:graphicFrame>
      <p:pic>
        <p:nvPicPr>
          <p:cNvPr id="37" name="그래픽 36">
            <a:extLst>
              <a:ext uri="{FF2B5EF4-FFF2-40B4-BE49-F238E27FC236}">
                <a16:creationId xmlns:a16="http://schemas.microsoft.com/office/drawing/2014/main" id="{ABE29815-986F-4D73-A66B-4A67F0DA820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089600" y="6194888"/>
            <a:ext cx="3124200" cy="276225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EE3BD525-1DF2-4504-8248-B0C80E7596E8}"/>
              </a:ext>
            </a:extLst>
          </p:cNvPr>
          <p:cNvGrpSpPr/>
          <p:nvPr/>
        </p:nvGrpSpPr>
        <p:grpSpPr>
          <a:xfrm>
            <a:off x="1420338" y="1115561"/>
            <a:ext cx="6118734" cy="285750"/>
            <a:chOff x="1420338" y="1115561"/>
            <a:chExt cx="6118734" cy="285750"/>
          </a:xfrm>
        </p:grpSpPr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B0ECE08E-119D-4056-B4AE-DC4727F09619}"/>
                </a:ext>
              </a:extLst>
            </p:cNvPr>
            <p:cNvGrpSpPr/>
            <p:nvPr/>
          </p:nvGrpSpPr>
          <p:grpSpPr>
            <a:xfrm>
              <a:off x="1420338" y="1115561"/>
              <a:ext cx="1752600" cy="285750"/>
              <a:chOff x="517524" y="2382813"/>
              <a:chExt cx="1752600" cy="285750"/>
            </a:xfrm>
          </p:grpSpPr>
          <p:pic>
            <p:nvPicPr>
              <p:cNvPr id="42" name="그래픽 41">
                <a:extLst>
                  <a:ext uri="{FF2B5EF4-FFF2-40B4-BE49-F238E27FC236}">
                    <a16:creationId xmlns:a16="http://schemas.microsoft.com/office/drawing/2014/main" id="{A233E111-90BE-489E-8298-A70463BB0C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517524" y="2382813"/>
                <a:ext cx="1752600" cy="285750"/>
              </a:xfrm>
              <a:prstGeom prst="rect">
                <a:avLst/>
              </a:prstGeom>
            </p:spPr>
          </p:pic>
          <p:pic>
            <p:nvPicPr>
              <p:cNvPr id="44" name="그래픽 43">
                <a:extLst>
                  <a:ext uri="{FF2B5EF4-FFF2-40B4-BE49-F238E27FC236}">
                    <a16:creationId xmlns:a16="http://schemas.microsoft.com/office/drawing/2014/main" id="{27652DC1-4164-4FD7-8A46-2047061B26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2053030" y="2439963"/>
                <a:ext cx="161925" cy="171450"/>
              </a:xfrm>
              <a:prstGeom prst="rect">
                <a:avLst/>
              </a:prstGeom>
            </p:spPr>
          </p:pic>
        </p:grpSp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64A27989-BD70-4618-A099-F79991E4DAF4}"/>
                </a:ext>
              </a:extLst>
            </p:cNvPr>
            <p:cNvGrpSpPr/>
            <p:nvPr/>
          </p:nvGrpSpPr>
          <p:grpSpPr>
            <a:xfrm>
              <a:off x="5786472" y="1115561"/>
              <a:ext cx="1752600" cy="285750"/>
              <a:chOff x="517524" y="2382813"/>
              <a:chExt cx="1752600" cy="285750"/>
            </a:xfrm>
          </p:grpSpPr>
          <p:pic>
            <p:nvPicPr>
              <p:cNvPr id="48" name="그래픽 47">
                <a:extLst>
                  <a:ext uri="{FF2B5EF4-FFF2-40B4-BE49-F238E27FC236}">
                    <a16:creationId xmlns:a16="http://schemas.microsoft.com/office/drawing/2014/main" id="{9EF15B65-70E4-49E9-937C-B28C386199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517524" y="2382813"/>
                <a:ext cx="1752600" cy="285750"/>
              </a:xfrm>
              <a:prstGeom prst="rect">
                <a:avLst/>
              </a:prstGeom>
            </p:spPr>
          </p:pic>
          <p:pic>
            <p:nvPicPr>
              <p:cNvPr id="55" name="그래픽 54">
                <a:extLst>
                  <a:ext uri="{FF2B5EF4-FFF2-40B4-BE49-F238E27FC236}">
                    <a16:creationId xmlns:a16="http://schemas.microsoft.com/office/drawing/2014/main" id="{A1318D20-668B-4203-88C3-54E9356743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2053030" y="2439963"/>
                <a:ext cx="161925" cy="171450"/>
              </a:xfrm>
              <a:prstGeom prst="rect">
                <a:avLst/>
              </a:prstGeom>
            </p:spPr>
          </p:pic>
        </p:grp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6D3E513F-4FDD-45A2-959F-1C1F78FCDDAB}"/>
              </a:ext>
            </a:extLst>
          </p:cNvPr>
          <p:cNvGrpSpPr/>
          <p:nvPr/>
        </p:nvGrpSpPr>
        <p:grpSpPr>
          <a:xfrm>
            <a:off x="34184" y="2449144"/>
            <a:ext cx="1724861" cy="187945"/>
            <a:chOff x="34184" y="2449144"/>
            <a:chExt cx="1724861" cy="187945"/>
          </a:xfrm>
        </p:grpSpPr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9160E6CC-9300-4C24-B8D8-0FE55D65D64C}"/>
                </a:ext>
              </a:extLst>
            </p:cNvPr>
            <p:cNvSpPr/>
            <p:nvPr/>
          </p:nvSpPr>
          <p:spPr>
            <a:xfrm>
              <a:off x="34184" y="2474109"/>
              <a:ext cx="654025" cy="138499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Total : </a:t>
              </a:r>
              <a:r>
                <a:rPr kumimoji="1" lang="en-US" altLang="ko-KR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10</a:t>
              </a:r>
              <a:r>
                <a:rPr kumimoji="1" lang="en-US" altLang="ko-KR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 </a:t>
              </a:r>
              <a:r>
                <a:rPr kumimoji="1" lang="ko-KR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건</a:t>
              </a:r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A3B1BFC3-4E59-4D17-87B7-94AED614DF95}"/>
                </a:ext>
              </a:extLst>
            </p:cNvPr>
            <p:cNvGrpSpPr/>
            <p:nvPr/>
          </p:nvGrpSpPr>
          <p:grpSpPr>
            <a:xfrm>
              <a:off x="752632" y="2449144"/>
              <a:ext cx="1006413" cy="187945"/>
              <a:chOff x="2523884" y="2409267"/>
              <a:chExt cx="1107054" cy="206739"/>
            </a:xfrm>
          </p:grpSpPr>
          <p:pic>
            <p:nvPicPr>
              <p:cNvPr id="60" name="그래픽 59">
                <a:extLst>
                  <a:ext uri="{FF2B5EF4-FFF2-40B4-BE49-F238E27FC236}">
                    <a16:creationId xmlns:a16="http://schemas.microsoft.com/office/drawing/2014/main" id="{AE0B296A-B879-4306-B289-8AE20C5123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2523884" y="2409267"/>
                <a:ext cx="1107054" cy="206739"/>
              </a:xfrm>
              <a:prstGeom prst="rect">
                <a:avLst/>
              </a:prstGeom>
            </p:spPr>
          </p:pic>
          <p:pic>
            <p:nvPicPr>
              <p:cNvPr id="61" name="그래픽 60">
                <a:extLst>
                  <a:ext uri="{FF2B5EF4-FFF2-40B4-BE49-F238E27FC236}">
                    <a16:creationId xmlns:a16="http://schemas.microsoft.com/office/drawing/2014/main" id="{80DA493C-75E1-419C-88B4-D0847A72B1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3466086" y="2466952"/>
                <a:ext cx="114300" cy="85725"/>
              </a:xfrm>
              <a:prstGeom prst="rect">
                <a:avLst/>
              </a:prstGeom>
            </p:spPr>
          </p:pic>
        </p:grp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C51165C0-A69E-4968-89D1-78C50A4124C0}"/>
                </a:ext>
              </a:extLst>
            </p:cNvPr>
            <p:cNvSpPr/>
            <p:nvPr/>
          </p:nvSpPr>
          <p:spPr>
            <a:xfrm>
              <a:off x="783436" y="2481238"/>
              <a:ext cx="559449" cy="12311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tIns="0" rIns="0" bIns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10</a:t>
              </a:r>
              <a:r>
                <a:rPr kumimoji="1" lang="ko-KR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개씩 보기</a:t>
              </a:r>
            </a:p>
          </p:txBody>
        </p:sp>
      </p:grpSp>
      <p:grpSp>
        <p:nvGrpSpPr>
          <p:cNvPr id="63" name="그룹 107">
            <a:extLst>
              <a:ext uri="{FF2B5EF4-FFF2-40B4-BE49-F238E27FC236}">
                <a16:creationId xmlns:a16="http://schemas.microsoft.com/office/drawing/2014/main" id="{EDA34850-65B0-4007-94D9-C42B072A5141}"/>
              </a:ext>
            </a:extLst>
          </p:cNvPr>
          <p:cNvGrpSpPr>
            <a:grpSpLocks/>
          </p:cNvGrpSpPr>
          <p:nvPr/>
        </p:nvGrpSpPr>
        <p:grpSpPr bwMode="auto">
          <a:xfrm>
            <a:off x="1522" y="2246243"/>
            <a:ext cx="217487" cy="246063"/>
            <a:chOff x="2012774" y="1442250"/>
            <a:chExt cx="217845" cy="245280"/>
          </a:xfrm>
        </p:grpSpPr>
        <p:sp>
          <p:nvSpPr>
            <p:cNvPr id="64" name="Google Shape;2970;p125">
              <a:extLst>
                <a:ext uri="{FF2B5EF4-FFF2-40B4-BE49-F238E27FC236}">
                  <a16:creationId xmlns:a16="http://schemas.microsoft.com/office/drawing/2014/main" id="{393C8141-087F-4794-BB5A-45DBD145940C}"/>
                </a:ext>
              </a:extLst>
            </p:cNvPr>
            <p:cNvSpPr/>
            <p:nvPr/>
          </p:nvSpPr>
          <p:spPr>
            <a:xfrm>
              <a:off x="2012774" y="1464404"/>
              <a:ext cx="200354" cy="19938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lIns="91425" tIns="45700" rIns="91425" bIns="4570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  <a:tabLst/>
                <a:defRPr/>
              </a:pPr>
              <a:endParaRPr kumimoji="0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바탕체" panose="02030609000101010101" pitchFamily="17" charset="-127"/>
                <a:cs typeface="Arial"/>
                <a:sym typeface="Arial"/>
              </a:endParaRPr>
            </a:p>
          </p:txBody>
        </p:sp>
        <p:sp>
          <p:nvSpPr>
            <p:cNvPr id="65" name="Google Shape;423;p35">
              <a:extLst>
                <a:ext uri="{FF2B5EF4-FFF2-40B4-BE49-F238E27FC236}">
                  <a16:creationId xmlns:a16="http://schemas.microsoft.com/office/drawing/2014/main" id="{294AA185-9AA3-423F-8CD9-FD4BB411DC9E}"/>
                </a:ext>
              </a:extLst>
            </p:cNvPr>
            <p:cNvSpPr/>
            <p:nvPr/>
          </p:nvSpPr>
          <p:spPr>
            <a:xfrm>
              <a:off x="2041396" y="1442250"/>
              <a:ext cx="189223" cy="245280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lIns="0" tIns="45700" rIns="0" bIns="45700" anchor="ctr"/>
            <a:lstStyle/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바탕체" panose="02030609000101010101" pitchFamily="17" charset="-127"/>
                  <a:cs typeface="Arial"/>
                  <a:sym typeface="Arial"/>
                </a:rPr>
                <a:t>9</a:t>
              </a:r>
              <a:endParaRPr kumimoji="0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바탕체" panose="02030609000101010101" pitchFamily="17" charset="-127"/>
                <a:cs typeface="Arial"/>
                <a:sym typeface="Arial"/>
              </a:endParaRPr>
            </a:p>
          </p:txBody>
        </p:sp>
      </p:grpSp>
      <p:grpSp>
        <p:nvGrpSpPr>
          <p:cNvPr id="66" name="그룹 107">
            <a:extLst>
              <a:ext uri="{FF2B5EF4-FFF2-40B4-BE49-F238E27FC236}">
                <a16:creationId xmlns:a16="http://schemas.microsoft.com/office/drawing/2014/main" id="{8023B331-DE1F-4A0E-8A0C-5216DF7E6034}"/>
              </a:ext>
            </a:extLst>
          </p:cNvPr>
          <p:cNvGrpSpPr>
            <a:grpSpLocks/>
          </p:cNvGrpSpPr>
          <p:nvPr/>
        </p:nvGrpSpPr>
        <p:grpSpPr bwMode="auto">
          <a:xfrm>
            <a:off x="5998769" y="2607955"/>
            <a:ext cx="217487" cy="246063"/>
            <a:chOff x="2012774" y="1442250"/>
            <a:chExt cx="217845" cy="245280"/>
          </a:xfrm>
        </p:grpSpPr>
        <p:sp>
          <p:nvSpPr>
            <p:cNvPr id="67" name="Google Shape;2970;p125">
              <a:extLst>
                <a:ext uri="{FF2B5EF4-FFF2-40B4-BE49-F238E27FC236}">
                  <a16:creationId xmlns:a16="http://schemas.microsoft.com/office/drawing/2014/main" id="{4893E6FC-0C0C-47A8-9075-1F617A011BD0}"/>
                </a:ext>
              </a:extLst>
            </p:cNvPr>
            <p:cNvSpPr/>
            <p:nvPr/>
          </p:nvSpPr>
          <p:spPr>
            <a:xfrm>
              <a:off x="2012774" y="1464404"/>
              <a:ext cx="200354" cy="19938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lIns="91425" tIns="45700" rIns="91425" bIns="4570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  <a:tabLst/>
                <a:defRPr/>
              </a:pPr>
              <a:endParaRPr kumimoji="0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바탕체" panose="02030609000101010101" pitchFamily="17" charset="-127"/>
                <a:cs typeface="Arial"/>
                <a:sym typeface="Arial"/>
              </a:endParaRPr>
            </a:p>
          </p:txBody>
        </p:sp>
        <p:sp>
          <p:nvSpPr>
            <p:cNvPr id="68" name="Google Shape;423;p35">
              <a:extLst>
                <a:ext uri="{FF2B5EF4-FFF2-40B4-BE49-F238E27FC236}">
                  <a16:creationId xmlns:a16="http://schemas.microsoft.com/office/drawing/2014/main" id="{8ACA185D-F133-4A57-ADF9-00C77FE7C8ED}"/>
                </a:ext>
              </a:extLst>
            </p:cNvPr>
            <p:cNvSpPr/>
            <p:nvPr/>
          </p:nvSpPr>
          <p:spPr>
            <a:xfrm>
              <a:off x="2041396" y="1442250"/>
              <a:ext cx="189223" cy="245280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lIns="0" tIns="45700" rIns="0" bIns="45700" anchor="ctr"/>
            <a:lstStyle/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바탕체" panose="02030609000101010101" pitchFamily="17" charset="-127"/>
                  <a:cs typeface="Arial"/>
                  <a:sym typeface="Arial"/>
                </a:rPr>
                <a:t>17</a:t>
              </a:r>
              <a:endParaRPr kumimoji="0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바탕체" panose="02030609000101010101" pitchFamily="17" charset="-127"/>
                <a:cs typeface="Arial"/>
                <a:sym typeface="Arial"/>
              </a:endParaRPr>
            </a:p>
          </p:txBody>
        </p:sp>
      </p:grpSp>
      <p:grpSp>
        <p:nvGrpSpPr>
          <p:cNvPr id="69" name="그룹 107">
            <a:extLst>
              <a:ext uri="{FF2B5EF4-FFF2-40B4-BE49-F238E27FC236}">
                <a16:creationId xmlns:a16="http://schemas.microsoft.com/office/drawing/2014/main" id="{06B9E8F4-3AE4-4463-83F0-4736F544943A}"/>
              </a:ext>
            </a:extLst>
          </p:cNvPr>
          <p:cNvGrpSpPr>
            <a:grpSpLocks/>
          </p:cNvGrpSpPr>
          <p:nvPr/>
        </p:nvGrpSpPr>
        <p:grpSpPr bwMode="auto">
          <a:xfrm>
            <a:off x="4916465" y="2607955"/>
            <a:ext cx="217487" cy="246063"/>
            <a:chOff x="2012774" y="1442250"/>
            <a:chExt cx="217845" cy="245280"/>
          </a:xfrm>
        </p:grpSpPr>
        <p:sp>
          <p:nvSpPr>
            <p:cNvPr id="71" name="Google Shape;2970;p125">
              <a:extLst>
                <a:ext uri="{FF2B5EF4-FFF2-40B4-BE49-F238E27FC236}">
                  <a16:creationId xmlns:a16="http://schemas.microsoft.com/office/drawing/2014/main" id="{2999E2D7-6A7D-4F23-962B-A2AE34F9D06D}"/>
                </a:ext>
              </a:extLst>
            </p:cNvPr>
            <p:cNvSpPr/>
            <p:nvPr/>
          </p:nvSpPr>
          <p:spPr>
            <a:xfrm>
              <a:off x="2012774" y="1464404"/>
              <a:ext cx="200354" cy="19938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lIns="91425" tIns="45700" rIns="91425" bIns="4570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  <a:tabLst/>
                <a:defRPr/>
              </a:pPr>
              <a:endParaRPr kumimoji="0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바탕체" panose="02030609000101010101" pitchFamily="17" charset="-127"/>
                <a:cs typeface="Arial"/>
                <a:sym typeface="Arial"/>
              </a:endParaRPr>
            </a:p>
          </p:txBody>
        </p:sp>
        <p:sp>
          <p:nvSpPr>
            <p:cNvPr id="72" name="Google Shape;423;p35">
              <a:extLst>
                <a:ext uri="{FF2B5EF4-FFF2-40B4-BE49-F238E27FC236}">
                  <a16:creationId xmlns:a16="http://schemas.microsoft.com/office/drawing/2014/main" id="{CE77464A-72F1-4CD9-8FF3-856E5626E829}"/>
                </a:ext>
              </a:extLst>
            </p:cNvPr>
            <p:cNvSpPr/>
            <p:nvPr/>
          </p:nvSpPr>
          <p:spPr>
            <a:xfrm>
              <a:off x="2041396" y="1442250"/>
              <a:ext cx="189223" cy="245280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lIns="0" tIns="45700" rIns="0" bIns="45700" anchor="ctr"/>
            <a:lstStyle/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바탕체" panose="02030609000101010101" pitchFamily="17" charset="-127"/>
                  <a:cs typeface="Arial"/>
                  <a:sym typeface="Arial"/>
                </a:rPr>
                <a:t>16</a:t>
              </a:r>
              <a:endParaRPr kumimoji="0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바탕체" panose="02030609000101010101" pitchFamily="17" charset="-127"/>
                <a:cs typeface="Arial"/>
                <a:sym typeface="Arial"/>
              </a:endParaRPr>
            </a:p>
          </p:txBody>
        </p:sp>
      </p:grpSp>
      <p:grpSp>
        <p:nvGrpSpPr>
          <p:cNvPr id="74" name="그룹 107">
            <a:extLst>
              <a:ext uri="{FF2B5EF4-FFF2-40B4-BE49-F238E27FC236}">
                <a16:creationId xmlns:a16="http://schemas.microsoft.com/office/drawing/2014/main" id="{BC0079AF-DCD3-4E66-A903-955CDABC5C9A}"/>
              </a:ext>
            </a:extLst>
          </p:cNvPr>
          <p:cNvGrpSpPr>
            <a:grpSpLocks/>
          </p:cNvGrpSpPr>
          <p:nvPr/>
        </p:nvGrpSpPr>
        <p:grpSpPr bwMode="auto">
          <a:xfrm>
            <a:off x="3232881" y="2607955"/>
            <a:ext cx="217487" cy="246063"/>
            <a:chOff x="2012774" y="1442250"/>
            <a:chExt cx="217845" cy="245280"/>
          </a:xfrm>
        </p:grpSpPr>
        <p:sp>
          <p:nvSpPr>
            <p:cNvPr id="75" name="Google Shape;2970;p125">
              <a:extLst>
                <a:ext uri="{FF2B5EF4-FFF2-40B4-BE49-F238E27FC236}">
                  <a16:creationId xmlns:a16="http://schemas.microsoft.com/office/drawing/2014/main" id="{9B7506E3-E565-4744-A0C5-BE493257CC67}"/>
                </a:ext>
              </a:extLst>
            </p:cNvPr>
            <p:cNvSpPr/>
            <p:nvPr/>
          </p:nvSpPr>
          <p:spPr>
            <a:xfrm>
              <a:off x="2012774" y="1464404"/>
              <a:ext cx="200354" cy="19938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lIns="91425" tIns="45700" rIns="91425" bIns="4570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  <a:tabLst/>
                <a:defRPr/>
              </a:pPr>
              <a:endParaRPr kumimoji="0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바탕체" panose="02030609000101010101" pitchFamily="17" charset="-127"/>
                <a:cs typeface="Arial"/>
                <a:sym typeface="Arial"/>
              </a:endParaRPr>
            </a:p>
          </p:txBody>
        </p:sp>
        <p:sp>
          <p:nvSpPr>
            <p:cNvPr id="77" name="Google Shape;423;p35">
              <a:extLst>
                <a:ext uri="{FF2B5EF4-FFF2-40B4-BE49-F238E27FC236}">
                  <a16:creationId xmlns:a16="http://schemas.microsoft.com/office/drawing/2014/main" id="{4D6A22CF-23A7-403A-B7C5-2BF8ED729E0F}"/>
                </a:ext>
              </a:extLst>
            </p:cNvPr>
            <p:cNvSpPr/>
            <p:nvPr/>
          </p:nvSpPr>
          <p:spPr>
            <a:xfrm>
              <a:off x="2041396" y="1442250"/>
              <a:ext cx="189223" cy="245280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lIns="0" tIns="45700" rIns="0" bIns="45700" anchor="ctr"/>
            <a:lstStyle/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바탕체" panose="02030609000101010101" pitchFamily="17" charset="-127"/>
                  <a:cs typeface="Arial"/>
                  <a:sym typeface="Arial"/>
                </a:rPr>
                <a:t>15</a:t>
              </a:r>
              <a:endParaRPr kumimoji="0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바탕체" panose="02030609000101010101" pitchFamily="17" charset="-127"/>
                <a:cs typeface="Arial"/>
                <a:sym typeface="Arial"/>
              </a:endParaRPr>
            </a:p>
          </p:txBody>
        </p:sp>
      </p:grpSp>
      <p:grpSp>
        <p:nvGrpSpPr>
          <p:cNvPr id="78" name="그룹 107">
            <a:extLst>
              <a:ext uri="{FF2B5EF4-FFF2-40B4-BE49-F238E27FC236}">
                <a16:creationId xmlns:a16="http://schemas.microsoft.com/office/drawing/2014/main" id="{902B4039-A64E-4CE2-96C6-C9B3B99AC500}"/>
              </a:ext>
            </a:extLst>
          </p:cNvPr>
          <p:cNvGrpSpPr>
            <a:grpSpLocks/>
          </p:cNvGrpSpPr>
          <p:nvPr/>
        </p:nvGrpSpPr>
        <p:grpSpPr bwMode="auto">
          <a:xfrm>
            <a:off x="1631453" y="2527080"/>
            <a:ext cx="217487" cy="246063"/>
            <a:chOff x="2012774" y="1442250"/>
            <a:chExt cx="217845" cy="245280"/>
          </a:xfrm>
        </p:grpSpPr>
        <p:sp>
          <p:nvSpPr>
            <p:cNvPr id="80" name="Google Shape;2970;p125">
              <a:extLst>
                <a:ext uri="{FF2B5EF4-FFF2-40B4-BE49-F238E27FC236}">
                  <a16:creationId xmlns:a16="http://schemas.microsoft.com/office/drawing/2014/main" id="{BB0D7365-8B05-4DD5-8D46-A33516CC6BF4}"/>
                </a:ext>
              </a:extLst>
            </p:cNvPr>
            <p:cNvSpPr/>
            <p:nvPr/>
          </p:nvSpPr>
          <p:spPr>
            <a:xfrm>
              <a:off x="2012774" y="1464404"/>
              <a:ext cx="200354" cy="19938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lIns="91425" tIns="45700" rIns="91425" bIns="4570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  <a:tabLst/>
                <a:defRPr/>
              </a:pPr>
              <a:endParaRPr kumimoji="0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바탕체" panose="02030609000101010101" pitchFamily="17" charset="-127"/>
                <a:cs typeface="Arial"/>
                <a:sym typeface="Arial"/>
              </a:endParaRPr>
            </a:p>
          </p:txBody>
        </p:sp>
        <p:sp>
          <p:nvSpPr>
            <p:cNvPr id="81" name="Google Shape;423;p35">
              <a:extLst>
                <a:ext uri="{FF2B5EF4-FFF2-40B4-BE49-F238E27FC236}">
                  <a16:creationId xmlns:a16="http://schemas.microsoft.com/office/drawing/2014/main" id="{6BB15CBC-01EC-4C53-A12D-FC018E139064}"/>
                </a:ext>
              </a:extLst>
            </p:cNvPr>
            <p:cNvSpPr/>
            <p:nvPr/>
          </p:nvSpPr>
          <p:spPr>
            <a:xfrm>
              <a:off x="2041396" y="1442250"/>
              <a:ext cx="189223" cy="245280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lIns="0" tIns="45700" rIns="0" bIns="45700" anchor="ctr"/>
            <a:lstStyle/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바탕체" panose="02030609000101010101" pitchFamily="17" charset="-127"/>
                  <a:cs typeface="Arial"/>
                  <a:sym typeface="Arial"/>
                </a:rPr>
                <a:t>14</a:t>
              </a:r>
              <a:endParaRPr kumimoji="0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바탕체" panose="02030609000101010101" pitchFamily="17" charset="-127"/>
                <a:cs typeface="Arial"/>
                <a:sym typeface="Arial"/>
              </a:endParaRPr>
            </a:p>
          </p:txBody>
        </p:sp>
      </p:grpSp>
      <p:grpSp>
        <p:nvGrpSpPr>
          <p:cNvPr id="82" name="그룹 107">
            <a:extLst>
              <a:ext uri="{FF2B5EF4-FFF2-40B4-BE49-F238E27FC236}">
                <a16:creationId xmlns:a16="http://schemas.microsoft.com/office/drawing/2014/main" id="{CF2885D9-E1F0-4A9E-A154-4D444520E7EB}"/>
              </a:ext>
            </a:extLst>
          </p:cNvPr>
          <p:cNvGrpSpPr>
            <a:grpSpLocks/>
          </p:cNvGrpSpPr>
          <p:nvPr/>
        </p:nvGrpSpPr>
        <p:grpSpPr bwMode="auto">
          <a:xfrm>
            <a:off x="924992" y="2607955"/>
            <a:ext cx="217487" cy="246063"/>
            <a:chOff x="2012774" y="1442250"/>
            <a:chExt cx="217845" cy="245280"/>
          </a:xfrm>
        </p:grpSpPr>
        <p:sp>
          <p:nvSpPr>
            <p:cNvPr id="83" name="Google Shape;2970;p125">
              <a:extLst>
                <a:ext uri="{FF2B5EF4-FFF2-40B4-BE49-F238E27FC236}">
                  <a16:creationId xmlns:a16="http://schemas.microsoft.com/office/drawing/2014/main" id="{DDEF3FB0-A628-46D1-8DB2-A3F13E8FEB61}"/>
                </a:ext>
              </a:extLst>
            </p:cNvPr>
            <p:cNvSpPr/>
            <p:nvPr/>
          </p:nvSpPr>
          <p:spPr>
            <a:xfrm>
              <a:off x="2012774" y="1464404"/>
              <a:ext cx="200354" cy="19938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lIns="91425" tIns="45700" rIns="91425" bIns="4570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  <a:tabLst/>
                <a:defRPr/>
              </a:pPr>
              <a:endParaRPr kumimoji="0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바탕체" panose="02030609000101010101" pitchFamily="17" charset="-127"/>
                <a:cs typeface="Arial"/>
                <a:sym typeface="Arial"/>
              </a:endParaRPr>
            </a:p>
          </p:txBody>
        </p:sp>
        <p:sp>
          <p:nvSpPr>
            <p:cNvPr id="84" name="Google Shape;423;p35">
              <a:extLst>
                <a:ext uri="{FF2B5EF4-FFF2-40B4-BE49-F238E27FC236}">
                  <a16:creationId xmlns:a16="http://schemas.microsoft.com/office/drawing/2014/main" id="{85560092-4840-4821-8AA5-DFC43C660499}"/>
                </a:ext>
              </a:extLst>
            </p:cNvPr>
            <p:cNvSpPr/>
            <p:nvPr/>
          </p:nvSpPr>
          <p:spPr>
            <a:xfrm>
              <a:off x="2041396" y="1442250"/>
              <a:ext cx="189223" cy="245280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lIns="0" tIns="45700" rIns="0" bIns="45700" anchor="ctr"/>
            <a:lstStyle/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바탕체" panose="02030609000101010101" pitchFamily="17" charset="-127"/>
                  <a:cs typeface="Arial"/>
                  <a:sym typeface="Arial"/>
                </a:rPr>
                <a:t>13</a:t>
              </a:r>
              <a:endParaRPr kumimoji="0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바탕체" panose="02030609000101010101" pitchFamily="17" charset="-127"/>
                <a:cs typeface="Arial"/>
                <a:sym typeface="Arial"/>
              </a:endParaRPr>
            </a:p>
          </p:txBody>
        </p:sp>
      </p:grpSp>
      <p:grpSp>
        <p:nvGrpSpPr>
          <p:cNvPr id="85" name="그룹 107">
            <a:extLst>
              <a:ext uri="{FF2B5EF4-FFF2-40B4-BE49-F238E27FC236}">
                <a16:creationId xmlns:a16="http://schemas.microsoft.com/office/drawing/2014/main" id="{28FF3A8C-7E64-4AA7-A891-C36CF67E699D}"/>
              </a:ext>
            </a:extLst>
          </p:cNvPr>
          <p:cNvGrpSpPr>
            <a:grpSpLocks/>
          </p:cNvGrpSpPr>
          <p:nvPr/>
        </p:nvGrpSpPr>
        <p:grpSpPr bwMode="auto">
          <a:xfrm>
            <a:off x="527121" y="2607955"/>
            <a:ext cx="217487" cy="246063"/>
            <a:chOff x="2012774" y="1442250"/>
            <a:chExt cx="217845" cy="245280"/>
          </a:xfrm>
        </p:grpSpPr>
        <p:sp>
          <p:nvSpPr>
            <p:cNvPr id="86" name="Google Shape;2970;p125">
              <a:extLst>
                <a:ext uri="{FF2B5EF4-FFF2-40B4-BE49-F238E27FC236}">
                  <a16:creationId xmlns:a16="http://schemas.microsoft.com/office/drawing/2014/main" id="{5E8418A9-7599-411C-913D-73C6324E6F8E}"/>
                </a:ext>
              </a:extLst>
            </p:cNvPr>
            <p:cNvSpPr/>
            <p:nvPr/>
          </p:nvSpPr>
          <p:spPr>
            <a:xfrm>
              <a:off x="2012774" y="1464404"/>
              <a:ext cx="200354" cy="19938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lIns="91425" tIns="45700" rIns="91425" bIns="4570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  <a:tabLst/>
                <a:defRPr/>
              </a:pPr>
              <a:endParaRPr kumimoji="0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바탕체" panose="02030609000101010101" pitchFamily="17" charset="-127"/>
                <a:cs typeface="Arial"/>
                <a:sym typeface="Arial"/>
              </a:endParaRPr>
            </a:p>
          </p:txBody>
        </p:sp>
        <p:sp>
          <p:nvSpPr>
            <p:cNvPr id="88" name="Google Shape;423;p35">
              <a:extLst>
                <a:ext uri="{FF2B5EF4-FFF2-40B4-BE49-F238E27FC236}">
                  <a16:creationId xmlns:a16="http://schemas.microsoft.com/office/drawing/2014/main" id="{B41EC1F8-1977-4ADF-8B0E-1D09FB27EB41}"/>
                </a:ext>
              </a:extLst>
            </p:cNvPr>
            <p:cNvSpPr/>
            <p:nvPr/>
          </p:nvSpPr>
          <p:spPr>
            <a:xfrm>
              <a:off x="2041396" y="1442250"/>
              <a:ext cx="189223" cy="245280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lIns="0" tIns="45700" rIns="0" bIns="45700" anchor="ctr"/>
            <a:lstStyle/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바탕체" panose="02030609000101010101" pitchFamily="17" charset="-127"/>
                  <a:cs typeface="Arial"/>
                  <a:sym typeface="Arial"/>
                </a:rPr>
                <a:t>12</a:t>
              </a:r>
              <a:endParaRPr kumimoji="0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바탕체" panose="02030609000101010101" pitchFamily="17" charset="-127"/>
                <a:cs typeface="Arial"/>
                <a:sym typeface="Arial"/>
              </a:endParaRPr>
            </a:p>
          </p:txBody>
        </p:sp>
      </p:grpSp>
      <p:grpSp>
        <p:nvGrpSpPr>
          <p:cNvPr id="91" name="그룹 107">
            <a:extLst>
              <a:ext uri="{FF2B5EF4-FFF2-40B4-BE49-F238E27FC236}">
                <a16:creationId xmlns:a16="http://schemas.microsoft.com/office/drawing/2014/main" id="{0952BD0C-8841-4F22-B826-FCBDB8D04ACF}"/>
              </a:ext>
            </a:extLst>
          </p:cNvPr>
          <p:cNvGrpSpPr>
            <a:grpSpLocks/>
          </p:cNvGrpSpPr>
          <p:nvPr/>
        </p:nvGrpSpPr>
        <p:grpSpPr bwMode="auto">
          <a:xfrm>
            <a:off x="1522" y="2607955"/>
            <a:ext cx="217487" cy="246063"/>
            <a:chOff x="2012774" y="1442250"/>
            <a:chExt cx="217845" cy="245280"/>
          </a:xfrm>
        </p:grpSpPr>
        <p:sp>
          <p:nvSpPr>
            <p:cNvPr id="93" name="Google Shape;2970;p125">
              <a:extLst>
                <a:ext uri="{FF2B5EF4-FFF2-40B4-BE49-F238E27FC236}">
                  <a16:creationId xmlns:a16="http://schemas.microsoft.com/office/drawing/2014/main" id="{0EA2E593-DDEC-493B-8938-991C8D3260BC}"/>
                </a:ext>
              </a:extLst>
            </p:cNvPr>
            <p:cNvSpPr/>
            <p:nvPr/>
          </p:nvSpPr>
          <p:spPr>
            <a:xfrm>
              <a:off x="2012774" y="1464404"/>
              <a:ext cx="200354" cy="19938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lIns="91425" tIns="45700" rIns="91425" bIns="4570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  <a:tabLst/>
                <a:defRPr/>
              </a:pPr>
              <a:endParaRPr kumimoji="0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바탕체" panose="02030609000101010101" pitchFamily="17" charset="-127"/>
                <a:cs typeface="Arial"/>
                <a:sym typeface="Arial"/>
              </a:endParaRPr>
            </a:p>
          </p:txBody>
        </p:sp>
        <p:sp>
          <p:nvSpPr>
            <p:cNvPr id="94" name="Google Shape;423;p35">
              <a:extLst>
                <a:ext uri="{FF2B5EF4-FFF2-40B4-BE49-F238E27FC236}">
                  <a16:creationId xmlns:a16="http://schemas.microsoft.com/office/drawing/2014/main" id="{8BDD2F0D-5CD6-4B5A-885F-AD5A5BD1E37D}"/>
                </a:ext>
              </a:extLst>
            </p:cNvPr>
            <p:cNvSpPr/>
            <p:nvPr/>
          </p:nvSpPr>
          <p:spPr>
            <a:xfrm>
              <a:off x="2041396" y="1442250"/>
              <a:ext cx="189223" cy="245280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lIns="0" tIns="45700" rIns="0" bIns="45700" anchor="ctr"/>
            <a:lstStyle/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바탕체" panose="02030609000101010101" pitchFamily="17" charset="-127"/>
                  <a:cs typeface="Arial"/>
                  <a:sym typeface="Arial"/>
                </a:rPr>
                <a:t>11</a:t>
              </a:r>
              <a:endParaRPr kumimoji="0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바탕체" panose="02030609000101010101" pitchFamily="17" charset="-127"/>
                <a:cs typeface="Arial"/>
                <a:sym typeface="Arial"/>
              </a:endParaRPr>
            </a:p>
          </p:txBody>
        </p:sp>
      </p:grpSp>
      <p:grpSp>
        <p:nvGrpSpPr>
          <p:cNvPr id="95" name="그룹 107">
            <a:extLst>
              <a:ext uri="{FF2B5EF4-FFF2-40B4-BE49-F238E27FC236}">
                <a16:creationId xmlns:a16="http://schemas.microsoft.com/office/drawing/2014/main" id="{567CA8D1-E3E5-42BA-B76B-6B18943E2AA9}"/>
              </a:ext>
            </a:extLst>
          </p:cNvPr>
          <p:cNvGrpSpPr>
            <a:grpSpLocks/>
          </p:cNvGrpSpPr>
          <p:nvPr/>
        </p:nvGrpSpPr>
        <p:grpSpPr bwMode="auto">
          <a:xfrm>
            <a:off x="2909216" y="6092579"/>
            <a:ext cx="217487" cy="246063"/>
            <a:chOff x="2012774" y="1442250"/>
            <a:chExt cx="217845" cy="245280"/>
          </a:xfrm>
        </p:grpSpPr>
        <p:sp>
          <p:nvSpPr>
            <p:cNvPr id="96" name="Google Shape;2970;p125">
              <a:extLst>
                <a:ext uri="{FF2B5EF4-FFF2-40B4-BE49-F238E27FC236}">
                  <a16:creationId xmlns:a16="http://schemas.microsoft.com/office/drawing/2014/main" id="{628F0A50-61EB-4AB2-B67B-F060E89DFB6E}"/>
                </a:ext>
              </a:extLst>
            </p:cNvPr>
            <p:cNvSpPr/>
            <p:nvPr/>
          </p:nvSpPr>
          <p:spPr>
            <a:xfrm>
              <a:off x="2012774" y="1464404"/>
              <a:ext cx="200354" cy="19938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lIns="91425" tIns="45700" rIns="91425" bIns="4570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  <a:tabLst/>
                <a:defRPr/>
              </a:pPr>
              <a:endParaRPr kumimoji="0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바탕체" panose="02030609000101010101" pitchFamily="17" charset="-127"/>
                <a:cs typeface="Arial"/>
                <a:sym typeface="Arial"/>
              </a:endParaRPr>
            </a:p>
          </p:txBody>
        </p:sp>
        <p:sp>
          <p:nvSpPr>
            <p:cNvPr id="97" name="Google Shape;423;p35">
              <a:extLst>
                <a:ext uri="{FF2B5EF4-FFF2-40B4-BE49-F238E27FC236}">
                  <a16:creationId xmlns:a16="http://schemas.microsoft.com/office/drawing/2014/main" id="{874B76E7-7D28-414F-9187-87D9859E7678}"/>
                </a:ext>
              </a:extLst>
            </p:cNvPr>
            <p:cNvSpPr/>
            <p:nvPr/>
          </p:nvSpPr>
          <p:spPr>
            <a:xfrm>
              <a:off x="2041396" y="1442250"/>
              <a:ext cx="189223" cy="245280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lIns="0" tIns="45700" rIns="0" bIns="45700" anchor="ctr"/>
            <a:lstStyle/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바탕체" panose="02030609000101010101" pitchFamily="17" charset="-127"/>
                  <a:cs typeface="Arial"/>
                  <a:sym typeface="Arial"/>
                </a:rPr>
                <a:t>20</a:t>
              </a:r>
              <a:endParaRPr kumimoji="0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바탕체" panose="02030609000101010101" pitchFamily="17" charset="-127"/>
                <a:cs typeface="Arial"/>
                <a:sym typeface="Arial"/>
              </a:endParaRPr>
            </a:p>
          </p:txBody>
        </p:sp>
      </p:grpSp>
      <p:grpSp>
        <p:nvGrpSpPr>
          <p:cNvPr id="98" name="그룹 107">
            <a:extLst>
              <a:ext uri="{FF2B5EF4-FFF2-40B4-BE49-F238E27FC236}">
                <a16:creationId xmlns:a16="http://schemas.microsoft.com/office/drawing/2014/main" id="{33AA2973-0853-485E-BA24-EEF11619DEDB}"/>
              </a:ext>
            </a:extLst>
          </p:cNvPr>
          <p:cNvGrpSpPr>
            <a:grpSpLocks/>
          </p:cNvGrpSpPr>
          <p:nvPr/>
        </p:nvGrpSpPr>
        <p:grpSpPr bwMode="auto">
          <a:xfrm>
            <a:off x="679759" y="2246243"/>
            <a:ext cx="217487" cy="246063"/>
            <a:chOff x="2012774" y="1442250"/>
            <a:chExt cx="217845" cy="245280"/>
          </a:xfrm>
        </p:grpSpPr>
        <p:sp>
          <p:nvSpPr>
            <p:cNvPr id="99" name="Google Shape;2970;p125">
              <a:extLst>
                <a:ext uri="{FF2B5EF4-FFF2-40B4-BE49-F238E27FC236}">
                  <a16:creationId xmlns:a16="http://schemas.microsoft.com/office/drawing/2014/main" id="{BA009246-4C1A-4B72-A082-B5F10A168AAD}"/>
                </a:ext>
              </a:extLst>
            </p:cNvPr>
            <p:cNvSpPr/>
            <p:nvPr/>
          </p:nvSpPr>
          <p:spPr>
            <a:xfrm>
              <a:off x="2012774" y="1464404"/>
              <a:ext cx="200354" cy="19938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lIns="91425" tIns="45700" rIns="91425" bIns="4570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  <a:tabLst/>
                <a:defRPr/>
              </a:pPr>
              <a:endParaRPr kumimoji="0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바탕체" panose="02030609000101010101" pitchFamily="17" charset="-127"/>
                <a:cs typeface="Arial"/>
                <a:sym typeface="Arial"/>
              </a:endParaRPr>
            </a:p>
          </p:txBody>
        </p:sp>
        <p:sp>
          <p:nvSpPr>
            <p:cNvPr id="100" name="Google Shape;423;p35">
              <a:extLst>
                <a:ext uri="{FF2B5EF4-FFF2-40B4-BE49-F238E27FC236}">
                  <a16:creationId xmlns:a16="http://schemas.microsoft.com/office/drawing/2014/main" id="{12B34E3B-9B51-4EEB-8DD0-1A9850B07833}"/>
                </a:ext>
              </a:extLst>
            </p:cNvPr>
            <p:cNvSpPr/>
            <p:nvPr/>
          </p:nvSpPr>
          <p:spPr>
            <a:xfrm>
              <a:off x="2041396" y="1442250"/>
              <a:ext cx="189223" cy="245280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lIns="0" tIns="45700" rIns="0" bIns="45700" anchor="ctr"/>
            <a:lstStyle/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바탕체" panose="02030609000101010101" pitchFamily="17" charset="-127"/>
                  <a:cs typeface="Arial"/>
                  <a:sym typeface="Arial"/>
                </a:rPr>
                <a:t>10</a:t>
              </a:r>
              <a:endParaRPr kumimoji="0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바탕체" panose="02030609000101010101" pitchFamily="17" charset="-127"/>
                <a:cs typeface="Arial"/>
                <a:sym typeface="Arial"/>
              </a:endParaRPr>
            </a:p>
          </p:txBody>
        </p:sp>
      </p:grpSp>
      <p:grpSp>
        <p:nvGrpSpPr>
          <p:cNvPr id="101" name="그룹 107">
            <a:extLst>
              <a:ext uri="{FF2B5EF4-FFF2-40B4-BE49-F238E27FC236}">
                <a16:creationId xmlns:a16="http://schemas.microsoft.com/office/drawing/2014/main" id="{D796115D-F50C-4B95-ABAB-C225D557047A}"/>
              </a:ext>
            </a:extLst>
          </p:cNvPr>
          <p:cNvGrpSpPr>
            <a:grpSpLocks/>
          </p:cNvGrpSpPr>
          <p:nvPr/>
        </p:nvGrpSpPr>
        <p:grpSpPr bwMode="auto">
          <a:xfrm>
            <a:off x="6681822" y="2607955"/>
            <a:ext cx="217487" cy="246063"/>
            <a:chOff x="2012774" y="1442250"/>
            <a:chExt cx="217845" cy="245280"/>
          </a:xfrm>
        </p:grpSpPr>
        <p:sp>
          <p:nvSpPr>
            <p:cNvPr id="102" name="Google Shape;2970;p125">
              <a:extLst>
                <a:ext uri="{FF2B5EF4-FFF2-40B4-BE49-F238E27FC236}">
                  <a16:creationId xmlns:a16="http://schemas.microsoft.com/office/drawing/2014/main" id="{1253C758-8712-4E9E-96BB-374A9B88BF69}"/>
                </a:ext>
              </a:extLst>
            </p:cNvPr>
            <p:cNvSpPr/>
            <p:nvPr/>
          </p:nvSpPr>
          <p:spPr>
            <a:xfrm>
              <a:off x="2012774" y="1464404"/>
              <a:ext cx="200354" cy="19938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lIns="91425" tIns="45700" rIns="91425" bIns="4570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  <a:tabLst/>
                <a:defRPr/>
              </a:pPr>
              <a:endParaRPr kumimoji="0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바탕체" panose="02030609000101010101" pitchFamily="17" charset="-127"/>
                <a:cs typeface="Arial"/>
                <a:sym typeface="Arial"/>
              </a:endParaRPr>
            </a:p>
          </p:txBody>
        </p:sp>
        <p:sp>
          <p:nvSpPr>
            <p:cNvPr id="103" name="Google Shape;423;p35">
              <a:extLst>
                <a:ext uri="{FF2B5EF4-FFF2-40B4-BE49-F238E27FC236}">
                  <a16:creationId xmlns:a16="http://schemas.microsoft.com/office/drawing/2014/main" id="{1356633B-71AD-4D02-8555-818AE9C1C0CE}"/>
                </a:ext>
              </a:extLst>
            </p:cNvPr>
            <p:cNvSpPr/>
            <p:nvPr/>
          </p:nvSpPr>
          <p:spPr>
            <a:xfrm>
              <a:off x="2041396" y="1442250"/>
              <a:ext cx="189223" cy="245280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lIns="0" tIns="45700" rIns="0" bIns="45700" anchor="ctr"/>
            <a:lstStyle/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바탕체" panose="02030609000101010101" pitchFamily="17" charset="-127"/>
                  <a:cs typeface="Arial"/>
                  <a:sym typeface="Arial"/>
                </a:rPr>
                <a:t>18</a:t>
              </a:r>
              <a:endParaRPr kumimoji="0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바탕체" panose="02030609000101010101" pitchFamily="17" charset="-127"/>
                <a:cs typeface="Arial"/>
                <a:sym typeface="Arial"/>
              </a:endParaRPr>
            </a:p>
          </p:txBody>
        </p:sp>
      </p:grpSp>
      <p:grpSp>
        <p:nvGrpSpPr>
          <p:cNvPr id="104" name="그룹 107">
            <a:extLst>
              <a:ext uri="{FF2B5EF4-FFF2-40B4-BE49-F238E27FC236}">
                <a16:creationId xmlns:a16="http://schemas.microsoft.com/office/drawing/2014/main" id="{E216EFD0-8C22-41BA-96BC-9E3BFA819CBA}"/>
              </a:ext>
            </a:extLst>
          </p:cNvPr>
          <p:cNvGrpSpPr>
            <a:grpSpLocks/>
          </p:cNvGrpSpPr>
          <p:nvPr/>
        </p:nvGrpSpPr>
        <p:grpSpPr bwMode="auto">
          <a:xfrm>
            <a:off x="7561241" y="2607955"/>
            <a:ext cx="217487" cy="246063"/>
            <a:chOff x="2012774" y="1442250"/>
            <a:chExt cx="217845" cy="245280"/>
          </a:xfrm>
        </p:grpSpPr>
        <p:sp>
          <p:nvSpPr>
            <p:cNvPr id="105" name="Google Shape;2970;p125">
              <a:extLst>
                <a:ext uri="{FF2B5EF4-FFF2-40B4-BE49-F238E27FC236}">
                  <a16:creationId xmlns:a16="http://schemas.microsoft.com/office/drawing/2014/main" id="{AA8489E9-4773-44DA-9E03-AA8D32E80E91}"/>
                </a:ext>
              </a:extLst>
            </p:cNvPr>
            <p:cNvSpPr/>
            <p:nvPr/>
          </p:nvSpPr>
          <p:spPr>
            <a:xfrm>
              <a:off x="2012774" y="1464404"/>
              <a:ext cx="200354" cy="19938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lIns="91425" tIns="45700" rIns="91425" bIns="4570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  <a:tabLst/>
                <a:defRPr/>
              </a:pPr>
              <a:endParaRPr kumimoji="0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바탕체" panose="02030609000101010101" pitchFamily="17" charset="-127"/>
                <a:cs typeface="Arial"/>
                <a:sym typeface="Arial"/>
              </a:endParaRPr>
            </a:p>
          </p:txBody>
        </p:sp>
        <p:sp>
          <p:nvSpPr>
            <p:cNvPr id="106" name="Google Shape;423;p35">
              <a:extLst>
                <a:ext uri="{FF2B5EF4-FFF2-40B4-BE49-F238E27FC236}">
                  <a16:creationId xmlns:a16="http://schemas.microsoft.com/office/drawing/2014/main" id="{31666A66-97C3-4D12-A86F-B020700DAA17}"/>
                </a:ext>
              </a:extLst>
            </p:cNvPr>
            <p:cNvSpPr/>
            <p:nvPr/>
          </p:nvSpPr>
          <p:spPr>
            <a:xfrm>
              <a:off x="2041396" y="1442250"/>
              <a:ext cx="189223" cy="245280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lIns="0" tIns="45700" rIns="0" bIns="45700" anchor="ctr"/>
            <a:lstStyle/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바탕체" panose="02030609000101010101" pitchFamily="17" charset="-127"/>
                  <a:cs typeface="Arial"/>
                  <a:sym typeface="Arial"/>
                </a:rPr>
                <a:t>19</a:t>
              </a:r>
              <a:endParaRPr kumimoji="0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바탕체" panose="02030609000101010101" pitchFamily="17" charset="-127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3085690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Google Shape;423;p35">
            <a:extLst>
              <a:ext uri="{FF2B5EF4-FFF2-40B4-BE49-F238E27FC236}">
                <a16:creationId xmlns:a16="http://schemas.microsoft.com/office/drawing/2014/main" id="{D91491EB-4954-432E-BD4B-767B71B62C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3968" y="1084008"/>
            <a:ext cx="7751763" cy="4087813"/>
          </a:xfrm>
          <a:prstGeom prst="rect">
            <a:avLst/>
          </a:prstGeom>
          <a:solidFill>
            <a:schemeClr val="bg1"/>
          </a:solidFill>
          <a:ln w="9525">
            <a:solidFill>
              <a:srgbClr val="A5A5A5"/>
            </a:solidFill>
            <a:round/>
            <a:headEnd type="none" w="sm" len="sm"/>
            <a:tailEnd type="none" w="sm" len="sm"/>
          </a:ln>
        </p:spPr>
        <p:txBody>
          <a:bodyPr lIns="0" tIns="45700" rIns="0" bIns="45700" anchor="ctr"/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latinLnBrk="0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ko-KR" altLang="ko-KR" sz="900">
                <a:solidFill>
                  <a:srgbClr val="7F7F7F"/>
                </a:solidFill>
                <a:latin typeface="Arial" panose="020B0604020202020204" pitchFamily="34" charset="0"/>
                <a:ea typeface="바탕체" panose="02030609000101010101" pitchFamily="17" charset="-127"/>
                <a:cs typeface="Arial" panose="020B0604020202020204" pitchFamily="34" charset="0"/>
                <a:sym typeface="Arial" panose="020B0604020202020204" pitchFamily="34" charset="0"/>
              </a:rPr>
              <a:t> </a:t>
            </a: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B57532DF-377D-40EE-8D2D-BDD029D1DE92}"/>
              </a:ext>
            </a:extLst>
          </p:cNvPr>
          <p:cNvSpPr/>
          <p:nvPr/>
        </p:nvSpPr>
        <p:spPr>
          <a:xfrm>
            <a:off x="642406" y="1364996"/>
            <a:ext cx="7326312" cy="1555750"/>
          </a:xfrm>
          <a:prstGeom prst="roundRect">
            <a:avLst>
              <a:gd name="adj" fmla="val 3883"/>
            </a:avLst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5788B4EF-D625-40B0-A718-4A0DB39D17B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ko-KR" altLang="en-US" dirty="0"/>
              <a:t>접수현황 </a:t>
            </a:r>
            <a:r>
              <a:rPr lang="en-US" altLang="ko-KR" dirty="0"/>
              <a:t>&gt; </a:t>
            </a:r>
            <a:r>
              <a:rPr lang="ko-KR" altLang="en-US" dirty="0"/>
              <a:t>전체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4120A37-5913-44C6-98CE-127ADC6071C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121" name="표 120">
            <a:extLst>
              <a:ext uri="{FF2B5EF4-FFF2-40B4-BE49-F238E27FC236}">
                <a16:creationId xmlns:a16="http://schemas.microsoft.com/office/drawing/2014/main" id="{530A1906-5E2B-4156-BDDC-A9E1AAE566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582417"/>
              </p:ext>
            </p:extLst>
          </p:nvPr>
        </p:nvGraphicFramePr>
        <p:xfrm>
          <a:off x="8602663" y="361950"/>
          <a:ext cx="3589337" cy="41145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7677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  <a:gridCol w="3161660">
                  <a:extLst>
                    <a:ext uri="{9D8B030D-6E8A-4147-A177-3AD203B41FA5}">
                      <a16:colId xmlns:a16="http://schemas.microsoft.com/office/drawing/2014/main" val="2572474025"/>
                    </a:ext>
                  </a:extLst>
                </a:gridCol>
              </a:tblGrid>
              <a:tr h="21333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>
                          <a:solidFill>
                            <a:srgbClr val="4E5263"/>
                          </a:solidFill>
                          <a:latin typeface="+mn-ea"/>
                          <a:ea typeface="+mn-ea"/>
                          <a:sym typeface="맑은 고딕"/>
                        </a:rPr>
                        <a:t>Summery.</a:t>
                      </a:r>
                      <a:endParaRPr lang="en" altLang="ko-KR" sz="800" b="1" dirty="0">
                        <a:solidFill>
                          <a:srgbClr val="4E5263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</a:txBody>
                  <a:tcPr marL="91437" marR="91437" marT="45712" marB="45712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" altLang="ko-KR" sz="900" b="1" dirty="0">
                        <a:solidFill>
                          <a:srgbClr val="4E5263"/>
                        </a:solidFill>
                        <a:latin typeface="SF Pro Text" pitchFamily="2" charset="0"/>
                        <a:ea typeface="SF Pro Text" pitchFamily="2" charset="0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3880267"/>
                  </a:ext>
                </a:extLst>
              </a:tr>
              <a:tr h="457142">
                <a:tc gridSpan="2">
                  <a:txBody>
                    <a:bodyPr/>
                    <a:lstStyle/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접수현황 전체 공고목록을 조회합니다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.</a:t>
                      </a: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기본 조회 기준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: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 전체 공고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기본 정렬 기준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: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 최근 등록일 순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</a:txBody>
                  <a:tcPr marL="91437" marR="91437" marT="45712" marB="45712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2083066"/>
                  </a:ext>
                </a:extLst>
              </a:tr>
              <a:tr h="33523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12" marB="45712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0000"/>
                        </a:lnSpc>
                      </a:pP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모집연도 선택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just" latinLnBrk="1">
                        <a:lnSpc>
                          <a:spcPct val="100000"/>
                        </a:lnSpc>
                      </a:pP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 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선택 가능 값 </a:t>
                      </a: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전체</a:t>
                      </a: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등록된 공고의 모집연도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12" marB="45712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2147866"/>
                  </a:ext>
                </a:extLst>
              </a:tr>
              <a:tr h="33523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12" marB="45712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0000"/>
                        </a:lnSpc>
                      </a:pP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모집분야 선택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just" latinLnBrk="1">
                        <a:lnSpc>
                          <a:spcPct val="100000"/>
                        </a:lnSpc>
                      </a:pP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 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선택 가능 값 </a:t>
                      </a: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전체</a:t>
                      </a: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등록된 공고의 모집분야 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12" marB="45712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5989926"/>
                  </a:ext>
                </a:extLst>
              </a:tr>
              <a:tr h="33523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12" marB="45712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0000"/>
                        </a:lnSpc>
                      </a:pPr>
                      <a:r>
                        <a:rPr kumimoji="1" lang="ko-KR" altLang="en-US" sz="8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공고명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선택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just" latinLnBrk="1">
                        <a:lnSpc>
                          <a:spcPct val="100000"/>
                        </a:lnSpc>
                      </a:pP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 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선택 가능 값 </a:t>
                      </a: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전체</a:t>
                      </a: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등록된 공고의 </a:t>
                      </a:r>
                      <a:r>
                        <a:rPr kumimoji="1" lang="ko-KR" altLang="en-US" sz="8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공고명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12" marB="45712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02592872"/>
                  </a:ext>
                </a:extLst>
              </a:tr>
              <a:tr h="33523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12" marB="45712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0000"/>
                        </a:lnSpc>
                      </a:pP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상태 선택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just" latinLnBrk="1">
                        <a:lnSpc>
                          <a:spcPct val="100000"/>
                        </a:lnSpc>
                      </a:pP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 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선택 가능 값 </a:t>
                      </a: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전체</a:t>
                      </a: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게시</a:t>
                      </a: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모집진행</a:t>
                      </a: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모집마감</a:t>
                      </a: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선정완료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12" marB="45712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2412223"/>
                  </a:ext>
                </a:extLst>
              </a:tr>
              <a:tr h="21333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5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12" marB="45712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검색 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버튼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12" marB="45712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4463033"/>
                  </a:ext>
                </a:extLst>
              </a:tr>
              <a:tr h="21333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6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12" marB="45712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0000"/>
                        </a:lnSpc>
                      </a:pP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공고 목록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12" marB="45712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4703813"/>
                  </a:ext>
                </a:extLst>
              </a:tr>
              <a:tr h="21333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6-1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12" marB="45712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0000"/>
                        </a:lnSpc>
                      </a:pP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모집 인원수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12" marB="45712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3765082"/>
                  </a:ext>
                </a:extLst>
              </a:tr>
              <a:tr h="21333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6-2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12" marB="45712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0000"/>
                        </a:lnSpc>
                      </a:pP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신청한 지원자수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12" marB="45712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2430075"/>
                  </a:ext>
                </a:extLst>
              </a:tr>
              <a:tr h="21333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6-3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12" marB="45712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0000"/>
                        </a:lnSpc>
                      </a:pP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선정된 지원자수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12" marB="45712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1583864"/>
                  </a:ext>
                </a:extLst>
              </a:tr>
              <a:tr h="82286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6-4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12" marB="45712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0000"/>
                        </a:lnSpc>
                      </a:pP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공고 진행상태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indent="-171450" algn="just" latinLnBrk="1">
                        <a:lnSpc>
                          <a:spcPct val="100000"/>
                        </a:lnSpc>
                        <a:buFontTx/>
                        <a:buChar char="-"/>
                      </a:pP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게시 </a:t>
                      </a: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현재 날짜가 모집기간 전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marR="0" lvl="0" indent="-17145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모집진행 </a:t>
                      </a: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현재 날짜가 모집기간 내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marR="0" lvl="0" indent="-17145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모집완료 </a:t>
                      </a: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현재 날짜가 모집기간 후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marR="0" lvl="0" indent="-17145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선정완료 </a:t>
                      </a: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현재 날짜가 선정일 후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marR="0" lvl="0" indent="-17145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1" lang="ko-KR" altLang="en-US" sz="8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모집완료이며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선정완료인 경우 선정완료로 처리됨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12" marB="45712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1087368"/>
                  </a:ext>
                </a:extLst>
              </a:tr>
              <a:tr h="21333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7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12" marB="45712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페이지네이션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10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개 이상일 때 생성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12" marB="45712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6189854"/>
                  </a:ext>
                </a:extLst>
              </a:tr>
            </a:tbl>
          </a:graphicData>
        </a:graphic>
      </p:graphicFrame>
      <p:sp>
        <p:nvSpPr>
          <p:cNvPr id="43063" name="TextBox 3">
            <a:extLst>
              <a:ext uri="{FF2B5EF4-FFF2-40B4-BE49-F238E27FC236}">
                <a16:creationId xmlns:a16="http://schemas.microsoft.com/office/drawing/2014/main" id="{733455D6-773E-4D97-95AC-966C9E86BE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5406" y="5352796"/>
            <a:ext cx="1924050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ko-KR" sz="1000"/>
              <a:t>Footer</a:t>
            </a:r>
            <a:r>
              <a:rPr lang="ko-KR" altLang="en-US" sz="1000"/>
              <a:t>동일</a:t>
            </a:r>
            <a:r>
              <a:rPr lang="en-US" altLang="ko-KR" sz="1000"/>
              <a:t>(</a:t>
            </a:r>
            <a:r>
              <a:rPr lang="ko-KR" altLang="en-US" sz="1000"/>
              <a:t>생략</a:t>
            </a:r>
            <a:r>
              <a:rPr lang="en-US" altLang="ko-KR" sz="1000"/>
              <a:t>)</a:t>
            </a:r>
            <a:endParaRPr lang="ko-KR" altLang="en-US" sz="1000"/>
          </a:p>
        </p:txBody>
      </p:sp>
      <p:sp>
        <p:nvSpPr>
          <p:cNvPr id="43073" name="TextBox 4">
            <a:extLst>
              <a:ext uri="{FF2B5EF4-FFF2-40B4-BE49-F238E27FC236}">
                <a16:creationId xmlns:a16="http://schemas.microsoft.com/office/drawing/2014/main" id="{FB5EC38B-40A1-44EA-BCEE-451464CE8C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1331" y="1096708"/>
            <a:ext cx="2157412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ko-KR" altLang="en-US" sz="900"/>
              <a:t>전체 </a:t>
            </a:r>
            <a:r>
              <a:rPr lang="en-US" altLang="ko-KR" sz="900"/>
              <a:t>4	</a:t>
            </a:r>
            <a:r>
              <a:rPr lang="ko-KR" altLang="en-US" sz="900"/>
              <a:t>현재페이지 </a:t>
            </a:r>
            <a:r>
              <a:rPr lang="en-US" altLang="ko-KR" sz="900"/>
              <a:t>1/1	</a:t>
            </a:r>
            <a:endParaRPr lang="ko-KR" altLang="en-US" sz="900"/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A84BE5EB-8207-43DA-B1B8-5C833955C8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5906263"/>
              </p:ext>
            </p:extLst>
          </p:nvPr>
        </p:nvGraphicFramePr>
        <p:xfrm>
          <a:off x="536043" y="3176333"/>
          <a:ext cx="7537450" cy="1614550"/>
        </p:xfrm>
        <a:graphic>
          <a:graphicData uri="http://schemas.openxmlformats.org/drawingml/2006/table">
            <a:tbl>
              <a:tblPr>
                <a:tableStyleId>{1FECB4D8-DB02-4DC6-A0A2-4F2EBAE1DC90}</a:tableStyleId>
              </a:tblPr>
              <a:tblGrid>
                <a:gridCol w="522650">
                  <a:extLst>
                    <a:ext uri="{9D8B030D-6E8A-4147-A177-3AD203B41FA5}">
                      <a16:colId xmlns:a16="http://schemas.microsoft.com/office/drawing/2014/main" val="3812308265"/>
                    </a:ext>
                  </a:extLst>
                </a:gridCol>
                <a:gridCol w="780159">
                  <a:extLst>
                    <a:ext uri="{9D8B030D-6E8A-4147-A177-3AD203B41FA5}">
                      <a16:colId xmlns:a16="http://schemas.microsoft.com/office/drawing/2014/main" val="29733467"/>
                    </a:ext>
                  </a:extLst>
                </a:gridCol>
                <a:gridCol w="3800320">
                  <a:extLst>
                    <a:ext uri="{9D8B030D-6E8A-4147-A177-3AD203B41FA5}">
                      <a16:colId xmlns:a16="http://schemas.microsoft.com/office/drawing/2014/main" val="2804110606"/>
                    </a:ext>
                  </a:extLst>
                </a:gridCol>
                <a:gridCol w="476560">
                  <a:extLst>
                    <a:ext uri="{9D8B030D-6E8A-4147-A177-3AD203B41FA5}">
                      <a16:colId xmlns:a16="http://schemas.microsoft.com/office/drawing/2014/main" val="2151636490"/>
                    </a:ext>
                  </a:extLst>
                </a:gridCol>
                <a:gridCol w="489441">
                  <a:extLst>
                    <a:ext uri="{9D8B030D-6E8A-4147-A177-3AD203B41FA5}">
                      <a16:colId xmlns:a16="http://schemas.microsoft.com/office/drawing/2014/main" val="1193232978"/>
                    </a:ext>
                  </a:extLst>
                </a:gridCol>
                <a:gridCol w="502320">
                  <a:extLst>
                    <a:ext uri="{9D8B030D-6E8A-4147-A177-3AD203B41FA5}">
                      <a16:colId xmlns:a16="http://schemas.microsoft.com/office/drawing/2014/main" val="922967902"/>
                    </a:ext>
                  </a:extLst>
                </a:gridCol>
                <a:gridCol w="966000">
                  <a:extLst>
                    <a:ext uri="{9D8B030D-6E8A-4147-A177-3AD203B41FA5}">
                      <a16:colId xmlns:a16="http://schemas.microsoft.com/office/drawing/2014/main" val="3616085444"/>
                    </a:ext>
                  </a:extLst>
                </a:gridCol>
              </a:tblGrid>
              <a:tr h="396045"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effectLst/>
                        </a:rPr>
                        <a:t>모집연도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8" marR="91448" marT="45631" marB="45631" anchor="ctr"/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effectLst/>
                        </a:rPr>
                        <a:t>모집분야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8" marR="91448" marT="45631" marB="45631" anchor="ctr"/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err="1">
                          <a:effectLst/>
                        </a:rPr>
                        <a:t>공고명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8" marR="91448" marT="45631" marB="45631" anchor="ctr"/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effectLst/>
                        </a:rPr>
                        <a:t>모집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8" marR="91448" marT="45631" marB="45631" anchor="ctr"/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effectLst/>
                        </a:rPr>
                        <a:t>신청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8" marR="91448" marT="45631" marB="45631" anchor="ctr"/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effectLst/>
                        </a:rPr>
                        <a:t>선정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8" marR="91448" marT="45631" marB="45631" anchor="ctr"/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effectLst/>
                        </a:rPr>
                        <a:t>상태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8" marR="91448" marT="45631" marB="45631" anchor="ctr"/>
                </a:tc>
                <a:extLst>
                  <a:ext uri="{0D108BD9-81ED-4DB2-BD59-A6C34878D82A}">
                    <a16:rowId xmlns:a16="http://schemas.microsoft.com/office/drawing/2014/main" val="4058444086"/>
                  </a:ext>
                </a:extLst>
              </a:tr>
              <a:tr h="304611"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effectLst/>
                        </a:rPr>
                        <a:t>2022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8" marR="91448" marT="45631" marB="45631" anchor="ctr"/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effectLst/>
                        </a:rPr>
                        <a:t>정보통신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8" marR="91448" marT="45631" marB="45631" anchor="ctr"/>
                </a:tc>
                <a:tc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effectLst/>
                        </a:rPr>
                        <a:t>2022</a:t>
                      </a:r>
                      <a:r>
                        <a:rPr lang="ko-KR" altLang="en-US" sz="1000" kern="0" spc="0" dirty="0">
                          <a:effectLst/>
                        </a:rPr>
                        <a:t>년도 이러닝 콘텐츠 내용전문가 </a:t>
                      </a:r>
                      <a:r>
                        <a:rPr lang="en-US" altLang="ko-KR" sz="1000" kern="0" spc="0" dirty="0">
                          <a:effectLst/>
                        </a:rPr>
                        <a:t>(</a:t>
                      </a:r>
                      <a:r>
                        <a:rPr lang="ko-KR" altLang="en-US" sz="1000" kern="0" spc="0" dirty="0">
                          <a:effectLst/>
                        </a:rPr>
                        <a:t>정보통신 분야</a:t>
                      </a:r>
                      <a:r>
                        <a:rPr lang="en-US" altLang="ko-KR" sz="1000" kern="0" spc="0" dirty="0">
                          <a:effectLst/>
                        </a:rPr>
                        <a:t>) </a:t>
                      </a:r>
                      <a:r>
                        <a:rPr lang="ko-KR" altLang="en-US" sz="1000" kern="0" spc="0" dirty="0">
                          <a:effectLst/>
                        </a:rPr>
                        <a:t>추가 모집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8" marR="91448" marT="45631" marB="45631" anchor="ctr"/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effectLst/>
                        </a:rPr>
                        <a:t>100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8" marR="91448" marT="45631" marB="45631" anchor="ctr"/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effectLst/>
                        </a:rPr>
                        <a:t>200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8" marR="91448" marT="45631" marB="45631" anchor="ctr"/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0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8" marR="91448" marT="45631" marB="45631" anchor="ctr"/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ctr" latinLnBrk="0" hangingPunct="1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0" spc="0" dirty="0">
                          <a:effectLst/>
                        </a:rPr>
                        <a:t>게시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8" marR="91448" marT="45631" marB="45631" anchor="ctr"/>
                </a:tc>
                <a:extLst>
                  <a:ext uri="{0D108BD9-81ED-4DB2-BD59-A6C34878D82A}">
                    <a16:rowId xmlns:a16="http://schemas.microsoft.com/office/drawing/2014/main" val="3738891806"/>
                  </a:ext>
                </a:extLst>
              </a:tr>
              <a:tr h="304611"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effectLst/>
                        </a:rPr>
                        <a:t>2022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8" marR="91448" marT="45631" marB="45631" anchor="ctr"/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effectLst/>
                        </a:rPr>
                        <a:t>기계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8" marR="91448" marT="45631" marB="45631" anchor="ctr"/>
                </a:tc>
                <a:tc>
                  <a:txBody>
                    <a:bodyPr/>
                    <a:lstStyle/>
                    <a:p>
                      <a:pPr marL="0" marR="0" lvl="0" indent="0" algn="l" defTabSz="1028700" rtl="0" eaLnBrk="1" fontAlgn="ctr" latinLnBrk="0" hangingPunct="1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0" spc="0" dirty="0">
                          <a:effectLst/>
                        </a:rPr>
                        <a:t>2022</a:t>
                      </a:r>
                      <a:r>
                        <a:rPr lang="ko-KR" altLang="en-US" sz="1000" kern="0" spc="0" dirty="0">
                          <a:effectLst/>
                        </a:rPr>
                        <a:t>년도 이러닝 콘텐츠 내용전문가 </a:t>
                      </a:r>
                      <a:r>
                        <a:rPr lang="en-US" altLang="ko-KR" sz="1000" kern="0" spc="0" dirty="0">
                          <a:effectLst/>
                        </a:rPr>
                        <a:t>(</a:t>
                      </a:r>
                      <a:r>
                        <a:rPr lang="ko-KR" altLang="en-US" sz="1000" kern="0" spc="0" dirty="0">
                          <a:effectLst/>
                        </a:rPr>
                        <a:t>기계 분야</a:t>
                      </a:r>
                      <a:r>
                        <a:rPr lang="en-US" altLang="ko-KR" sz="1000" kern="0" spc="0" dirty="0">
                          <a:effectLst/>
                        </a:rPr>
                        <a:t>) </a:t>
                      </a:r>
                      <a:r>
                        <a:rPr lang="ko-KR" altLang="en-US" sz="1000" kern="0" spc="0" dirty="0">
                          <a:effectLst/>
                        </a:rPr>
                        <a:t>추가 모집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8" marR="91448" marT="45631" marB="45631" anchor="ctr"/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effectLst/>
                        </a:rPr>
                        <a:t>100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8" marR="91448" marT="45631" marB="45631" anchor="ctr"/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effectLst/>
                        </a:rPr>
                        <a:t>111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8" marR="91448" marT="45631" marB="45631" anchor="ctr"/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0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8" marR="91448" marT="45631" marB="45631" anchor="ctr"/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ctr" latinLnBrk="0" hangingPunct="1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0" spc="0" dirty="0">
                          <a:effectLst/>
                        </a:rPr>
                        <a:t>모집진행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8" marR="91448" marT="45631" marB="45631" anchor="ctr"/>
                </a:tc>
                <a:extLst>
                  <a:ext uri="{0D108BD9-81ED-4DB2-BD59-A6C34878D82A}">
                    <a16:rowId xmlns:a16="http://schemas.microsoft.com/office/drawing/2014/main" val="1664926399"/>
                  </a:ext>
                </a:extLst>
              </a:tr>
              <a:tr h="304611"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effectLst/>
                        </a:rPr>
                        <a:t>2021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8" marR="91448" marT="45631" marB="45631" anchor="ctr"/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effectLst/>
                        </a:rPr>
                        <a:t>통합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8" marR="91448" marT="45631" marB="45631" anchor="ctr"/>
                </a:tc>
                <a:tc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effectLst/>
                        </a:rPr>
                        <a:t>2021</a:t>
                      </a:r>
                      <a:r>
                        <a:rPr lang="ko-KR" altLang="en-US" sz="1000" kern="0" spc="0" dirty="0">
                          <a:effectLst/>
                        </a:rPr>
                        <a:t>년도 이러닝 콘텐츠 내용전문가 </a:t>
                      </a:r>
                      <a:r>
                        <a:rPr lang="en-US" altLang="ko-KR" sz="1000" kern="0" spc="0" dirty="0">
                          <a:effectLst/>
                        </a:rPr>
                        <a:t>(</a:t>
                      </a:r>
                      <a:r>
                        <a:rPr lang="ko-KR" altLang="en-US" sz="1000" kern="0" spc="0" dirty="0">
                          <a:effectLst/>
                        </a:rPr>
                        <a:t>분야 통합</a:t>
                      </a:r>
                      <a:r>
                        <a:rPr lang="en-US" altLang="ko-KR" sz="1000" kern="0" spc="0" dirty="0">
                          <a:effectLst/>
                        </a:rPr>
                        <a:t>) 2</a:t>
                      </a:r>
                      <a:r>
                        <a:rPr lang="ko-KR" altLang="en-US" sz="1000" kern="0" spc="0" dirty="0">
                          <a:effectLst/>
                        </a:rPr>
                        <a:t>차 모집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8" marR="91448" marT="45631" marB="45631" anchor="ctr"/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effectLst/>
                        </a:rPr>
                        <a:t>50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8" marR="91448" marT="45631" marB="45631" anchor="ctr"/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effectLst/>
                        </a:rPr>
                        <a:t>100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8" marR="91448" marT="45631" marB="45631" anchor="ctr"/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effectLst/>
                        </a:rPr>
                        <a:t>50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8" marR="91448" marT="45631" marB="45631" anchor="ctr"/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ctr" latinLnBrk="0" hangingPunct="1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모집마감</a:t>
                      </a:r>
                    </a:p>
                  </a:txBody>
                  <a:tcPr marL="91448" marR="91448" marT="45631" marB="45631" anchor="ctr"/>
                </a:tc>
                <a:extLst>
                  <a:ext uri="{0D108BD9-81ED-4DB2-BD59-A6C34878D82A}">
                    <a16:rowId xmlns:a16="http://schemas.microsoft.com/office/drawing/2014/main" val="2209841898"/>
                  </a:ext>
                </a:extLst>
              </a:tr>
              <a:tr h="304611"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effectLst/>
                        </a:rPr>
                        <a:t>2021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8" marR="91448" marT="45631" marB="45631" anchor="ctr"/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effectLst/>
                        </a:rPr>
                        <a:t>통합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8" marR="91448" marT="45631" marB="45631" anchor="ctr"/>
                </a:tc>
                <a:tc>
                  <a:txBody>
                    <a:bodyPr/>
                    <a:lstStyle/>
                    <a:p>
                      <a:pPr marL="0" marR="0" lvl="0" indent="0" algn="l" defTabSz="1028700" rtl="0" eaLnBrk="1" fontAlgn="ctr" latinLnBrk="0" hangingPunct="1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0" spc="0" dirty="0">
                          <a:effectLst/>
                        </a:rPr>
                        <a:t>2021</a:t>
                      </a:r>
                      <a:r>
                        <a:rPr lang="ko-KR" altLang="en-US" sz="1000" kern="0" spc="0" dirty="0">
                          <a:effectLst/>
                        </a:rPr>
                        <a:t>년도 이러닝 콘텐츠 내용전문가 </a:t>
                      </a:r>
                      <a:r>
                        <a:rPr lang="en-US" altLang="ko-KR" sz="1000" kern="0" spc="0" dirty="0">
                          <a:effectLst/>
                        </a:rPr>
                        <a:t>(</a:t>
                      </a:r>
                      <a:r>
                        <a:rPr lang="ko-KR" altLang="en-US" sz="1000" kern="0" spc="0" dirty="0">
                          <a:effectLst/>
                        </a:rPr>
                        <a:t>분야 통합</a:t>
                      </a:r>
                      <a:r>
                        <a:rPr lang="en-US" altLang="ko-KR" sz="1000" kern="0" spc="0" dirty="0">
                          <a:effectLst/>
                        </a:rPr>
                        <a:t>) 1</a:t>
                      </a:r>
                      <a:r>
                        <a:rPr lang="ko-KR" altLang="en-US" sz="1000" kern="0" spc="0" dirty="0">
                          <a:effectLst/>
                        </a:rPr>
                        <a:t>차 모집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8" marR="91448" marT="45631" marB="45631" anchor="ctr"/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ctr" latinLnBrk="0" hangingPunct="1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0" spc="0" dirty="0">
                          <a:effectLst/>
                        </a:rPr>
                        <a:t>50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8" marR="91448" marT="45631" marB="45631" anchor="ctr"/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ctr" latinLnBrk="0" hangingPunct="1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0" spc="0" dirty="0">
                          <a:effectLst/>
                        </a:rPr>
                        <a:t>100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8" marR="91448" marT="45631" marB="45631" anchor="ctr"/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ctr" latinLnBrk="0" hangingPunct="1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50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8" marR="91448" marT="45631" marB="45631" anchor="ctr"/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ctr" latinLnBrk="0" hangingPunct="1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선정완료</a:t>
                      </a:r>
                    </a:p>
                  </a:txBody>
                  <a:tcPr marL="91448" marR="91448" marT="45631" marB="45631" anchor="ctr"/>
                </a:tc>
                <a:extLst>
                  <a:ext uri="{0D108BD9-81ED-4DB2-BD59-A6C34878D82A}">
                    <a16:rowId xmlns:a16="http://schemas.microsoft.com/office/drawing/2014/main" val="1434520708"/>
                  </a:ext>
                </a:extLst>
              </a:tr>
            </a:tbl>
          </a:graphicData>
        </a:graphic>
      </p:graphicFrame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99B838B7-DEDF-43F9-90C3-EDB6580605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6760127"/>
              </p:ext>
            </p:extLst>
          </p:nvPr>
        </p:nvGraphicFramePr>
        <p:xfrm>
          <a:off x="1183743" y="1469771"/>
          <a:ext cx="6024563" cy="549275"/>
        </p:xfrm>
        <a:graphic>
          <a:graphicData uri="http://schemas.openxmlformats.org/drawingml/2006/table">
            <a:tbl>
              <a:tblPr>
                <a:tableStyleId>{C083E6E3-FA7D-4D7B-A595-EF9225AFEA82}</a:tableStyleId>
              </a:tblPr>
              <a:tblGrid>
                <a:gridCol w="834790">
                  <a:extLst>
                    <a:ext uri="{9D8B030D-6E8A-4147-A177-3AD203B41FA5}">
                      <a16:colId xmlns:a16="http://schemas.microsoft.com/office/drawing/2014/main" val="3812308265"/>
                    </a:ext>
                  </a:extLst>
                </a:gridCol>
                <a:gridCol w="824182">
                  <a:extLst>
                    <a:ext uri="{9D8B030D-6E8A-4147-A177-3AD203B41FA5}">
                      <a16:colId xmlns:a16="http://schemas.microsoft.com/office/drawing/2014/main" val="2121421516"/>
                    </a:ext>
                  </a:extLst>
                </a:gridCol>
                <a:gridCol w="3515653">
                  <a:extLst>
                    <a:ext uri="{9D8B030D-6E8A-4147-A177-3AD203B41FA5}">
                      <a16:colId xmlns:a16="http://schemas.microsoft.com/office/drawing/2014/main" val="2804110606"/>
                    </a:ext>
                  </a:extLst>
                </a:gridCol>
                <a:gridCol w="849938">
                  <a:extLst>
                    <a:ext uri="{9D8B030D-6E8A-4147-A177-3AD203B41FA5}">
                      <a16:colId xmlns:a16="http://schemas.microsoft.com/office/drawing/2014/main" val="1732413137"/>
                    </a:ext>
                  </a:extLst>
                </a:gridCol>
              </a:tblGrid>
              <a:tr h="244122"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effectLst/>
                        </a:rPr>
                        <a:t>모집연도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33" marR="91433" marT="45773" marB="45773" anchor="ctr"/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effectLst/>
                        </a:rPr>
                        <a:t>모집분야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33" marR="91433" marT="45773" marB="45773" anchor="ctr"/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err="1">
                          <a:effectLst/>
                        </a:rPr>
                        <a:t>공고명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33" marR="91433" marT="45773" marB="45773" anchor="ctr"/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effectLst/>
                        </a:rPr>
                        <a:t>상태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33" marR="91433" marT="45773" marB="45773" anchor="ctr"/>
                </a:tc>
                <a:extLst>
                  <a:ext uri="{0D108BD9-81ED-4DB2-BD59-A6C34878D82A}">
                    <a16:rowId xmlns:a16="http://schemas.microsoft.com/office/drawing/2014/main" val="4058444086"/>
                  </a:ext>
                </a:extLst>
              </a:tr>
              <a:tr h="305153"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effectLst/>
                        </a:rPr>
                        <a:t>2020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33" marR="91433" marT="45773" marB="45773" anchor="ctr"/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33" marR="91433" marT="45773" marB="45773" anchor="ctr"/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effectLst/>
                        </a:rPr>
                        <a:t>딥러닝 기반 이미지 처리</a:t>
                      </a:r>
                      <a:r>
                        <a:rPr lang="en-US" altLang="ko-KR" sz="1000" kern="0" spc="0" dirty="0">
                          <a:effectLst/>
                        </a:rPr>
                        <a:t>(</a:t>
                      </a:r>
                      <a:r>
                        <a:rPr lang="ko-KR" altLang="en-US" sz="1000" kern="0" spc="0" dirty="0">
                          <a:effectLst/>
                        </a:rPr>
                        <a:t>기본</a:t>
                      </a:r>
                      <a:r>
                        <a:rPr lang="en-US" altLang="ko-KR" sz="1000" kern="0" spc="0" dirty="0">
                          <a:effectLst/>
                        </a:rPr>
                        <a:t>)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33" marR="91433" marT="45773" marB="45773" anchor="ctr"/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33" marR="91433" marT="45773" marB="45773" anchor="ctr"/>
                </a:tc>
                <a:extLst>
                  <a:ext uri="{0D108BD9-81ED-4DB2-BD59-A6C34878D82A}">
                    <a16:rowId xmlns:a16="http://schemas.microsoft.com/office/drawing/2014/main" val="3738891806"/>
                  </a:ext>
                </a:extLst>
              </a:tr>
            </a:tbl>
          </a:graphicData>
        </a:graphic>
      </p:graphicFrame>
      <p:grpSp>
        <p:nvGrpSpPr>
          <p:cNvPr id="43129" name="그룹 28">
            <a:extLst>
              <a:ext uri="{FF2B5EF4-FFF2-40B4-BE49-F238E27FC236}">
                <a16:creationId xmlns:a16="http://schemas.microsoft.com/office/drawing/2014/main" id="{91BFDCE8-10A1-4901-AF71-02D48BF10094}"/>
              </a:ext>
            </a:extLst>
          </p:cNvPr>
          <p:cNvGrpSpPr>
            <a:grpSpLocks/>
          </p:cNvGrpSpPr>
          <p:nvPr/>
        </p:nvGrpSpPr>
        <p:grpSpPr bwMode="auto">
          <a:xfrm>
            <a:off x="1999718" y="1720596"/>
            <a:ext cx="806450" cy="292100"/>
            <a:chOff x="1733946" y="1830327"/>
            <a:chExt cx="1069111" cy="310293"/>
          </a:xfrm>
        </p:grpSpPr>
        <p:sp>
          <p:nvSpPr>
            <p:cNvPr id="30" name="Rectangle 2645">
              <a:extLst>
                <a:ext uri="{FF2B5EF4-FFF2-40B4-BE49-F238E27FC236}">
                  <a16:creationId xmlns:a16="http://schemas.microsoft.com/office/drawing/2014/main" id="{4ED40CDD-748A-40C1-B3CE-802703B6FF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33946" y="1830327"/>
              <a:ext cx="913374" cy="310293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lIns="46800" rIns="46800" anchor="ctr"/>
            <a:lstStyle/>
            <a:p>
              <a:pPr algn="ctr">
                <a:defRPr/>
              </a:pPr>
              <a:r>
                <a:rPr lang="en-US" altLang="ko-KR" sz="8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-</a:t>
              </a:r>
              <a:r>
                <a:rPr lang="ko-KR" altLang="en-US" sz="8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전체</a:t>
              </a:r>
              <a:r>
                <a:rPr lang="en-US" altLang="ko-KR" sz="8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-</a:t>
              </a:r>
              <a:endParaRPr lang="ko-KR" altLang="en-US" sz="8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" name="Rectangle 2645">
              <a:extLst>
                <a:ext uri="{FF2B5EF4-FFF2-40B4-BE49-F238E27FC236}">
                  <a16:creationId xmlns:a16="http://schemas.microsoft.com/office/drawing/2014/main" id="{220C1BC9-6D4D-4A1C-A243-E05C345777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41007" y="1830327"/>
              <a:ext cx="162050" cy="31029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 algn="ctr">
              <a:solidFill>
                <a:schemeClr val="bg1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defRPr/>
              </a:pPr>
              <a:r>
                <a:rPr lang="ko-KR" altLang="en-US" sz="7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▼</a:t>
              </a:r>
            </a:p>
          </p:txBody>
        </p:sp>
      </p:grpSp>
      <p:sp>
        <p:nvSpPr>
          <p:cNvPr id="33" name="Panel">
            <a:extLst>
              <a:ext uri="{FF2B5EF4-FFF2-40B4-BE49-F238E27FC236}">
                <a16:creationId xmlns:a16="http://schemas.microsoft.com/office/drawing/2014/main" id="{A83E4979-D436-4A0A-8B1B-5402ABC1E225}"/>
              </a:ext>
            </a:extLst>
          </p:cNvPr>
          <p:cNvSpPr>
            <a:spLocks/>
          </p:cNvSpPr>
          <p:nvPr/>
        </p:nvSpPr>
        <p:spPr bwMode="auto">
          <a:xfrm>
            <a:off x="2004481" y="2028571"/>
            <a:ext cx="801687" cy="681037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none" lIns="46800" rIns="46800" anchor="ctr"/>
          <a:lstStyle/>
          <a:p>
            <a:pPr>
              <a:defRPr/>
            </a:pPr>
            <a:r>
              <a:rPr lang="ko-KR" altLang="en-US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인공지능</a:t>
            </a:r>
            <a:endParaRPr lang="en-US" altLang="ko-KR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defRPr/>
            </a:pPr>
            <a:r>
              <a:rPr lang="ko-KR" altLang="en-US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정보통신</a:t>
            </a:r>
            <a:endParaRPr lang="en-US" altLang="ko-KR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defRPr/>
            </a:pPr>
            <a:r>
              <a:rPr lang="ko-KR" altLang="en-US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기계</a:t>
            </a:r>
            <a:endParaRPr lang="en-US" altLang="ko-KR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defRPr/>
            </a:pPr>
            <a:r>
              <a:rPr lang="ko-KR" altLang="en-US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기타</a:t>
            </a:r>
            <a:endParaRPr lang="en-US" altLang="ko-KR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defRPr/>
            </a:pPr>
            <a:r>
              <a:rPr lang="ko-KR" altLang="en-US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통합</a:t>
            </a:r>
          </a:p>
        </p:txBody>
      </p:sp>
      <p:sp>
        <p:nvSpPr>
          <p:cNvPr id="34" name="Panel">
            <a:extLst>
              <a:ext uri="{FF2B5EF4-FFF2-40B4-BE49-F238E27FC236}">
                <a16:creationId xmlns:a16="http://schemas.microsoft.com/office/drawing/2014/main" id="{46A25BCD-E038-458D-AE7A-E3D879D841C5}"/>
              </a:ext>
            </a:extLst>
          </p:cNvPr>
          <p:cNvSpPr>
            <a:spLocks/>
          </p:cNvSpPr>
          <p:nvPr/>
        </p:nvSpPr>
        <p:spPr bwMode="auto">
          <a:xfrm>
            <a:off x="2810931" y="2020633"/>
            <a:ext cx="3519487" cy="741363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none" lIns="46800" rIns="46800" anchor="ctr"/>
          <a:lstStyle/>
          <a:p>
            <a:pPr>
              <a:defRPr/>
            </a:pPr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r>
              <a:rPr lang="ko-KR" altLang="en-US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년도 이러닝 콘텐츠 내용전문가 </a:t>
            </a:r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인공지능 분야</a:t>
            </a:r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추가 모집</a:t>
            </a:r>
            <a:endParaRPr lang="en-US" altLang="ko-KR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defRPr/>
            </a:pPr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r>
              <a:rPr lang="ko-KR" altLang="en-US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년도 이러닝 콘텐츠 내용전문가 </a:t>
            </a:r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정보통신 분야</a:t>
            </a:r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추가 모집</a:t>
            </a:r>
          </a:p>
          <a:p>
            <a:pPr>
              <a:defRPr/>
            </a:pPr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r>
              <a:rPr lang="ko-KR" altLang="en-US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년도 이러닝 콘텐츠 내용전문가 </a:t>
            </a:r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기계 분야</a:t>
            </a:r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추가 모집</a:t>
            </a:r>
          </a:p>
          <a:p>
            <a:pPr>
              <a:defRPr/>
            </a:pPr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r>
              <a:rPr lang="ko-KR" altLang="en-US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년도 이러닝 콘텐츠 내용전문가 </a:t>
            </a:r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기타 분야</a:t>
            </a:r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추가 모집</a:t>
            </a:r>
          </a:p>
          <a:p>
            <a:pPr>
              <a:defRPr/>
            </a:pPr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2021</a:t>
            </a:r>
            <a:r>
              <a:rPr lang="ko-KR" altLang="en-US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년도 이러닝 콘텐츠 내용전문가 </a:t>
            </a:r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분야 통합</a:t>
            </a:r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 1</a:t>
            </a:r>
            <a:r>
              <a:rPr lang="ko-KR" altLang="en-US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차 모집</a:t>
            </a:r>
            <a:endParaRPr lang="en-US" altLang="ko-KR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43132" name="그룹 34">
            <a:extLst>
              <a:ext uri="{FF2B5EF4-FFF2-40B4-BE49-F238E27FC236}">
                <a16:creationId xmlns:a16="http://schemas.microsoft.com/office/drawing/2014/main" id="{65941C04-E1E8-4830-BA9E-AB15932786BC}"/>
              </a:ext>
            </a:extLst>
          </p:cNvPr>
          <p:cNvGrpSpPr>
            <a:grpSpLocks/>
          </p:cNvGrpSpPr>
          <p:nvPr/>
        </p:nvGrpSpPr>
        <p:grpSpPr bwMode="auto">
          <a:xfrm>
            <a:off x="1191681" y="1720596"/>
            <a:ext cx="804862" cy="292100"/>
            <a:chOff x="1733946" y="1830327"/>
            <a:chExt cx="1069111" cy="310293"/>
          </a:xfrm>
        </p:grpSpPr>
        <p:sp>
          <p:nvSpPr>
            <p:cNvPr id="36" name="Rectangle 2645">
              <a:extLst>
                <a:ext uri="{FF2B5EF4-FFF2-40B4-BE49-F238E27FC236}">
                  <a16:creationId xmlns:a16="http://schemas.microsoft.com/office/drawing/2014/main" id="{A2C1BEC9-DCB9-4B34-B923-D2B7EA5513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33946" y="1830327"/>
              <a:ext cx="913067" cy="310293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lIns="46800" rIns="46800" anchor="ctr"/>
            <a:lstStyle/>
            <a:p>
              <a:pPr algn="ctr">
                <a:defRPr/>
              </a:pPr>
              <a:r>
                <a:rPr lang="en-US" altLang="ko-KR" sz="8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-</a:t>
              </a:r>
              <a:r>
                <a:rPr lang="ko-KR" altLang="en-US" sz="8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전체</a:t>
              </a:r>
              <a:r>
                <a:rPr lang="en-US" altLang="ko-KR" sz="8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-</a:t>
              </a:r>
              <a:endParaRPr lang="ko-KR" altLang="en-US" sz="8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" name="Rectangle 2645">
              <a:extLst>
                <a:ext uri="{FF2B5EF4-FFF2-40B4-BE49-F238E27FC236}">
                  <a16:creationId xmlns:a16="http://schemas.microsoft.com/office/drawing/2014/main" id="{3DBE00E9-FEAB-445F-9972-A97BEB2028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42796" y="1830327"/>
              <a:ext cx="160261" cy="31029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 algn="ctr">
              <a:solidFill>
                <a:schemeClr val="bg1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defRPr/>
              </a:pPr>
              <a:r>
                <a:rPr lang="ko-KR" altLang="en-US" sz="7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▼</a:t>
              </a:r>
            </a:p>
          </p:txBody>
        </p:sp>
      </p:grpSp>
      <p:sp>
        <p:nvSpPr>
          <p:cNvPr id="38" name="Panel">
            <a:extLst>
              <a:ext uri="{FF2B5EF4-FFF2-40B4-BE49-F238E27FC236}">
                <a16:creationId xmlns:a16="http://schemas.microsoft.com/office/drawing/2014/main" id="{3A2933F6-5F8F-4213-B71E-92A0D769C6BF}"/>
              </a:ext>
            </a:extLst>
          </p:cNvPr>
          <p:cNvSpPr>
            <a:spLocks/>
          </p:cNvSpPr>
          <p:nvPr/>
        </p:nvSpPr>
        <p:spPr bwMode="auto">
          <a:xfrm>
            <a:off x="1196443" y="2028571"/>
            <a:ext cx="800100" cy="447675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none" lIns="46800" rIns="46800" anchor="ctr"/>
          <a:lstStyle/>
          <a:p>
            <a:pPr>
              <a:defRPr/>
            </a:pPr>
            <a:r>
              <a:rPr lang="en-US" altLang="ko-KR" sz="800" dirty="0">
                <a:latin typeface="맑은 고딕" pitchFamily="50" charset="-127"/>
                <a:ea typeface="맑은 고딕" pitchFamily="50" charset="-127"/>
              </a:rPr>
              <a:t>2020</a:t>
            </a:r>
          </a:p>
          <a:p>
            <a:pPr>
              <a:defRPr/>
            </a:pPr>
            <a:r>
              <a:rPr lang="en-US" altLang="ko-KR" sz="800" dirty="0">
                <a:latin typeface="맑은 고딕" pitchFamily="50" charset="-127"/>
                <a:ea typeface="맑은 고딕" pitchFamily="50" charset="-127"/>
              </a:rPr>
              <a:t>2021</a:t>
            </a:r>
          </a:p>
          <a:p>
            <a:pPr>
              <a:defRPr/>
            </a:pPr>
            <a:r>
              <a:rPr lang="en-US" altLang="ko-KR" sz="800" dirty="0">
                <a:latin typeface="맑은 고딕" pitchFamily="50" charset="-127"/>
                <a:ea typeface="맑은 고딕" pitchFamily="50" charset="-127"/>
              </a:rPr>
              <a:t>2022</a:t>
            </a:r>
          </a:p>
        </p:txBody>
      </p:sp>
      <p:grpSp>
        <p:nvGrpSpPr>
          <p:cNvPr id="43134" name="그룹 39">
            <a:extLst>
              <a:ext uri="{FF2B5EF4-FFF2-40B4-BE49-F238E27FC236}">
                <a16:creationId xmlns:a16="http://schemas.microsoft.com/office/drawing/2014/main" id="{CF57A0FE-9DE0-420E-B08C-D859423616B3}"/>
              </a:ext>
            </a:extLst>
          </p:cNvPr>
          <p:cNvGrpSpPr>
            <a:grpSpLocks/>
          </p:cNvGrpSpPr>
          <p:nvPr/>
        </p:nvGrpSpPr>
        <p:grpSpPr bwMode="auto">
          <a:xfrm>
            <a:off x="2810931" y="1715833"/>
            <a:ext cx="3519487" cy="296863"/>
            <a:chOff x="-2421969" y="1830327"/>
            <a:chExt cx="5225026" cy="310293"/>
          </a:xfrm>
        </p:grpSpPr>
        <p:sp>
          <p:nvSpPr>
            <p:cNvPr id="41" name="Rectangle 2645">
              <a:extLst>
                <a:ext uri="{FF2B5EF4-FFF2-40B4-BE49-F238E27FC236}">
                  <a16:creationId xmlns:a16="http://schemas.microsoft.com/office/drawing/2014/main" id="{17DC3D44-9239-4BCF-9386-A0CA86F11E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421969" y="1830327"/>
              <a:ext cx="5069477" cy="310293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lIns="46800" rIns="46800" anchor="ctr"/>
            <a:lstStyle/>
            <a:p>
              <a:pPr algn="ctr">
                <a:defRPr/>
              </a:pPr>
              <a:r>
                <a:rPr lang="en-US" altLang="ko-KR" sz="8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-</a:t>
              </a:r>
              <a:r>
                <a:rPr lang="ko-KR" altLang="en-US" sz="8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전체</a:t>
              </a:r>
              <a:r>
                <a:rPr lang="en-US" altLang="ko-KR" sz="8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-</a:t>
              </a:r>
              <a:endParaRPr lang="ko-KR" altLang="en-US" sz="8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2" name="Rectangle 2645">
              <a:extLst>
                <a:ext uri="{FF2B5EF4-FFF2-40B4-BE49-F238E27FC236}">
                  <a16:creationId xmlns:a16="http://schemas.microsoft.com/office/drawing/2014/main" id="{36A4E095-21DB-4EB6-B3B2-0C39A56878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42795" y="1830327"/>
              <a:ext cx="160262" cy="31029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 algn="ctr">
              <a:solidFill>
                <a:schemeClr val="bg1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defRPr/>
              </a:pPr>
              <a:r>
                <a:rPr lang="ko-KR" altLang="en-US" sz="7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▼</a:t>
              </a:r>
            </a:p>
          </p:txBody>
        </p:sp>
      </p:grpSp>
      <p:grpSp>
        <p:nvGrpSpPr>
          <p:cNvPr id="43135" name="그룹 42">
            <a:extLst>
              <a:ext uri="{FF2B5EF4-FFF2-40B4-BE49-F238E27FC236}">
                <a16:creationId xmlns:a16="http://schemas.microsoft.com/office/drawing/2014/main" id="{06D8C39E-7476-4860-BACE-43332200FF1E}"/>
              </a:ext>
            </a:extLst>
          </p:cNvPr>
          <p:cNvGrpSpPr>
            <a:grpSpLocks/>
          </p:cNvGrpSpPr>
          <p:nvPr/>
        </p:nvGrpSpPr>
        <p:grpSpPr bwMode="auto">
          <a:xfrm>
            <a:off x="6373281" y="1720596"/>
            <a:ext cx="804862" cy="292100"/>
            <a:chOff x="1733946" y="1830327"/>
            <a:chExt cx="1069111" cy="310293"/>
          </a:xfrm>
        </p:grpSpPr>
        <p:sp>
          <p:nvSpPr>
            <p:cNvPr id="44" name="Rectangle 2645">
              <a:extLst>
                <a:ext uri="{FF2B5EF4-FFF2-40B4-BE49-F238E27FC236}">
                  <a16:creationId xmlns:a16="http://schemas.microsoft.com/office/drawing/2014/main" id="{61E80E52-8DC7-4ED5-8142-68957E703C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33946" y="1830327"/>
              <a:ext cx="913067" cy="310293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lIns="46800" rIns="46800" anchor="ctr"/>
            <a:lstStyle/>
            <a:p>
              <a:pPr algn="ctr">
                <a:defRPr/>
              </a:pPr>
              <a:r>
                <a:rPr lang="en-US" altLang="ko-KR" sz="8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-</a:t>
              </a:r>
              <a:r>
                <a:rPr lang="ko-KR" altLang="en-US" sz="8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전체</a:t>
              </a:r>
              <a:r>
                <a:rPr lang="en-US" altLang="ko-KR" sz="8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-</a:t>
              </a:r>
              <a:endParaRPr lang="ko-KR" altLang="en-US" sz="8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5" name="Rectangle 2645">
              <a:extLst>
                <a:ext uri="{FF2B5EF4-FFF2-40B4-BE49-F238E27FC236}">
                  <a16:creationId xmlns:a16="http://schemas.microsoft.com/office/drawing/2014/main" id="{0A29383E-A93E-4074-9518-31C570394E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42796" y="1830327"/>
              <a:ext cx="160261" cy="31029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 algn="ctr">
              <a:solidFill>
                <a:schemeClr val="bg1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defRPr/>
              </a:pPr>
              <a:r>
                <a:rPr lang="ko-KR" altLang="en-US" sz="7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▼</a:t>
              </a:r>
            </a:p>
          </p:txBody>
        </p:sp>
      </p:grpSp>
      <p:sp>
        <p:nvSpPr>
          <p:cNvPr id="46" name="Panel">
            <a:extLst>
              <a:ext uri="{FF2B5EF4-FFF2-40B4-BE49-F238E27FC236}">
                <a16:creationId xmlns:a16="http://schemas.microsoft.com/office/drawing/2014/main" id="{91958453-A502-44DF-BD40-583AE27D0DBE}"/>
              </a:ext>
            </a:extLst>
          </p:cNvPr>
          <p:cNvSpPr>
            <a:spLocks/>
          </p:cNvSpPr>
          <p:nvPr/>
        </p:nvSpPr>
        <p:spPr bwMode="auto">
          <a:xfrm>
            <a:off x="6378043" y="2028571"/>
            <a:ext cx="800100" cy="584200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none" lIns="46800" rIns="46800"/>
          <a:lstStyle/>
          <a:p>
            <a:pPr eaLnBrk="1" fontAlgn="ctr" hangingPunct="1">
              <a:defRPr/>
            </a:pPr>
            <a:r>
              <a:rPr lang="ko-KR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게시</a:t>
            </a:r>
          </a:p>
          <a:p>
            <a:pPr eaLnBrk="1" fontAlgn="ctr" hangingPunct="1">
              <a:defRPr/>
            </a:pPr>
            <a:r>
              <a:rPr lang="ko-KR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모집진행</a:t>
            </a:r>
          </a:p>
          <a:p>
            <a:pPr eaLnBrk="1" fontAlgn="ctr" hangingPunct="1">
              <a:defRPr/>
            </a:pPr>
            <a:r>
              <a:rPr lang="ko-KR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모집마감</a:t>
            </a:r>
          </a:p>
          <a:p>
            <a:pPr eaLnBrk="1" fontAlgn="ctr" hangingPunct="1">
              <a:defRPr/>
            </a:pPr>
            <a:r>
              <a:rPr lang="ko-KR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선정완료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3574C9D1-0FC6-402A-A25E-18FB56EFAB6A}"/>
              </a:ext>
            </a:extLst>
          </p:cNvPr>
          <p:cNvSpPr/>
          <p:nvPr/>
        </p:nvSpPr>
        <p:spPr>
          <a:xfrm>
            <a:off x="7281331" y="1484058"/>
            <a:ext cx="571500" cy="24447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rmAutofit/>
          </a:bodyPr>
          <a:lstStyle/>
          <a:p>
            <a:pPr algn="ctr">
              <a:defRPr/>
            </a:pPr>
            <a:r>
              <a:rPr lang="ko-KR" altLang="en-US" sz="75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검색</a:t>
            </a:r>
            <a:endParaRPr lang="ko-KR" altLang="en-US" sz="75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Segoe UI" panose="020B0502040204020203" pitchFamily="34" charset="0"/>
            </a:endParaRPr>
          </a:p>
        </p:txBody>
      </p:sp>
      <p:grpSp>
        <p:nvGrpSpPr>
          <p:cNvPr id="43139" name="그룹 121">
            <a:extLst>
              <a:ext uri="{FF2B5EF4-FFF2-40B4-BE49-F238E27FC236}">
                <a16:creationId xmlns:a16="http://schemas.microsoft.com/office/drawing/2014/main" id="{CA9B1322-8985-4928-80FF-2EFF404F1ED0}"/>
              </a:ext>
            </a:extLst>
          </p:cNvPr>
          <p:cNvGrpSpPr>
            <a:grpSpLocks/>
          </p:cNvGrpSpPr>
          <p:nvPr/>
        </p:nvGrpSpPr>
        <p:grpSpPr bwMode="auto">
          <a:xfrm>
            <a:off x="1101193" y="1465008"/>
            <a:ext cx="200025" cy="246063"/>
            <a:chOff x="2012774" y="1438295"/>
            <a:chExt cx="200368" cy="245280"/>
          </a:xfrm>
        </p:grpSpPr>
        <p:sp>
          <p:nvSpPr>
            <p:cNvPr id="54" name="Google Shape;2970;p125">
              <a:extLst>
                <a:ext uri="{FF2B5EF4-FFF2-40B4-BE49-F238E27FC236}">
                  <a16:creationId xmlns:a16="http://schemas.microsoft.com/office/drawing/2014/main" id="{7B9A2498-24C3-40E8-AF7B-F4FAD6E3AC96}"/>
                </a:ext>
              </a:extLst>
            </p:cNvPr>
            <p:cNvSpPr/>
            <p:nvPr/>
          </p:nvSpPr>
          <p:spPr>
            <a:xfrm>
              <a:off x="2012774" y="1463614"/>
              <a:ext cx="200368" cy="19938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lIns="91425" tIns="45700" rIns="91425" bIns="45700"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  <a:defRPr/>
              </a:pPr>
              <a:endParaRPr kumimoji="0" sz="800" dirty="0">
                <a:solidFill>
                  <a:prstClr val="white"/>
                </a:solidFill>
                <a:latin typeface="맑은 고딕" panose="020F0502020204030204"/>
                <a:ea typeface="+mn-ea"/>
                <a:cs typeface="Arial"/>
                <a:sym typeface="Arial"/>
              </a:endParaRPr>
            </a:p>
          </p:txBody>
        </p:sp>
        <p:sp>
          <p:nvSpPr>
            <p:cNvPr id="43174" name="Google Shape;423;p35">
              <a:extLst>
                <a:ext uri="{FF2B5EF4-FFF2-40B4-BE49-F238E27FC236}">
                  <a16:creationId xmlns:a16="http://schemas.microsoft.com/office/drawing/2014/main" id="{F01E42A8-9D01-4BC2-B115-160DD58E4A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745" y="1438295"/>
              <a:ext cx="189237" cy="245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14:hiddenLine>
              </a:ext>
            </a:extLst>
          </p:spPr>
          <p:txBody>
            <a:bodyPr lIns="0" tIns="45700" rIns="0" bIns="45700" anchor="ctr"/>
            <a:lstStyle>
              <a:lvl1pPr latinLnBrk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kumimoji="0" lang="en-US" altLang="ko-KR" sz="800" dirty="0">
                  <a:solidFill>
                    <a:srgbClr val="FFFFFF"/>
                  </a:solidFill>
                  <a:cs typeface="Arial" panose="020B0604020202020204" pitchFamily="34" charset="0"/>
                  <a:sym typeface="Arial" panose="020B0604020202020204" pitchFamily="34" charset="0"/>
                </a:rPr>
                <a:t>1</a:t>
              </a:r>
              <a:endParaRPr kumimoji="0" lang="ko-KR" altLang="ko-KR" sz="800" dirty="0">
                <a:solidFill>
                  <a:srgbClr val="FFFFFF"/>
                </a:solidFill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43140" name="그룹 121">
            <a:extLst>
              <a:ext uri="{FF2B5EF4-FFF2-40B4-BE49-F238E27FC236}">
                <a16:creationId xmlns:a16="http://schemas.microsoft.com/office/drawing/2014/main" id="{18E5756A-AD04-4FB8-AF12-A7A56CF96C66}"/>
              </a:ext>
            </a:extLst>
          </p:cNvPr>
          <p:cNvGrpSpPr>
            <a:grpSpLocks/>
          </p:cNvGrpSpPr>
          <p:nvPr/>
        </p:nvGrpSpPr>
        <p:grpSpPr bwMode="auto">
          <a:xfrm>
            <a:off x="1967968" y="1465008"/>
            <a:ext cx="200025" cy="246063"/>
            <a:chOff x="2012774" y="1438295"/>
            <a:chExt cx="200368" cy="245280"/>
          </a:xfrm>
        </p:grpSpPr>
        <p:sp>
          <p:nvSpPr>
            <p:cNvPr id="57" name="Google Shape;2970;p125">
              <a:extLst>
                <a:ext uri="{FF2B5EF4-FFF2-40B4-BE49-F238E27FC236}">
                  <a16:creationId xmlns:a16="http://schemas.microsoft.com/office/drawing/2014/main" id="{762BBB2D-C1D9-4BA2-9BF7-1C134D041E60}"/>
                </a:ext>
              </a:extLst>
            </p:cNvPr>
            <p:cNvSpPr/>
            <p:nvPr/>
          </p:nvSpPr>
          <p:spPr>
            <a:xfrm>
              <a:off x="2012774" y="1463614"/>
              <a:ext cx="200368" cy="19938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lIns="91425" tIns="45700" rIns="91425" bIns="45700"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  <a:defRPr/>
              </a:pPr>
              <a:endParaRPr kumimoji="0" sz="800" dirty="0">
                <a:solidFill>
                  <a:prstClr val="white"/>
                </a:solidFill>
                <a:latin typeface="맑은 고딕" panose="020F0502020204030204"/>
                <a:ea typeface="+mn-ea"/>
                <a:cs typeface="Arial"/>
                <a:sym typeface="Arial"/>
              </a:endParaRPr>
            </a:p>
          </p:txBody>
        </p:sp>
        <p:sp>
          <p:nvSpPr>
            <p:cNvPr id="43172" name="Google Shape;423;p35">
              <a:extLst>
                <a:ext uri="{FF2B5EF4-FFF2-40B4-BE49-F238E27FC236}">
                  <a16:creationId xmlns:a16="http://schemas.microsoft.com/office/drawing/2014/main" id="{6E347E26-CC75-40CE-861C-246B3CAE33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745" y="1438295"/>
              <a:ext cx="189237" cy="245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14:hiddenLine>
              </a:ext>
            </a:extLst>
          </p:spPr>
          <p:txBody>
            <a:bodyPr lIns="0" tIns="45700" rIns="0" bIns="45700" anchor="ctr"/>
            <a:lstStyle>
              <a:lvl1pPr latinLnBrk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kumimoji="0" lang="en-US" altLang="ko-KR" sz="800" dirty="0">
                  <a:solidFill>
                    <a:srgbClr val="FFFFFF"/>
                  </a:solidFill>
                  <a:cs typeface="Arial" panose="020B0604020202020204" pitchFamily="34" charset="0"/>
                  <a:sym typeface="Arial" panose="020B0604020202020204" pitchFamily="34" charset="0"/>
                </a:rPr>
                <a:t>2</a:t>
              </a:r>
              <a:endParaRPr kumimoji="0" lang="ko-KR" altLang="ko-KR" sz="800" dirty="0">
                <a:solidFill>
                  <a:srgbClr val="FFFFFF"/>
                </a:solidFill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43141" name="그룹 121">
            <a:extLst>
              <a:ext uri="{FF2B5EF4-FFF2-40B4-BE49-F238E27FC236}">
                <a16:creationId xmlns:a16="http://schemas.microsoft.com/office/drawing/2014/main" id="{38D34E0D-EE8F-424D-8705-3924FC8C2F42}"/>
              </a:ext>
            </a:extLst>
          </p:cNvPr>
          <p:cNvGrpSpPr>
            <a:grpSpLocks/>
          </p:cNvGrpSpPr>
          <p:nvPr/>
        </p:nvGrpSpPr>
        <p:grpSpPr bwMode="auto">
          <a:xfrm>
            <a:off x="4168243" y="1465008"/>
            <a:ext cx="200025" cy="246063"/>
            <a:chOff x="2012774" y="1438295"/>
            <a:chExt cx="200368" cy="245280"/>
          </a:xfrm>
        </p:grpSpPr>
        <p:sp>
          <p:nvSpPr>
            <p:cNvPr id="60" name="Google Shape;2970;p125">
              <a:extLst>
                <a:ext uri="{FF2B5EF4-FFF2-40B4-BE49-F238E27FC236}">
                  <a16:creationId xmlns:a16="http://schemas.microsoft.com/office/drawing/2014/main" id="{10285634-B3A3-46C6-9653-F9C0EC254DE6}"/>
                </a:ext>
              </a:extLst>
            </p:cNvPr>
            <p:cNvSpPr/>
            <p:nvPr/>
          </p:nvSpPr>
          <p:spPr>
            <a:xfrm>
              <a:off x="2012774" y="1463614"/>
              <a:ext cx="200368" cy="19938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lIns="91425" tIns="45700" rIns="91425" bIns="45700"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  <a:defRPr/>
              </a:pPr>
              <a:endParaRPr kumimoji="0" sz="800" dirty="0">
                <a:solidFill>
                  <a:prstClr val="white"/>
                </a:solidFill>
                <a:latin typeface="맑은 고딕" panose="020F0502020204030204"/>
                <a:ea typeface="+mn-ea"/>
                <a:cs typeface="Arial"/>
                <a:sym typeface="Arial"/>
              </a:endParaRPr>
            </a:p>
          </p:txBody>
        </p:sp>
        <p:sp>
          <p:nvSpPr>
            <p:cNvPr id="43170" name="Google Shape;423;p35">
              <a:extLst>
                <a:ext uri="{FF2B5EF4-FFF2-40B4-BE49-F238E27FC236}">
                  <a16:creationId xmlns:a16="http://schemas.microsoft.com/office/drawing/2014/main" id="{A31A6FED-490C-42E9-A26C-0C07554640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745" y="1438295"/>
              <a:ext cx="189237" cy="245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14:hiddenLine>
              </a:ext>
            </a:extLst>
          </p:spPr>
          <p:txBody>
            <a:bodyPr lIns="0" tIns="45700" rIns="0" bIns="45700" anchor="ctr"/>
            <a:lstStyle>
              <a:lvl1pPr latinLnBrk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kumimoji="0" lang="en-US" altLang="ko-KR" sz="800" dirty="0">
                  <a:solidFill>
                    <a:srgbClr val="FFFFFF"/>
                  </a:solidFill>
                  <a:cs typeface="Arial" panose="020B0604020202020204" pitchFamily="34" charset="0"/>
                  <a:sym typeface="Arial" panose="020B0604020202020204" pitchFamily="34" charset="0"/>
                </a:rPr>
                <a:t>3</a:t>
              </a:r>
              <a:endParaRPr kumimoji="0" lang="ko-KR" altLang="ko-KR" sz="800" dirty="0">
                <a:solidFill>
                  <a:srgbClr val="FFFFFF"/>
                </a:solidFill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43142" name="그룹 121">
            <a:extLst>
              <a:ext uri="{FF2B5EF4-FFF2-40B4-BE49-F238E27FC236}">
                <a16:creationId xmlns:a16="http://schemas.microsoft.com/office/drawing/2014/main" id="{C2E43797-028B-4088-88ED-E6FE014D120B}"/>
              </a:ext>
            </a:extLst>
          </p:cNvPr>
          <p:cNvGrpSpPr>
            <a:grpSpLocks/>
          </p:cNvGrpSpPr>
          <p:nvPr/>
        </p:nvGrpSpPr>
        <p:grpSpPr bwMode="auto">
          <a:xfrm>
            <a:off x="6387568" y="1465008"/>
            <a:ext cx="200025" cy="246063"/>
            <a:chOff x="2012774" y="1438295"/>
            <a:chExt cx="200368" cy="245280"/>
          </a:xfrm>
        </p:grpSpPr>
        <p:sp>
          <p:nvSpPr>
            <p:cNvPr id="66" name="Google Shape;2970;p125">
              <a:extLst>
                <a:ext uri="{FF2B5EF4-FFF2-40B4-BE49-F238E27FC236}">
                  <a16:creationId xmlns:a16="http://schemas.microsoft.com/office/drawing/2014/main" id="{AFD25ECF-5F3B-460E-BCCC-B8A918728E5A}"/>
                </a:ext>
              </a:extLst>
            </p:cNvPr>
            <p:cNvSpPr/>
            <p:nvPr/>
          </p:nvSpPr>
          <p:spPr>
            <a:xfrm>
              <a:off x="2012774" y="1463614"/>
              <a:ext cx="200368" cy="19938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lIns="91425" tIns="45700" rIns="91425" bIns="45700"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  <a:defRPr/>
              </a:pPr>
              <a:endParaRPr kumimoji="0" sz="800" dirty="0">
                <a:solidFill>
                  <a:prstClr val="white"/>
                </a:solidFill>
                <a:latin typeface="맑은 고딕" panose="020F0502020204030204"/>
                <a:ea typeface="+mn-ea"/>
                <a:cs typeface="Arial"/>
                <a:sym typeface="Arial"/>
              </a:endParaRPr>
            </a:p>
          </p:txBody>
        </p:sp>
        <p:sp>
          <p:nvSpPr>
            <p:cNvPr id="43168" name="Google Shape;423;p35">
              <a:extLst>
                <a:ext uri="{FF2B5EF4-FFF2-40B4-BE49-F238E27FC236}">
                  <a16:creationId xmlns:a16="http://schemas.microsoft.com/office/drawing/2014/main" id="{0B142B36-8E27-4822-917C-531D04BFB9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745" y="1438295"/>
              <a:ext cx="189237" cy="245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14:hiddenLine>
              </a:ext>
            </a:extLst>
          </p:spPr>
          <p:txBody>
            <a:bodyPr lIns="0" tIns="45700" rIns="0" bIns="45700" anchor="ctr"/>
            <a:lstStyle>
              <a:lvl1pPr latinLnBrk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kumimoji="0" lang="en-US" altLang="ko-KR" sz="800" dirty="0">
                  <a:solidFill>
                    <a:srgbClr val="FFFFFF"/>
                  </a:solidFill>
                  <a:cs typeface="Arial" panose="020B0604020202020204" pitchFamily="34" charset="0"/>
                  <a:sym typeface="Arial" panose="020B0604020202020204" pitchFamily="34" charset="0"/>
                </a:rPr>
                <a:t>4</a:t>
              </a:r>
              <a:endParaRPr kumimoji="0" lang="ko-KR" altLang="ko-KR" sz="800" dirty="0">
                <a:solidFill>
                  <a:srgbClr val="FFFFFF"/>
                </a:solidFill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43143" name="그룹 121">
            <a:extLst>
              <a:ext uri="{FF2B5EF4-FFF2-40B4-BE49-F238E27FC236}">
                <a16:creationId xmlns:a16="http://schemas.microsoft.com/office/drawing/2014/main" id="{0EFA1123-3340-406D-B5CE-935AAEEF217A}"/>
              </a:ext>
            </a:extLst>
          </p:cNvPr>
          <p:cNvGrpSpPr>
            <a:grpSpLocks/>
          </p:cNvGrpSpPr>
          <p:nvPr/>
        </p:nvGrpSpPr>
        <p:grpSpPr bwMode="auto">
          <a:xfrm>
            <a:off x="7217831" y="1360233"/>
            <a:ext cx="200025" cy="246063"/>
            <a:chOff x="2012774" y="1438295"/>
            <a:chExt cx="200368" cy="245280"/>
          </a:xfrm>
        </p:grpSpPr>
        <p:sp>
          <p:nvSpPr>
            <p:cNvPr id="71" name="Google Shape;2970;p125">
              <a:extLst>
                <a:ext uri="{FF2B5EF4-FFF2-40B4-BE49-F238E27FC236}">
                  <a16:creationId xmlns:a16="http://schemas.microsoft.com/office/drawing/2014/main" id="{0D7C9380-96B6-4F6D-B82C-CEBCE1EB7F05}"/>
                </a:ext>
              </a:extLst>
            </p:cNvPr>
            <p:cNvSpPr/>
            <p:nvPr/>
          </p:nvSpPr>
          <p:spPr>
            <a:xfrm>
              <a:off x="2012774" y="1463614"/>
              <a:ext cx="200368" cy="19938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lIns="91425" tIns="45700" rIns="91425" bIns="45700"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  <a:defRPr/>
              </a:pPr>
              <a:endParaRPr kumimoji="0" sz="800" dirty="0">
                <a:solidFill>
                  <a:prstClr val="white"/>
                </a:solidFill>
                <a:latin typeface="맑은 고딕" panose="020F0502020204030204"/>
                <a:ea typeface="+mn-ea"/>
                <a:cs typeface="Arial"/>
                <a:sym typeface="Arial"/>
              </a:endParaRPr>
            </a:p>
          </p:txBody>
        </p:sp>
        <p:sp>
          <p:nvSpPr>
            <p:cNvPr id="43166" name="Google Shape;423;p35">
              <a:extLst>
                <a:ext uri="{FF2B5EF4-FFF2-40B4-BE49-F238E27FC236}">
                  <a16:creationId xmlns:a16="http://schemas.microsoft.com/office/drawing/2014/main" id="{BAB555AE-D63B-4E60-A3E0-302E718B61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745" y="1438295"/>
              <a:ext cx="189237" cy="245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14:hiddenLine>
              </a:ext>
            </a:extLst>
          </p:spPr>
          <p:txBody>
            <a:bodyPr lIns="0" tIns="45700" rIns="0" bIns="45700" anchor="ctr"/>
            <a:lstStyle>
              <a:lvl1pPr latinLnBrk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kumimoji="0" lang="en-US" altLang="ko-KR" sz="800" dirty="0">
                  <a:solidFill>
                    <a:srgbClr val="FFFFFF"/>
                  </a:solidFill>
                  <a:cs typeface="Arial" panose="020B0604020202020204" pitchFamily="34" charset="0"/>
                  <a:sym typeface="Arial" panose="020B0604020202020204" pitchFamily="34" charset="0"/>
                </a:rPr>
                <a:t>5</a:t>
              </a:r>
              <a:endParaRPr kumimoji="0" lang="ko-KR" altLang="ko-KR" sz="800" dirty="0">
                <a:solidFill>
                  <a:srgbClr val="FFFFFF"/>
                </a:solidFill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43144" name="그룹 121">
            <a:extLst>
              <a:ext uri="{FF2B5EF4-FFF2-40B4-BE49-F238E27FC236}">
                <a16:creationId xmlns:a16="http://schemas.microsoft.com/office/drawing/2014/main" id="{642ADBA3-4AC7-4AE9-8EC1-692CB56BC19A}"/>
              </a:ext>
            </a:extLst>
          </p:cNvPr>
          <p:cNvGrpSpPr>
            <a:grpSpLocks/>
          </p:cNvGrpSpPr>
          <p:nvPr/>
        </p:nvGrpSpPr>
        <p:grpSpPr bwMode="auto">
          <a:xfrm>
            <a:off x="513818" y="3052508"/>
            <a:ext cx="200025" cy="246063"/>
            <a:chOff x="2012774" y="1438295"/>
            <a:chExt cx="200368" cy="245280"/>
          </a:xfrm>
        </p:grpSpPr>
        <p:sp>
          <p:nvSpPr>
            <p:cNvPr id="76" name="Google Shape;2970;p125">
              <a:extLst>
                <a:ext uri="{FF2B5EF4-FFF2-40B4-BE49-F238E27FC236}">
                  <a16:creationId xmlns:a16="http://schemas.microsoft.com/office/drawing/2014/main" id="{DEA44D90-B347-445E-BC78-87DCF8345954}"/>
                </a:ext>
              </a:extLst>
            </p:cNvPr>
            <p:cNvSpPr/>
            <p:nvPr/>
          </p:nvSpPr>
          <p:spPr>
            <a:xfrm>
              <a:off x="2012774" y="1463614"/>
              <a:ext cx="200368" cy="19938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lIns="91425" tIns="45700" rIns="91425" bIns="45700"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  <a:defRPr/>
              </a:pPr>
              <a:endParaRPr kumimoji="0" sz="800" dirty="0">
                <a:solidFill>
                  <a:prstClr val="white"/>
                </a:solidFill>
                <a:latin typeface="맑은 고딕" panose="020F0502020204030204"/>
                <a:ea typeface="+mn-ea"/>
                <a:cs typeface="Arial"/>
                <a:sym typeface="Arial"/>
              </a:endParaRPr>
            </a:p>
          </p:txBody>
        </p:sp>
        <p:sp>
          <p:nvSpPr>
            <p:cNvPr id="43164" name="Google Shape;423;p35">
              <a:extLst>
                <a:ext uri="{FF2B5EF4-FFF2-40B4-BE49-F238E27FC236}">
                  <a16:creationId xmlns:a16="http://schemas.microsoft.com/office/drawing/2014/main" id="{D121EC1E-FF43-4E0F-9BE2-B3A6517598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745" y="1438295"/>
              <a:ext cx="189237" cy="245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14:hiddenLine>
              </a:ext>
            </a:extLst>
          </p:spPr>
          <p:txBody>
            <a:bodyPr lIns="0" tIns="45700" rIns="0" bIns="45700" anchor="ctr"/>
            <a:lstStyle>
              <a:lvl1pPr latinLnBrk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kumimoji="0" lang="en-US" altLang="ko-KR" sz="800" dirty="0">
                  <a:solidFill>
                    <a:srgbClr val="FFFFFF"/>
                  </a:solidFill>
                  <a:cs typeface="Arial" panose="020B0604020202020204" pitchFamily="34" charset="0"/>
                  <a:sym typeface="Arial" panose="020B0604020202020204" pitchFamily="34" charset="0"/>
                </a:rPr>
                <a:t>6</a:t>
              </a:r>
              <a:endParaRPr kumimoji="0" lang="ko-KR" altLang="ko-KR" sz="800" dirty="0">
                <a:solidFill>
                  <a:srgbClr val="FFFFFF"/>
                </a:solidFill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43146" name="그룹 121">
            <a:extLst>
              <a:ext uri="{FF2B5EF4-FFF2-40B4-BE49-F238E27FC236}">
                <a16:creationId xmlns:a16="http://schemas.microsoft.com/office/drawing/2014/main" id="{79713767-2B46-4866-8011-E02D6C7B8117}"/>
              </a:ext>
            </a:extLst>
          </p:cNvPr>
          <p:cNvGrpSpPr>
            <a:grpSpLocks/>
          </p:cNvGrpSpPr>
          <p:nvPr/>
        </p:nvGrpSpPr>
        <p:grpSpPr bwMode="auto">
          <a:xfrm>
            <a:off x="2896656" y="4924171"/>
            <a:ext cx="200025" cy="246062"/>
            <a:chOff x="2012774" y="1438295"/>
            <a:chExt cx="200368" cy="245280"/>
          </a:xfrm>
        </p:grpSpPr>
        <p:sp>
          <p:nvSpPr>
            <p:cNvPr id="82" name="Google Shape;2970;p125">
              <a:extLst>
                <a:ext uri="{FF2B5EF4-FFF2-40B4-BE49-F238E27FC236}">
                  <a16:creationId xmlns:a16="http://schemas.microsoft.com/office/drawing/2014/main" id="{4D092016-D9D8-4E36-8198-45F43C107AB5}"/>
                </a:ext>
              </a:extLst>
            </p:cNvPr>
            <p:cNvSpPr/>
            <p:nvPr/>
          </p:nvSpPr>
          <p:spPr>
            <a:xfrm>
              <a:off x="2012774" y="1463614"/>
              <a:ext cx="200368" cy="19938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lIns="91425" tIns="45700" rIns="91425" bIns="45700"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  <a:defRPr/>
              </a:pPr>
              <a:endParaRPr kumimoji="0" sz="800" dirty="0">
                <a:solidFill>
                  <a:prstClr val="white"/>
                </a:solidFill>
                <a:latin typeface="맑은 고딕" panose="020F0502020204030204"/>
                <a:ea typeface="+mn-ea"/>
                <a:cs typeface="Arial"/>
                <a:sym typeface="Arial"/>
              </a:endParaRPr>
            </a:p>
          </p:txBody>
        </p:sp>
        <p:sp>
          <p:nvSpPr>
            <p:cNvPr id="43160" name="Google Shape;423;p35">
              <a:extLst>
                <a:ext uri="{FF2B5EF4-FFF2-40B4-BE49-F238E27FC236}">
                  <a16:creationId xmlns:a16="http://schemas.microsoft.com/office/drawing/2014/main" id="{283DD817-3196-45AE-8461-438164FA77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745" y="1438295"/>
              <a:ext cx="189237" cy="245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14:hiddenLine>
              </a:ext>
            </a:extLst>
          </p:spPr>
          <p:txBody>
            <a:bodyPr lIns="0" tIns="45700" rIns="0" bIns="45700" anchor="ctr"/>
            <a:lstStyle>
              <a:lvl1pPr latinLnBrk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kumimoji="0" lang="en-US" altLang="ko-KR" sz="800" dirty="0">
                  <a:solidFill>
                    <a:srgbClr val="FFFFFF"/>
                  </a:solidFill>
                  <a:cs typeface="Arial" panose="020B0604020202020204" pitchFamily="34" charset="0"/>
                  <a:sym typeface="Arial" panose="020B0604020202020204" pitchFamily="34" charset="0"/>
                </a:rPr>
                <a:t>7</a:t>
              </a:r>
              <a:endParaRPr kumimoji="0" lang="ko-KR" altLang="ko-KR" sz="800" dirty="0">
                <a:solidFill>
                  <a:srgbClr val="FFFFFF"/>
                </a:solidFill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43147" name="그룹 121">
            <a:extLst>
              <a:ext uri="{FF2B5EF4-FFF2-40B4-BE49-F238E27FC236}">
                <a16:creationId xmlns:a16="http://schemas.microsoft.com/office/drawing/2014/main" id="{6EE0D046-F2CB-4B08-8844-F3903F0C1F45}"/>
              </a:ext>
            </a:extLst>
          </p:cNvPr>
          <p:cNvGrpSpPr>
            <a:grpSpLocks/>
          </p:cNvGrpSpPr>
          <p:nvPr/>
        </p:nvGrpSpPr>
        <p:grpSpPr bwMode="auto">
          <a:xfrm>
            <a:off x="6579656" y="3052508"/>
            <a:ext cx="200025" cy="246063"/>
            <a:chOff x="2012774" y="1438295"/>
            <a:chExt cx="200368" cy="245280"/>
          </a:xfrm>
        </p:grpSpPr>
        <p:sp>
          <p:nvSpPr>
            <p:cNvPr id="68" name="Google Shape;2970;p125">
              <a:extLst>
                <a:ext uri="{FF2B5EF4-FFF2-40B4-BE49-F238E27FC236}">
                  <a16:creationId xmlns:a16="http://schemas.microsoft.com/office/drawing/2014/main" id="{55EE2392-D230-4C28-BCDD-66D14158A6BA}"/>
                </a:ext>
              </a:extLst>
            </p:cNvPr>
            <p:cNvSpPr/>
            <p:nvPr/>
          </p:nvSpPr>
          <p:spPr>
            <a:xfrm>
              <a:off x="2012774" y="1463614"/>
              <a:ext cx="200368" cy="19938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lIns="91425" tIns="45700" rIns="91425" bIns="45700"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  <a:defRPr/>
              </a:pPr>
              <a:endParaRPr kumimoji="0" sz="800" dirty="0">
                <a:solidFill>
                  <a:prstClr val="white"/>
                </a:solidFill>
                <a:latin typeface="맑은 고딕" panose="020F0502020204030204"/>
                <a:ea typeface="+mn-ea"/>
                <a:cs typeface="Arial"/>
                <a:sym typeface="Arial"/>
              </a:endParaRPr>
            </a:p>
          </p:txBody>
        </p:sp>
        <p:sp>
          <p:nvSpPr>
            <p:cNvPr id="43158" name="Google Shape;423;p35">
              <a:extLst>
                <a:ext uri="{FF2B5EF4-FFF2-40B4-BE49-F238E27FC236}">
                  <a16:creationId xmlns:a16="http://schemas.microsoft.com/office/drawing/2014/main" id="{86DE36B5-FD35-450F-8CFC-2B4C10DCFF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745" y="1438295"/>
              <a:ext cx="189237" cy="245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14:hiddenLine>
              </a:ext>
            </a:extLst>
          </p:spPr>
          <p:txBody>
            <a:bodyPr lIns="0" tIns="45700" rIns="0" bIns="45700" anchor="ctr"/>
            <a:lstStyle>
              <a:lvl1pPr latinLnBrk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kumimoji="0" lang="en-US" altLang="ko-KR" sz="800" dirty="0">
                  <a:solidFill>
                    <a:srgbClr val="FFFFFF"/>
                  </a:solidFill>
                  <a:cs typeface="Arial" panose="020B0604020202020204" pitchFamily="34" charset="0"/>
                  <a:sym typeface="Arial" panose="020B0604020202020204" pitchFamily="34" charset="0"/>
                </a:rPr>
                <a:t>6-3</a:t>
              </a:r>
              <a:endParaRPr kumimoji="0" lang="ko-KR" altLang="ko-KR" sz="800" dirty="0">
                <a:solidFill>
                  <a:srgbClr val="FFFFFF"/>
                </a:solidFill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43148" name="그룹 121">
            <a:extLst>
              <a:ext uri="{FF2B5EF4-FFF2-40B4-BE49-F238E27FC236}">
                <a16:creationId xmlns:a16="http://schemas.microsoft.com/office/drawing/2014/main" id="{3B1DC80C-D045-4D02-899F-5611A54E40B9}"/>
              </a:ext>
            </a:extLst>
          </p:cNvPr>
          <p:cNvGrpSpPr>
            <a:grpSpLocks/>
          </p:cNvGrpSpPr>
          <p:nvPr/>
        </p:nvGrpSpPr>
        <p:grpSpPr bwMode="auto">
          <a:xfrm>
            <a:off x="7271806" y="3052508"/>
            <a:ext cx="200025" cy="246063"/>
            <a:chOff x="2012774" y="1438295"/>
            <a:chExt cx="200368" cy="245280"/>
          </a:xfrm>
        </p:grpSpPr>
        <p:sp>
          <p:nvSpPr>
            <p:cNvPr id="77" name="Google Shape;2970;p125">
              <a:extLst>
                <a:ext uri="{FF2B5EF4-FFF2-40B4-BE49-F238E27FC236}">
                  <a16:creationId xmlns:a16="http://schemas.microsoft.com/office/drawing/2014/main" id="{D54B2A6A-F493-4E5D-8DC3-F51D8E645D8A}"/>
                </a:ext>
              </a:extLst>
            </p:cNvPr>
            <p:cNvSpPr/>
            <p:nvPr/>
          </p:nvSpPr>
          <p:spPr>
            <a:xfrm>
              <a:off x="2012774" y="1463614"/>
              <a:ext cx="200368" cy="19938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lIns="91425" tIns="45700" rIns="91425" bIns="45700"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  <a:defRPr/>
              </a:pPr>
              <a:endParaRPr kumimoji="0" sz="800" dirty="0">
                <a:solidFill>
                  <a:prstClr val="white"/>
                </a:solidFill>
                <a:latin typeface="맑은 고딕" panose="020F0502020204030204"/>
                <a:ea typeface="+mn-ea"/>
                <a:cs typeface="Arial"/>
                <a:sym typeface="Arial"/>
              </a:endParaRPr>
            </a:p>
          </p:txBody>
        </p:sp>
        <p:sp>
          <p:nvSpPr>
            <p:cNvPr id="43156" name="Google Shape;423;p35">
              <a:extLst>
                <a:ext uri="{FF2B5EF4-FFF2-40B4-BE49-F238E27FC236}">
                  <a16:creationId xmlns:a16="http://schemas.microsoft.com/office/drawing/2014/main" id="{74249D91-D6B8-4A60-BF28-6825CFAADC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745" y="1438295"/>
              <a:ext cx="189237" cy="245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14:hiddenLine>
              </a:ext>
            </a:extLst>
          </p:spPr>
          <p:txBody>
            <a:bodyPr lIns="0" tIns="45700" rIns="0" bIns="45700" anchor="ctr"/>
            <a:lstStyle>
              <a:lvl1pPr latinLnBrk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kumimoji="0" lang="en-US" altLang="ko-KR" sz="800" dirty="0">
                  <a:solidFill>
                    <a:srgbClr val="FFFFFF"/>
                  </a:solidFill>
                  <a:cs typeface="Arial" panose="020B0604020202020204" pitchFamily="34" charset="0"/>
                  <a:sym typeface="Arial" panose="020B0604020202020204" pitchFamily="34" charset="0"/>
                </a:rPr>
                <a:t>6-4</a:t>
              </a:r>
              <a:endParaRPr kumimoji="0" lang="ko-KR" altLang="ko-KR" sz="800" dirty="0">
                <a:solidFill>
                  <a:srgbClr val="FFFFFF"/>
                </a:solidFill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43149" name="그룹 121">
            <a:extLst>
              <a:ext uri="{FF2B5EF4-FFF2-40B4-BE49-F238E27FC236}">
                <a16:creationId xmlns:a16="http://schemas.microsoft.com/office/drawing/2014/main" id="{EB19DB8C-8EAF-48B5-93C1-7BBCA9AD0E1B}"/>
              </a:ext>
            </a:extLst>
          </p:cNvPr>
          <p:cNvGrpSpPr>
            <a:grpSpLocks/>
          </p:cNvGrpSpPr>
          <p:nvPr/>
        </p:nvGrpSpPr>
        <p:grpSpPr bwMode="auto">
          <a:xfrm>
            <a:off x="6112931" y="3052508"/>
            <a:ext cx="200025" cy="246063"/>
            <a:chOff x="2012774" y="1438295"/>
            <a:chExt cx="200368" cy="245280"/>
          </a:xfrm>
        </p:grpSpPr>
        <p:sp>
          <p:nvSpPr>
            <p:cNvPr id="75" name="Google Shape;2970;p125">
              <a:extLst>
                <a:ext uri="{FF2B5EF4-FFF2-40B4-BE49-F238E27FC236}">
                  <a16:creationId xmlns:a16="http://schemas.microsoft.com/office/drawing/2014/main" id="{15B35800-AF1E-4A73-9DB3-F523527864E2}"/>
                </a:ext>
              </a:extLst>
            </p:cNvPr>
            <p:cNvSpPr/>
            <p:nvPr/>
          </p:nvSpPr>
          <p:spPr>
            <a:xfrm>
              <a:off x="2012774" y="1463614"/>
              <a:ext cx="200368" cy="19938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lIns="91425" tIns="45700" rIns="91425" bIns="45700"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  <a:defRPr/>
              </a:pPr>
              <a:endParaRPr kumimoji="0" sz="800" dirty="0">
                <a:solidFill>
                  <a:prstClr val="white"/>
                </a:solidFill>
                <a:latin typeface="맑은 고딕" panose="020F0502020204030204"/>
                <a:ea typeface="+mn-ea"/>
                <a:cs typeface="Arial"/>
                <a:sym typeface="Arial"/>
              </a:endParaRPr>
            </a:p>
          </p:txBody>
        </p:sp>
        <p:sp>
          <p:nvSpPr>
            <p:cNvPr id="43154" name="Google Shape;423;p35">
              <a:extLst>
                <a:ext uri="{FF2B5EF4-FFF2-40B4-BE49-F238E27FC236}">
                  <a16:creationId xmlns:a16="http://schemas.microsoft.com/office/drawing/2014/main" id="{F55954FA-06B0-4E4E-9770-7CF724CB49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745" y="1438295"/>
              <a:ext cx="189237" cy="245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14:hiddenLine>
              </a:ext>
            </a:extLst>
          </p:spPr>
          <p:txBody>
            <a:bodyPr lIns="0" tIns="45700" rIns="0" bIns="45700" anchor="ctr"/>
            <a:lstStyle>
              <a:lvl1pPr latinLnBrk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kumimoji="0" lang="en-US" altLang="ko-KR" sz="800" dirty="0">
                  <a:solidFill>
                    <a:srgbClr val="FFFFFF"/>
                  </a:solidFill>
                  <a:cs typeface="Arial" panose="020B0604020202020204" pitchFamily="34" charset="0"/>
                  <a:sym typeface="Arial" panose="020B0604020202020204" pitchFamily="34" charset="0"/>
                </a:rPr>
                <a:t>6-2</a:t>
              </a:r>
              <a:endParaRPr kumimoji="0" lang="ko-KR" altLang="ko-KR" sz="800" dirty="0">
                <a:solidFill>
                  <a:srgbClr val="FFFFFF"/>
                </a:solidFill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43150" name="그룹 121">
            <a:extLst>
              <a:ext uri="{FF2B5EF4-FFF2-40B4-BE49-F238E27FC236}">
                <a16:creationId xmlns:a16="http://schemas.microsoft.com/office/drawing/2014/main" id="{126C4560-097F-4213-8E10-D5292D6EEF5B}"/>
              </a:ext>
            </a:extLst>
          </p:cNvPr>
          <p:cNvGrpSpPr>
            <a:grpSpLocks/>
          </p:cNvGrpSpPr>
          <p:nvPr/>
        </p:nvGrpSpPr>
        <p:grpSpPr bwMode="auto">
          <a:xfrm>
            <a:off x="5625568" y="3052508"/>
            <a:ext cx="200025" cy="246063"/>
            <a:chOff x="2012774" y="1438295"/>
            <a:chExt cx="200368" cy="245280"/>
          </a:xfrm>
        </p:grpSpPr>
        <p:sp>
          <p:nvSpPr>
            <p:cNvPr id="81" name="Google Shape;2970;p125">
              <a:extLst>
                <a:ext uri="{FF2B5EF4-FFF2-40B4-BE49-F238E27FC236}">
                  <a16:creationId xmlns:a16="http://schemas.microsoft.com/office/drawing/2014/main" id="{D17A31A4-1AF1-4E2F-B2A5-3F4B56E21E12}"/>
                </a:ext>
              </a:extLst>
            </p:cNvPr>
            <p:cNvSpPr/>
            <p:nvPr/>
          </p:nvSpPr>
          <p:spPr>
            <a:xfrm>
              <a:off x="2012774" y="1463614"/>
              <a:ext cx="200368" cy="19938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lIns="91425" tIns="45700" rIns="91425" bIns="45700"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  <a:defRPr/>
              </a:pPr>
              <a:endParaRPr kumimoji="0" sz="800" dirty="0">
                <a:solidFill>
                  <a:prstClr val="white"/>
                </a:solidFill>
                <a:latin typeface="맑은 고딕" panose="020F0502020204030204"/>
                <a:ea typeface="+mn-ea"/>
                <a:cs typeface="Arial"/>
                <a:sym typeface="Arial"/>
              </a:endParaRPr>
            </a:p>
          </p:txBody>
        </p:sp>
        <p:sp>
          <p:nvSpPr>
            <p:cNvPr id="43152" name="Google Shape;423;p35">
              <a:extLst>
                <a:ext uri="{FF2B5EF4-FFF2-40B4-BE49-F238E27FC236}">
                  <a16:creationId xmlns:a16="http://schemas.microsoft.com/office/drawing/2014/main" id="{DF7C1244-5A9E-42FB-BE67-A93ECCD900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745" y="1438295"/>
              <a:ext cx="189237" cy="245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14:hiddenLine>
              </a:ext>
            </a:extLst>
          </p:spPr>
          <p:txBody>
            <a:bodyPr lIns="0" tIns="45700" rIns="0" bIns="45700" anchor="ctr"/>
            <a:lstStyle>
              <a:lvl1pPr latinLnBrk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kumimoji="0" lang="en-US" altLang="ko-KR" sz="800" dirty="0">
                  <a:solidFill>
                    <a:srgbClr val="FFFFFF"/>
                  </a:solidFill>
                  <a:cs typeface="Arial" panose="020B0604020202020204" pitchFamily="34" charset="0"/>
                  <a:sym typeface="Arial" panose="020B0604020202020204" pitchFamily="34" charset="0"/>
                </a:rPr>
                <a:t>6-1</a:t>
              </a:r>
              <a:endParaRPr kumimoji="0" lang="ko-KR" altLang="ko-KR" sz="800" dirty="0">
                <a:solidFill>
                  <a:srgbClr val="FFFFFF"/>
                </a:solidFill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pic>
        <p:nvPicPr>
          <p:cNvPr id="62" name="그래픽 61">
            <a:extLst>
              <a:ext uri="{FF2B5EF4-FFF2-40B4-BE49-F238E27FC236}">
                <a16:creationId xmlns:a16="http://schemas.microsoft.com/office/drawing/2014/main" id="{80234351-AD46-4F46-A601-2E017D1C85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40593" y="4923919"/>
            <a:ext cx="2133871" cy="188665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Google Shape;423;p35">
            <a:extLst>
              <a:ext uri="{FF2B5EF4-FFF2-40B4-BE49-F238E27FC236}">
                <a16:creationId xmlns:a16="http://schemas.microsoft.com/office/drawing/2014/main" id="{615A6C3F-32D3-48F4-8EDB-A54C7A65E3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096" y="1084008"/>
            <a:ext cx="7751763" cy="4087813"/>
          </a:xfrm>
          <a:prstGeom prst="rect">
            <a:avLst/>
          </a:prstGeom>
          <a:solidFill>
            <a:schemeClr val="bg1"/>
          </a:solidFill>
          <a:ln w="9525">
            <a:solidFill>
              <a:srgbClr val="A5A5A5"/>
            </a:solidFill>
            <a:round/>
            <a:headEnd type="none" w="sm" len="sm"/>
            <a:tailEnd type="none" w="sm" len="sm"/>
          </a:ln>
        </p:spPr>
        <p:txBody>
          <a:bodyPr lIns="0" tIns="45700" rIns="0" bIns="45700" anchor="ctr"/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latinLnBrk="0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ko-KR" altLang="ko-KR" sz="900">
                <a:solidFill>
                  <a:srgbClr val="7F7F7F"/>
                </a:solidFill>
                <a:latin typeface="Arial" panose="020B0604020202020204" pitchFamily="34" charset="0"/>
                <a:ea typeface="바탕체" panose="02030609000101010101" pitchFamily="17" charset="-127"/>
                <a:cs typeface="Arial" panose="020B0604020202020204" pitchFamily="34" charset="0"/>
                <a:sym typeface="Arial" panose="020B0604020202020204" pitchFamily="34" charset="0"/>
              </a:rPr>
              <a:t> </a:t>
            </a:r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5788B4EF-D625-40B0-A718-4A0DB39D17B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ko-KR" altLang="en-US" dirty="0"/>
              <a:t>접수현황 </a:t>
            </a:r>
            <a:r>
              <a:rPr lang="en-US" altLang="ko-KR" dirty="0"/>
              <a:t>&gt; </a:t>
            </a:r>
            <a:r>
              <a:rPr lang="ko-KR" altLang="en-US" dirty="0"/>
              <a:t>전체 </a:t>
            </a:r>
            <a:r>
              <a:rPr lang="en-US" altLang="ko-KR" dirty="0"/>
              <a:t>&gt; </a:t>
            </a:r>
            <a:r>
              <a:rPr lang="ko-KR" altLang="en-US" dirty="0" err="1"/>
              <a:t>공고별</a:t>
            </a:r>
            <a:r>
              <a:rPr lang="ko-KR" altLang="en-US" dirty="0"/>
              <a:t> </a:t>
            </a:r>
            <a:r>
              <a:rPr lang="en-US" altLang="ko-KR" dirty="0"/>
              <a:t>&gt; </a:t>
            </a:r>
            <a:r>
              <a:rPr lang="ko-KR" altLang="en-US" dirty="0"/>
              <a:t>과정별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624E0D0-8E6F-49D2-92B0-D1715C94665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121" name="표 120">
            <a:extLst>
              <a:ext uri="{FF2B5EF4-FFF2-40B4-BE49-F238E27FC236}">
                <a16:creationId xmlns:a16="http://schemas.microsoft.com/office/drawing/2014/main" id="{530A1906-5E2B-4156-BDDC-A9E1AAE566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8056304"/>
              </p:ext>
            </p:extLst>
          </p:nvPr>
        </p:nvGraphicFramePr>
        <p:xfrm>
          <a:off x="8602663" y="361951"/>
          <a:ext cx="3589337" cy="39677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7677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  <a:gridCol w="3161660">
                  <a:extLst>
                    <a:ext uri="{9D8B030D-6E8A-4147-A177-3AD203B41FA5}">
                      <a16:colId xmlns:a16="http://schemas.microsoft.com/office/drawing/2014/main" val="2572474025"/>
                    </a:ext>
                  </a:extLst>
                </a:gridCol>
              </a:tblGrid>
              <a:tr h="190041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>
                          <a:solidFill>
                            <a:srgbClr val="4E5263"/>
                          </a:solidFill>
                          <a:latin typeface="+mn-ea"/>
                          <a:ea typeface="+mn-ea"/>
                          <a:sym typeface="맑은 고딕"/>
                        </a:rPr>
                        <a:t>Summery.</a:t>
                      </a:r>
                      <a:endParaRPr lang="en" altLang="ko-KR" sz="800" b="1" dirty="0">
                        <a:solidFill>
                          <a:srgbClr val="4E5263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</a:txBody>
                  <a:tcPr marL="91437" marR="91437" marT="45712" marB="45712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" altLang="ko-KR" sz="900" b="1" dirty="0">
                        <a:solidFill>
                          <a:srgbClr val="4E5263"/>
                        </a:solidFill>
                        <a:latin typeface="SF Pro Text" pitchFamily="2" charset="0"/>
                        <a:ea typeface="SF Pro Text" pitchFamily="2" charset="0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3880267"/>
                  </a:ext>
                </a:extLst>
              </a:tr>
              <a:tr h="298643">
                <a:tc gridSpan="2">
                  <a:txBody>
                    <a:bodyPr/>
                    <a:lstStyle/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선택한 공고의 과정별 접수현황을 조회합니다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.</a:t>
                      </a: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기본 정렬 기준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: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 최근 접수된 과정 순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</a:txBody>
                  <a:tcPr marL="91437" marR="91437" marT="45712" marB="45712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2083066"/>
                  </a:ext>
                </a:extLst>
              </a:tr>
              <a:tr h="22536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12" marB="45712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0000"/>
                        </a:lnSpc>
                      </a:pP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과정별 탭 버튼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12" marB="45712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6699591"/>
                  </a:ext>
                </a:extLst>
              </a:tr>
              <a:tr h="22536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12" marB="45712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0000"/>
                        </a:lnSpc>
                      </a:pP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신청자별 탭 버튼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12" marB="45712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3663967"/>
                  </a:ext>
                </a:extLst>
              </a:tr>
              <a:tr h="19004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12" marB="45712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0000"/>
                        </a:lnSpc>
                      </a:pP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선택한 공고의 </a:t>
                      </a:r>
                      <a:r>
                        <a:rPr kumimoji="1" lang="ko-KR" altLang="en-US" sz="8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공고명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12" marB="45712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2147866"/>
                  </a:ext>
                </a:extLst>
              </a:tr>
              <a:tr h="19004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12" marB="45712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0000"/>
                        </a:lnSpc>
                      </a:pP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선택한 공고의 과정 현황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12" marB="45712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5989926"/>
                  </a:ext>
                </a:extLst>
              </a:tr>
              <a:tr h="19004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5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12" marB="45712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과정명</a:t>
                      </a:r>
                      <a:r>
                        <a:rPr kumimoji="1" lang="ko-KR" altLang="en-US" sz="8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검색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12" marB="45712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02592872"/>
                  </a:ext>
                </a:extLst>
              </a:tr>
              <a:tr h="29864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6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12" marB="45712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0000"/>
                        </a:lnSpc>
                      </a:pP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구분 선택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indent="0" algn="just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 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선택 가능 값 </a:t>
                      </a: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전체</a:t>
                      </a: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선택한 공고의 구분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12" marB="45712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2412223"/>
                  </a:ext>
                </a:extLst>
              </a:tr>
              <a:tr h="29864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7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12" marB="45712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0000"/>
                        </a:lnSpc>
                      </a:pP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분야 선택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indent="0" algn="just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 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선택 가능 값 </a:t>
                      </a: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전체</a:t>
                      </a: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선택한 구분의 하위 분야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12" marB="45712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4463033"/>
                  </a:ext>
                </a:extLst>
              </a:tr>
              <a:tr h="29864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8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12" marB="45712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0000"/>
                        </a:lnSpc>
                      </a:pP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세부분야 선택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indent="0" algn="just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 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선택 가능 값 </a:t>
                      </a: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전체</a:t>
                      </a: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선택한 분야의 하위 세부분야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12" marB="45712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4703813"/>
                  </a:ext>
                </a:extLst>
              </a:tr>
              <a:tr h="29864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9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12" marB="45712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0000"/>
                        </a:lnSpc>
                      </a:pP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신청여부 선택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indent="0" algn="just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 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선택 가능 값 </a:t>
                      </a: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전체</a:t>
                      </a: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신청</a:t>
                      </a: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kumimoji="1" lang="ko-KR" altLang="en-US" sz="8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미신청</a:t>
                      </a:r>
                      <a:endParaRPr lang="en-US" altLang="ko-KR" sz="800" dirty="0"/>
                    </a:p>
                  </a:txBody>
                  <a:tcPr marL="91437" marR="91437" marT="45712" marB="45712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3765082"/>
                  </a:ext>
                </a:extLst>
              </a:tr>
              <a:tr h="19004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10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12" marB="45712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0000"/>
                        </a:lnSpc>
                      </a:pPr>
                      <a:r>
                        <a:rPr kumimoji="1" lang="ko-KR" altLang="en-US" sz="8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검색 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버튼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12" marB="45712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2430075"/>
                  </a:ext>
                </a:extLst>
              </a:tr>
              <a:tr h="19004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11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12" marB="45712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0000"/>
                        </a:lnSpc>
                      </a:pP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행 선택 체크박스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12" marB="45712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1583864"/>
                  </a:ext>
                </a:extLst>
              </a:tr>
              <a:tr h="29864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12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12" marB="45712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0000"/>
                        </a:lnSpc>
                      </a:pP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다운로드 버튼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just" latinLnBrk="1">
                        <a:lnSpc>
                          <a:spcPct val="100000"/>
                        </a:lnSpc>
                      </a:pP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- 11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번 체크박스 체크 시 해당 행만 다운로드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12" marB="45712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1087368"/>
                  </a:ext>
                </a:extLst>
              </a:tr>
              <a:tr h="22536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13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12" marB="45712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0000"/>
                        </a:lnSpc>
                      </a:pPr>
                      <a:r>
                        <a:rPr lang="ko-KR" altLang="en-US" sz="800" dirty="0"/>
                        <a:t>신청자 수 내역</a:t>
                      </a:r>
                      <a:endParaRPr lang="en-US" altLang="ko-KR" sz="800" dirty="0"/>
                    </a:p>
                  </a:txBody>
                  <a:tcPr marL="91437" marR="91437" marT="45712" marB="45712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6189854"/>
                  </a:ext>
                </a:extLst>
              </a:tr>
            </a:tbl>
          </a:graphicData>
        </a:graphic>
      </p:graphicFrame>
      <p:sp>
        <p:nvSpPr>
          <p:cNvPr id="45110" name="TextBox 3">
            <a:extLst>
              <a:ext uri="{FF2B5EF4-FFF2-40B4-BE49-F238E27FC236}">
                <a16:creationId xmlns:a16="http://schemas.microsoft.com/office/drawing/2014/main" id="{3E4D7F50-91AA-4F8C-9D6A-28DC9CFF30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5534" y="5352796"/>
            <a:ext cx="1924050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ko-KR" sz="1000"/>
              <a:t>Footer</a:t>
            </a:r>
            <a:r>
              <a:rPr lang="ko-KR" altLang="en-US" sz="1000"/>
              <a:t>동일</a:t>
            </a:r>
            <a:r>
              <a:rPr lang="en-US" altLang="ko-KR" sz="1000"/>
              <a:t>(</a:t>
            </a:r>
            <a:r>
              <a:rPr lang="ko-KR" altLang="en-US" sz="1000"/>
              <a:t>생략</a:t>
            </a:r>
            <a:r>
              <a:rPr lang="en-US" altLang="ko-KR" sz="1000"/>
              <a:t>)</a:t>
            </a:r>
            <a:endParaRPr lang="ko-KR" altLang="en-US" sz="1000"/>
          </a:p>
        </p:txBody>
      </p:sp>
      <p:sp>
        <p:nvSpPr>
          <p:cNvPr id="45120" name="TextBox 4">
            <a:extLst>
              <a:ext uri="{FF2B5EF4-FFF2-40B4-BE49-F238E27FC236}">
                <a16:creationId xmlns:a16="http://schemas.microsoft.com/office/drawing/2014/main" id="{49E15A14-BC6B-471F-900D-7FE1737959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9209" y="3173158"/>
            <a:ext cx="2157412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ko-KR" altLang="en-US" sz="900"/>
              <a:t>전체 </a:t>
            </a:r>
            <a:r>
              <a:rPr lang="en-US" altLang="ko-KR" sz="900"/>
              <a:t>4	</a:t>
            </a:r>
            <a:r>
              <a:rPr lang="ko-KR" altLang="en-US" sz="900"/>
              <a:t>현재페이지 </a:t>
            </a:r>
            <a:r>
              <a:rPr lang="en-US" altLang="ko-KR" sz="900"/>
              <a:t>1/1	</a:t>
            </a:r>
            <a:endParaRPr lang="ko-KR" altLang="en-US" sz="900"/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A84BE5EB-8207-43DA-B1B8-5C833955C8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5897545"/>
              </p:ext>
            </p:extLst>
          </p:nvPr>
        </p:nvGraphicFramePr>
        <p:xfrm>
          <a:off x="816834" y="3393821"/>
          <a:ext cx="7104063" cy="1276372"/>
        </p:xfrm>
        <a:graphic>
          <a:graphicData uri="http://schemas.openxmlformats.org/drawingml/2006/table">
            <a:tbl>
              <a:tblPr>
                <a:tableStyleId>{1FECB4D8-DB02-4DC6-A0A2-4F2EBAE1DC90}</a:tableStyleId>
              </a:tblPr>
              <a:tblGrid>
                <a:gridCol w="208268">
                  <a:extLst>
                    <a:ext uri="{9D8B030D-6E8A-4147-A177-3AD203B41FA5}">
                      <a16:colId xmlns:a16="http://schemas.microsoft.com/office/drawing/2014/main" val="3679605913"/>
                    </a:ext>
                  </a:extLst>
                </a:gridCol>
                <a:gridCol w="457862">
                  <a:extLst>
                    <a:ext uri="{9D8B030D-6E8A-4147-A177-3AD203B41FA5}">
                      <a16:colId xmlns:a16="http://schemas.microsoft.com/office/drawing/2014/main" val="3812308265"/>
                    </a:ext>
                  </a:extLst>
                </a:gridCol>
                <a:gridCol w="515372">
                  <a:extLst>
                    <a:ext uri="{9D8B030D-6E8A-4147-A177-3AD203B41FA5}">
                      <a16:colId xmlns:a16="http://schemas.microsoft.com/office/drawing/2014/main" val="29733467"/>
                    </a:ext>
                  </a:extLst>
                </a:gridCol>
                <a:gridCol w="769780">
                  <a:extLst>
                    <a:ext uri="{9D8B030D-6E8A-4147-A177-3AD203B41FA5}">
                      <a16:colId xmlns:a16="http://schemas.microsoft.com/office/drawing/2014/main" val="2804110606"/>
                    </a:ext>
                  </a:extLst>
                </a:gridCol>
                <a:gridCol w="1676597">
                  <a:extLst>
                    <a:ext uri="{9D8B030D-6E8A-4147-A177-3AD203B41FA5}">
                      <a16:colId xmlns:a16="http://schemas.microsoft.com/office/drawing/2014/main" val="2151636490"/>
                    </a:ext>
                  </a:extLst>
                </a:gridCol>
                <a:gridCol w="2165461">
                  <a:extLst>
                    <a:ext uri="{9D8B030D-6E8A-4147-A177-3AD203B41FA5}">
                      <a16:colId xmlns:a16="http://schemas.microsoft.com/office/drawing/2014/main" val="1193232978"/>
                    </a:ext>
                  </a:extLst>
                </a:gridCol>
                <a:gridCol w="644284">
                  <a:extLst>
                    <a:ext uri="{9D8B030D-6E8A-4147-A177-3AD203B41FA5}">
                      <a16:colId xmlns:a16="http://schemas.microsoft.com/office/drawing/2014/main" val="922967902"/>
                    </a:ext>
                  </a:extLst>
                </a:gridCol>
                <a:gridCol w="666439">
                  <a:extLst>
                    <a:ext uri="{9D8B030D-6E8A-4147-A177-3AD203B41FA5}">
                      <a16:colId xmlns:a16="http://schemas.microsoft.com/office/drawing/2014/main" val="3616085444"/>
                    </a:ext>
                  </a:extLst>
                </a:gridCol>
              </a:tblGrid>
              <a:tr h="228448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□</a:t>
                      </a:r>
                      <a:endParaRPr lang="ko-KR" altLang="en-US" sz="900" dirty="0">
                        <a:effectLst/>
                      </a:endParaRPr>
                    </a:p>
                  </a:txBody>
                  <a:tcPr marL="91434" marR="91434" marT="45646" marB="4564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b="1" dirty="0">
                          <a:effectLst/>
                        </a:rPr>
                        <a:t>연번</a:t>
                      </a:r>
                    </a:p>
                  </a:txBody>
                  <a:tcPr marL="91434" marR="91434" marT="45646" marB="4564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b="1" dirty="0">
                          <a:effectLst/>
                        </a:rPr>
                        <a:t>구분</a:t>
                      </a:r>
                    </a:p>
                  </a:txBody>
                  <a:tcPr marL="91434" marR="91434" marT="45646" marB="4564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b="1" dirty="0">
                          <a:effectLst/>
                        </a:rPr>
                        <a:t>분야</a:t>
                      </a:r>
                    </a:p>
                  </a:txBody>
                  <a:tcPr marL="91434" marR="91434" marT="45646" marB="4564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b="1" dirty="0">
                          <a:effectLst/>
                        </a:rPr>
                        <a:t>세부분야</a:t>
                      </a:r>
                    </a:p>
                  </a:txBody>
                  <a:tcPr marL="91434" marR="91434" marT="45646" marB="4564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b="1" dirty="0" err="1">
                          <a:effectLst/>
                        </a:rPr>
                        <a:t>과정명</a:t>
                      </a:r>
                      <a:endParaRPr lang="ko-KR" altLang="en-US" sz="900" b="1" dirty="0">
                        <a:effectLst/>
                      </a:endParaRPr>
                    </a:p>
                  </a:txBody>
                  <a:tcPr marL="91434" marR="91434" marT="45646" marB="4564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b="1" dirty="0">
                          <a:effectLst/>
                        </a:rPr>
                        <a:t>신청여부</a:t>
                      </a:r>
                    </a:p>
                  </a:txBody>
                  <a:tcPr marL="91434" marR="91434" marT="45646" marB="45646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b="1" dirty="0">
                          <a:effectLst/>
                        </a:rPr>
                        <a:t>신청 수</a:t>
                      </a:r>
                    </a:p>
                  </a:txBody>
                  <a:tcPr marL="91434" marR="91434" marT="45646" marB="45646"/>
                </a:tc>
                <a:extLst>
                  <a:ext uri="{0D108BD9-81ED-4DB2-BD59-A6C34878D82A}">
                    <a16:rowId xmlns:a16="http://schemas.microsoft.com/office/drawing/2014/main" val="4058444086"/>
                  </a:ext>
                </a:extLst>
              </a:tr>
              <a:tr h="261975"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□</a:t>
                      </a:r>
                      <a:endParaRPr lang="en-US" sz="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91434" marR="91434" marT="45646" marB="45646" anchor="ctr"/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91434" marR="91434" marT="45646" marB="45646" anchor="ctr"/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신기술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34" marR="91434" marT="45646" marB="4564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인공지능</a:t>
                      </a:r>
                      <a:r>
                        <a:rPr lang="en-US" altLang="ko-KR" sz="800" kern="0" spc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(AI)</a:t>
                      </a:r>
                    </a:p>
                  </a:txBody>
                  <a:tcPr marL="91434" marR="91434" marT="45646" marB="45646"/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인공지능</a:t>
                      </a:r>
                      <a:r>
                        <a:rPr lang="en-US" altLang="ko-KR" sz="800" kern="0" spc="0" dirty="0">
                          <a:effectLst/>
                        </a:rPr>
                        <a:t>(AI) </a:t>
                      </a:r>
                      <a:r>
                        <a:rPr lang="ko-KR" altLang="en-US" sz="800" kern="0" spc="0" dirty="0">
                          <a:effectLst/>
                        </a:rPr>
                        <a:t>서비스 모델 개발자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34" marR="91434" marT="45646" marB="45646" anchor="ctr"/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ctr" latinLnBrk="0" hangingPunct="1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kern="0" spc="0" dirty="0">
                          <a:effectLst/>
                        </a:rPr>
                        <a:t>인공지능</a:t>
                      </a:r>
                      <a:r>
                        <a:rPr lang="en-US" altLang="ko-KR" sz="800" kern="0" spc="0" dirty="0">
                          <a:effectLst/>
                        </a:rPr>
                        <a:t>(AI)  </a:t>
                      </a:r>
                      <a:r>
                        <a:rPr lang="ko-KR" altLang="en-US" sz="800" kern="0" spc="0" dirty="0">
                          <a:effectLst/>
                        </a:rPr>
                        <a:t>서비스 구현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34" marR="91434" marT="45646" marB="45646" anchor="ctr"/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Y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34" marR="91434" marT="45646" marB="45646" anchor="ctr"/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ctr" latinLnBrk="0" hangingPunct="1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u="sng" kern="0" spc="0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</a:rPr>
                        <a:t>31</a:t>
                      </a:r>
                      <a:endParaRPr lang="ko-KR" altLang="en-US" sz="800" u="sng" kern="0" spc="0" dirty="0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34" marR="91434" marT="45646" marB="45646" anchor="ctr"/>
                </a:tc>
                <a:extLst>
                  <a:ext uri="{0D108BD9-81ED-4DB2-BD59-A6C34878D82A}">
                    <a16:rowId xmlns:a16="http://schemas.microsoft.com/office/drawing/2014/main" val="3738891806"/>
                  </a:ext>
                </a:extLst>
              </a:tr>
              <a:tr h="261975"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□</a:t>
                      </a:r>
                      <a:endParaRPr lang="en-US" sz="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91434" marR="91434" marT="45646" marB="45646" anchor="ctr"/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1434" marR="91434" marT="45646" marB="45646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신기술</a:t>
                      </a:r>
                      <a:endParaRPr kumimoji="0" lang="ko-KR" altLang="en-US" sz="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1434" marR="91434" marT="45646" marB="4564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인공지능</a:t>
                      </a:r>
                      <a:r>
                        <a:rPr lang="en-US" altLang="ko-KR" sz="800" kern="0" spc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(AI)</a:t>
                      </a:r>
                    </a:p>
                  </a:txBody>
                  <a:tcPr marL="91434" marR="91434" marT="45646" marB="45646"/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인공지능</a:t>
                      </a:r>
                      <a:r>
                        <a:rPr lang="en-US" altLang="ko-KR" sz="800" kern="0" spc="0" dirty="0">
                          <a:effectLst/>
                        </a:rPr>
                        <a:t>(AI) </a:t>
                      </a:r>
                      <a:r>
                        <a:rPr lang="ko-KR" altLang="en-US" sz="800" kern="0" spc="0" dirty="0">
                          <a:effectLst/>
                        </a:rPr>
                        <a:t>서비스 기획자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34" marR="91434" marT="45646" marB="45646" anchor="ctr"/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ctr" latinLnBrk="0" hangingPunct="1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kern="0" spc="0" dirty="0">
                          <a:effectLst/>
                        </a:rPr>
                        <a:t>인공지능</a:t>
                      </a:r>
                      <a:r>
                        <a:rPr lang="en-US" altLang="ko-KR" sz="800" kern="0" spc="0" dirty="0">
                          <a:effectLst/>
                        </a:rPr>
                        <a:t>(AI)  </a:t>
                      </a:r>
                      <a:r>
                        <a:rPr lang="ko-KR" altLang="en-US" sz="800" kern="0" spc="0" dirty="0">
                          <a:effectLst/>
                        </a:rPr>
                        <a:t>서비스 기획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34" marR="91434" marT="45646" marB="45646" anchor="ctr"/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Y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34" marR="91434" marT="45646" marB="45646" anchor="ctr"/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ctr" latinLnBrk="0" hangingPunct="1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u="sng" kern="0" spc="0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</a:rPr>
                        <a:t>12</a:t>
                      </a:r>
                      <a:endParaRPr lang="ko-KR" altLang="en-US" sz="800" u="sng" kern="0" spc="0" dirty="0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34" marR="91434" marT="45646" marB="45646" anchor="ctr"/>
                </a:tc>
                <a:extLst>
                  <a:ext uri="{0D108BD9-81ED-4DB2-BD59-A6C34878D82A}">
                    <a16:rowId xmlns:a16="http://schemas.microsoft.com/office/drawing/2014/main" val="1664926399"/>
                  </a:ext>
                </a:extLst>
              </a:tr>
              <a:tr h="261975"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□</a:t>
                      </a:r>
                      <a:endParaRPr lang="en-US" sz="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91434" marR="91434" marT="45646" marB="45646" anchor="ctr"/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1434" marR="91434" marT="45646" marB="45646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신기술</a:t>
                      </a:r>
                      <a:endParaRPr kumimoji="0" lang="ko-KR" altLang="en-US" sz="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1434" marR="91434" marT="45646" marB="4564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인공지능</a:t>
                      </a:r>
                      <a:r>
                        <a:rPr lang="en-US" altLang="ko-KR" sz="800" kern="0" spc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(AI)</a:t>
                      </a:r>
                    </a:p>
                  </a:txBody>
                  <a:tcPr marL="91434" marR="91434" marT="45646" marB="45646"/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인공지능</a:t>
                      </a:r>
                      <a:r>
                        <a:rPr lang="en-US" altLang="ko-KR" sz="800" kern="0" spc="0" dirty="0">
                          <a:effectLst/>
                        </a:rPr>
                        <a:t>(AI) </a:t>
                      </a:r>
                      <a:r>
                        <a:rPr lang="ko-KR" altLang="en-US" sz="800" kern="0" spc="0" dirty="0">
                          <a:effectLst/>
                        </a:rPr>
                        <a:t>플랫폼 구축 전문가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34" marR="91434" marT="45646" marB="45646" anchor="ctr"/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ctr" latinLnBrk="0" hangingPunct="1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kern="0" spc="0" dirty="0">
                          <a:effectLst/>
                        </a:rPr>
                        <a:t>인공지능</a:t>
                      </a:r>
                      <a:r>
                        <a:rPr lang="en-US" altLang="ko-KR" sz="800" kern="0" spc="0" dirty="0">
                          <a:effectLst/>
                        </a:rPr>
                        <a:t>(AI)  </a:t>
                      </a:r>
                      <a:r>
                        <a:rPr lang="ko-KR" altLang="en-US" sz="800" kern="0" spc="0" dirty="0">
                          <a:effectLst/>
                        </a:rPr>
                        <a:t>플랫폼 설계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34" marR="91434" marT="45646" marB="45646" anchor="ctr"/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N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34" marR="91434" marT="45646" marB="45646" anchor="ctr"/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ctr" latinLnBrk="0" hangingPunct="1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u="none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</a:rPr>
                        <a:t>0</a:t>
                      </a:r>
                      <a:endParaRPr lang="ko-KR" altLang="en-US" sz="800" u="none" kern="0" spc="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34" marR="91434" marT="45646" marB="45646" anchor="ctr"/>
                </a:tc>
                <a:extLst>
                  <a:ext uri="{0D108BD9-81ED-4DB2-BD59-A6C34878D82A}">
                    <a16:rowId xmlns:a16="http://schemas.microsoft.com/office/drawing/2014/main" val="2209841898"/>
                  </a:ext>
                </a:extLst>
              </a:tr>
              <a:tr h="261975"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□</a:t>
                      </a:r>
                      <a:endParaRPr lang="en-US" sz="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91434" marR="91434" marT="45646" marB="45646" anchor="ctr"/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91434" marR="91434" marT="45646" marB="45646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신기술</a:t>
                      </a:r>
                      <a:endParaRPr kumimoji="0" lang="ko-KR" altLang="en-US" sz="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1434" marR="91434" marT="45646" marB="45646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인공지능</a:t>
                      </a:r>
                      <a:r>
                        <a:rPr lang="en-US" altLang="ko-KR" sz="800" kern="0" spc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(AI)</a:t>
                      </a:r>
                    </a:p>
                  </a:txBody>
                  <a:tcPr marL="91434" marR="91434" marT="45646" marB="45646"/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인공지능</a:t>
                      </a:r>
                      <a:r>
                        <a:rPr lang="en-US" altLang="ko-KR" sz="800" kern="0" spc="0" dirty="0">
                          <a:effectLst/>
                        </a:rPr>
                        <a:t>(AI) </a:t>
                      </a:r>
                      <a:r>
                        <a:rPr lang="ko-KR" altLang="en-US" sz="800" kern="0" spc="0" dirty="0">
                          <a:effectLst/>
                        </a:rPr>
                        <a:t>플랫폼 구축 전문가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34" marR="91434" marT="45646" marB="45646" anchor="ctr"/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ctr" latinLnBrk="0" hangingPunct="1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kern="0" spc="0" dirty="0">
                          <a:effectLst/>
                        </a:rPr>
                        <a:t>인공지능</a:t>
                      </a:r>
                      <a:r>
                        <a:rPr lang="en-US" altLang="ko-KR" sz="800" kern="0" spc="0" dirty="0">
                          <a:effectLst/>
                        </a:rPr>
                        <a:t>(AI)  </a:t>
                      </a:r>
                      <a:r>
                        <a:rPr lang="ko-KR" altLang="en-US" sz="800" kern="0" spc="0" dirty="0">
                          <a:effectLst/>
                        </a:rPr>
                        <a:t>엔지니어링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34" marR="91434" marT="45646" marB="45646" anchor="ctr"/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ctr" latinLnBrk="0" hangingPunct="1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Y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34" marR="91434" marT="45646" marB="45646" anchor="ctr"/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ctr" latinLnBrk="0" hangingPunct="1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u="sng" kern="0" spc="0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800" u="sng" kern="0" spc="0" dirty="0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34" marR="91434" marT="45646" marB="45646" anchor="ctr"/>
                </a:tc>
                <a:extLst>
                  <a:ext uri="{0D108BD9-81ED-4DB2-BD59-A6C34878D82A}">
                    <a16:rowId xmlns:a16="http://schemas.microsoft.com/office/drawing/2014/main" val="1434520708"/>
                  </a:ext>
                </a:extLst>
              </a:tr>
            </a:tbl>
          </a:graphicData>
        </a:graphic>
      </p:graphicFrame>
      <p:sp>
        <p:nvSpPr>
          <p:cNvPr id="78" name="TextBox 77">
            <a:extLst>
              <a:ext uri="{FF2B5EF4-FFF2-40B4-BE49-F238E27FC236}">
                <a16:creationId xmlns:a16="http://schemas.microsoft.com/office/drawing/2014/main" id="{CA1E9F18-73B5-432C-A153-6D478B845743}"/>
              </a:ext>
            </a:extLst>
          </p:cNvPr>
          <p:cNvSpPr txBox="1"/>
          <p:nvPr/>
        </p:nvSpPr>
        <p:spPr>
          <a:xfrm>
            <a:off x="5761896" y="2469896"/>
            <a:ext cx="692150" cy="246062"/>
          </a:xfrm>
          <a:prstGeom prst="rect">
            <a:avLst/>
          </a:prstGeom>
          <a:solidFill>
            <a:sysClr val="window" lastClr="FFFFFF"/>
          </a:solidFill>
        </p:spPr>
        <p:txBody>
          <a:bodyPr>
            <a:spAutoFit/>
          </a:bodyPr>
          <a:lstStyle/>
          <a:p>
            <a:pPr algn="r" defTabSz="1028700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kern="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신청</a:t>
            </a:r>
          </a:p>
        </p:txBody>
      </p:sp>
      <p:grpSp>
        <p:nvGrpSpPr>
          <p:cNvPr id="45171" name="그룹 78">
            <a:extLst>
              <a:ext uri="{FF2B5EF4-FFF2-40B4-BE49-F238E27FC236}">
                <a16:creationId xmlns:a16="http://schemas.microsoft.com/office/drawing/2014/main" id="{C7C4D180-0D73-483B-8AC7-3E27FEE0BE86}"/>
              </a:ext>
            </a:extLst>
          </p:cNvPr>
          <p:cNvGrpSpPr>
            <a:grpSpLocks/>
          </p:cNvGrpSpPr>
          <p:nvPr/>
        </p:nvGrpSpPr>
        <p:grpSpPr bwMode="auto">
          <a:xfrm>
            <a:off x="6477859" y="2461958"/>
            <a:ext cx="925512" cy="238125"/>
            <a:chOff x="1733945" y="1830327"/>
            <a:chExt cx="1230390" cy="310293"/>
          </a:xfrm>
        </p:grpSpPr>
        <p:sp>
          <p:nvSpPr>
            <p:cNvPr id="80" name="Rectangle 2645">
              <a:extLst>
                <a:ext uri="{FF2B5EF4-FFF2-40B4-BE49-F238E27FC236}">
                  <a16:creationId xmlns:a16="http://schemas.microsoft.com/office/drawing/2014/main" id="{33E52A3C-BC3D-4F2A-A151-8EC8B8C48D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33945" y="1844808"/>
              <a:ext cx="1063665" cy="295812"/>
            </a:xfrm>
            <a:prstGeom prst="rect">
              <a:avLst/>
            </a:prstGeom>
            <a:solidFill>
              <a:sysClr val="window" lastClr="FFFFFF"/>
            </a:solidFill>
            <a:ln w="9525" algn="ctr">
              <a:solidFill>
                <a:sysClr val="window" lastClr="FFFFFF">
                  <a:lumMod val="50000"/>
                </a:sysClr>
              </a:solidFill>
              <a:miter lim="800000"/>
              <a:headEnd/>
              <a:tailEnd/>
            </a:ln>
          </p:spPr>
          <p:txBody>
            <a:bodyPr wrap="none" lIns="46800" rIns="46800" anchor="ctr"/>
            <a:lstStyle/>
            <a:p>
              <a:pPr algn="ctr" defTabSz="1028700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800" kern="0" dirty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-</a:t>
              </a:r>
              <a:r>
                <a:rPr kumimoji="0" lang="ko-KR" altLang="en-US" sz="800" kern="0" dirty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전체</a:t>
              </a:r>
              <a:r>
                <a:rPr kumimoji="0" lang="en-US" altLang="ko-KR" sz="800" kern="0" dirty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-</a:t>
              </a:r>
              <a:endParaRPr kumimoji="0" lang="ko-KR" altLang="en-US" sz="800" kern="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81" name="Rectangle 2645">
              <a:extLst>
                <a:ext uri="{FF2B5EF4-FFF2-40B4-BE49-F238E27FC236}">
                  <a16:creationId xmlns:a16="http://schemas.microsoft.com/office/drawing/2014/main" id="{3FB62220-A1D1-49CB-991C-90EE6C4382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03941" y="1830327"/>
              <a:ext cx="160394" cy="310293"/>
            </a:xfrm>
            <a:prstGeom prst="rect">
              <a:avLst/>
            </a:prstGeom>
            <a:solidFill>
              <a:sysClr val="window" lastClr="FFFFFF">
                <a:lumMod val="85000"/>
              </a:sysClr>
            </a:solidFill>
            <a:ln w="9525" algn="ctr">
              <a:solidFill>
                <a:sysClr val="window" lastClr="FFFFFF">
                  <a:lumMod val="50000"/>
                </a:sys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1028700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700" kern="0" dirty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▼</a:t>
              </a:r>
            </a:p>
          </p:txBody>
        </p:sp>
      </p:grpSp>
      <p:sp>
        <p:nvSpPr>
          <p:cNvPr id="82" name="Panel">
            <a:extLst>
              <a:ext uri="{FF2B5EF4-FFF2-40B4-BE49-F238E27FC236}">
                <a16:creationId xmlns:a16="http://schemas.microsoft.com/office/drawing/2014/main" id="{0DD669AC-B635-4678-B885-3F2A0019CB00}"/>
              </a:ext>
            </a:extLst>
          </p:cNvPr>
          <p:cNvSpPr>
            <a:spLocks/>
          </p:cNvSpPr>
          <p:nvPr/>
        </p:nvSpPr>
        <p:spPr bwMode="auto">
          <a:xfrm>
            <a:off x="6481034" y="2679446"/>
            <a:ext cx="922337" cy="404812"/>
          </a:xfrm>
          <a:prstGeom prst="rect">
            <a:avLst/>
          </a:prstGeom>
          <a:solidFill>
            <a:sysClr val="window" lastClr="FFFFFF"/>
          </a:solidFill>
          <a:ln w="9525" algn="ctr">
            <a:solidFill>
              <a:sysClr val="window" lastClr="FFFFFF">
                <a:lumMod val="50000"/>
              </a:sysClr>
            </a:solidFill>
            <a:miter lim="800000"/>
            <a:headEnd/>
            <a:tailEnd/>
          </a:ln>
        </p:spPr>
        <p:txBody>
          <a:bodyPr wrap="none" lIns="46800" rIns="46800" anchor="ctr"/>
          <a:lstStyle/>
          <a:p>
            <a:pPr defTabSz="1028700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800" kern="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신청</a:t>
            </a:r>
            <a:endParaRPr kumimoji="0" lang="en-US" altLang="ko-KR" sz="800" kern="0" dirty="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  <a:p>
            <a:pPr defTabSz="1028700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800" kern="0" dirty="0" err="1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미신청</a:t>
            </a:r>
            <a:endParaRPr kumimoji="0" lang="en-US" altLang="ko-KR" sz="800" kern="0" dirty="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3A6EE2A6-5F64-47F7-81B0-EDFB4C95BD19}"/>
              </a:ext>
            </a:extLst>
          </p:cNvPr>
          <p:cNvSpPr txBox="1"/>
          <p:nvPr/>
        </p:nvSpPr>
        <p:spPr>
          <a:xfrm>
            <a:off x="2432909" y="2469896"/>
            <a:ext cx="690562" cy="246062"/>
          </a:xfrm>
          <a:prstGeom prst="rect">
            <a:avLst/>
          </a:prstGeom>
          <a:solidFill>
            <a:sysClr val="window" lastClr="FFFFFF"/>
          </a:solidFill>
        </p:spPr>
        <p:txBody>
          <a:bodyPr>
            <a:spAutoFit/>
          </a:bodyPr>
          <a:lstStyle/>
          <a:p>
            <a:pPr algn="r" defTabSz="1028700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kern="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분야</a:t>
            </a:r>
          </a:p>
        </p:txBody>
      </p:sp>
      <p:grpSp>
        <p:nvGrpSpPr>
          <p:cNvPr id="45174" name="그룹 84">
            <a:extLst>
              <a:ext uri="{FF2B5EF4-FFF2-40B4-BE49-F238E27FC236}">
                <a16:creationId xmlns:a16="http://schemas.microsoft.com/office/drawing/2014/main" id="{9275DEEE-DD92-4AE6-AA15-15DB446B64E9}"/>
              </a:ext>
            </a:extLst>
          </p:cNvPr>
          <p:cNvGrpSpPr>
            <a:grpSpLocks/>
          </p:cNvGrpSpPr>
          <p:nvPr/>
        </p:nvGrpSpPr>
        <p:grpSpPr bwMode="auto">
          <a:xfrm>
            <a:off x="3147284" y="2461958"/>
            <a:ext cx="927100" cy="238125"/>
            <a:chOff x="1733945" y="1830327"/>
            <a:chExt cx="1230390" cy="310293"/>
          </a:xfrm>
        </p:grpSpPr>
        <p:sp>
          <p:nvSpPr>
            <p:cNvPr id="86" name="Rectangle 2645">
              <a:extLst>
                <a:ext uri="{FF2B5EF4-FFF2-40B4-BE49-F238E27FC236}">
                  <a16:creationId xmlns:a16="http://schemas.microsoft.com/office/drawing/2014/main" id="{475BFE7F-67DE-4822-8854-9526A5E51A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33945" y="1844808"/>
              <a:ext cx="1063950" cy="295812"/>
            </a:xfrm>
            <a:prstGeom prst="rect">
              <a:avLst/>
            </a:prstGeom>
            <a:solidFill>
              <a:sysClr val="window" lastClr="FFFFFF"/>
            </a:solidFill>
            <a:ln w="9525" algn="ctr">
              <a:solidFill>
                <a:sysClr val="window" lastClr="FFFFFF">
                  <a:lumMod val="50000"/>
                </a:sysClr>
              </a:solidFill>
              <a:miter lim="800000"/>
              <a:headEnd/>
              <a:tailEnd/>
            </a:ln>
          </p:spPr>
          <p:txBody>
            <a:bodyPr wrap="none" lIns="46800" rIns="46800" anchor="ctr"/>
            <a:lstStyle/>
            <a:p>
              <a:pPr algn="ctr" defTabSz="1028700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800" kern="0" dirty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-</a:t>
              </a:r>
              <a:r>
                <a:rPr kumimoji="0" lang="ko-KR" altLang="en-US" sz="800" kern="0" dirty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전체</a:t>
              </a:r>
              <a:r>
                <a:rPr kumimoji="0" lang="en-US" altLang="ko-KR" sz="800" kern="0" dirty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-</a:t>
              </a:r>
              <a:endParaRPr kumimoji="0" lang="ko-KR" altLang="en-US" sz="800" kern="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87" name="Rectangle 2645">
              <a:extLst>
                <a:ext uri="{FF2B5EF4-FFF2-40B4-BE49-F238E27FC236}">
                  <a16:creationId xmlns:a16="http://schemas.microsoft.com/office/drawing/2014/main" id="{4C39C3B5-D9A9-45C5-9268-E4FD867F69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02108" y="1830327"/>
              <a:ext cx="162227" cy="310293"/>
            </a:xfrm>
            <a:prstGeom prst="rect">
              <a:avLst/>
            </a:prstGeom>
            <a:solidFill>
              <a:sysClr val="window" lastClr="FFFFFF">
                <a:lumMod val="85000"/>
              </a:sysClr>
            </a:solidFill>
            <a:ln w="9525" algn="ctr">
              <a:solidFill>
                <a:sysClr val="window" lastClr="FFFFFF">
                  <a:lumMod val="50000"/>
                </a:sys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1028700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700" kern="0" dirty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▼</a:t>
              </a:r>
            </a:p>
          </p:txBody>
        </p:sp>
      </p:grpSp>
      <p:sp>
        <p:nvSpPr>
          <p:cNvPr id="88" name="Panel">
            <a:extLst>
              <a:ext uri="{FF2B5EF4-FFF2-40B4-BE49-F238E27FC236}">
                <a16:creationId xmlns:a16="http://schemas.microsoft.com/office/drawing/2014/main" id="{792E0A7E-0AF7-420A-AB4E-2C1A340EBA5F}"/>
              </a:ext>
            </a:extLst>
          </p:cNvPr>
          <p:cNvSpPr>
            <a:spLocks/>
          </p:cNvSpPr>
          <p:nvPr/>
        </p:nvSpPr>
        <p:spPr bwMode="auto">
          <a:xfrm>
            <a:off x="3152046" y="2679446"/>
            <a:ext cx="922338" cy="404812"/>
          </a:xfrm>
          <a:prstGeom prst="rect">
            <a:avLst/>
          </a:prstGeom>
          <a:solidFill>
            <a:sysClr val="window" lastClr="FFFFFF"/>
          </a:solidFill>
          <a:ln w="9525" algn="ctr">
            <a:solidFill>
              <a:sysClr val="window" lastClr="FFFFFF">
                <a:lumMod val="50000"/>
              </a:sysClr>
            </a:solidFill>
            <a:miter lim="800000"/>
            <a:headEnd/>
            <a:tailEnd/>
          </a:ln>
        </p:spPr>
        <p:txBody>
          <a:bodyPr wrap="none" lIns="46800" rIns="46800" anchor="ctr"/>
          <a:lstStyle/>
          <a:p>
            <a:pPr defTabSz="1028700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800" kern="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인공지능</a:t>
            </a:r>
            <a:endParaRPr kumimoji="0" lang="en-US" altLang="ko-KR" sz="800" kern="0" dirty="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  <a:p>
            <a:pPr defTabSz="1028700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800" kern="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SW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B8F21DDC-D46B-4DDD-95BF-B9698F7A74D2}"/>
              </a:ext>
            </a:extLst>
          </p:cNvPr>
          <p:cNvSpPr txBox="1"/>
          <p:nvPr/>
        </p:nvSpPr>
        <p:spPr>
          <a:xfrm>
            <a:off x="4115659" y="2469896"/>
            <a:ext cx="849312" cy="246062"/>
          </a:xfrm>
          <a:prstGeom prst="rect">
            <a:avLst/>
          </a:prstGeom>
          <a:solidFill>
            <a:sysClr val="window" lastClr="FFFFFF"/>
          </a:solidFill>
        </p:spPr>
        <p:txBody>
          <a:bodyPr>
            <a:spAutoFit/>
          </a:bodyPr>
          <a:lstStyle/>
          <a:p>
            <a:pPr algn="r" defTabSz="1028700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kern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세부분야</a:t>
            </a:r>
            <a:endParaRPr kumimoji="0" lang="ko-KR" altLang="en-US" kern="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grpSp>
        <p:nvGrpSpPr>
          <p:cNvPr id="45177" name="그룹 89">
            <a:extLst>
              <a:ext uri="{FF2B5EF4-FFF2-40B4-BE49-F238E27FC236}">
                <a16:creationId xmlns:a16="http://schemas.microsoft.com/office/drawing/2014/main" id="{BC13FCE7-28CE-4113-B34F-4056B1A39027}"/>
              </a:ext>
            </a:extLst>
          </p:cNvPr>
          <p:cNvGrpSpPr>
            <a:grpSpLocks/>
          </p:cNvGrpSpPr>
          <p:nvPr/>
        </p:nvGrpSpPr>
        <p:grpSpPr bwMode="auto">
          <a:xfrm>
            <a:off x="4988784" y="2461958"/>
            <a:ext cx="925512" cy="238125"/>
            <a:chOff x="1733945" y="1830327"/>
            <a:chExt cx="1230390" cy="310293"/>
          </a:xfrm>
        </p:grpSpPr>
        <p:sp>
          <p:nvSpPr>
            <p:cNvPr id="92" name="Rectangle 2645">
              <a:extLst>
                <a:ext uri="{FF2B5EF4-FFF2-40B4-BE49-F238E27FC236}">
                  <a16:creationId xmlns:a16="http://schemas.microsoft.com/office/drawing/2014/main" id="{81C9654F-D939-403E-8362-2788CBA013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33945" y="1844808"/>
              <a:ext cx="1063665" cy="295812"/>
            </a:xfrm>
            <a:prstGeom prst="rect">
              <a:avLst/>
            </a:prstGeom>
            <a:solidFill>
              <a:sysClr val="window" lastClr="FFFFFF"/>
            </a:solidFill>
            <a:ln w="9525" algn="ctr">
              <a:solidFill>
                <a:sysClr val="window" lastClr="FFFFFF">
                  <a:lumMod val="50000"/>
                </a:sysClr>
              </a:solidFill>
              <a:miter lim="800000"/>
              <a:headEnd/>
              <a:tailEnd/>
            </a:ln>
          </p:spPr>
          <p:txBody>
            <a:bodyPr wrap="none" lIns="46800" rIns="46800" anchor="ctr"/>
            <a:lstStyle/>
            <a:p>
              <a:pPr algn="ctr" defTabSz="1028700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800" kern="0" dirty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-</a:t>
              </a:r>
              <a:r>
                <a:rPr kumimoji="0" lang="ko-KR" altLang="en-US" sz="800" kern="0" dirty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전체</a:t>
              </a:r>
              <a:r>
                <a:rPr kumimoji="0" lang="en-US" altLang="ko-KR" sz="800" kern="0" dirty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-</a:t>
              </a:r>
              <a:endParaRPr kumimoji="0" lang="ko-KR" altLang="en-US" sz="800" kern="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93" name="Rectangle 2645">
              <a:extLst>
                <a:ext uri="{FF2B5EF4-FFF2-40B4-BE49-F238E27FC236}">
                  <a16:creationId xmlns:a16="http://schemas.microsoft.com/office/drawing/2014/main" id="{FA02229B-84F6-484A-B709-744A703FFE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03941" y="1830327"/>
              <a:ext cx="160394" cy="310293"/>
            </a:xfrm>
            <a:prstGeom prst="rect">
              <a:avLst/>
            </a:prstGeom>
            <a:solidFill>
              <a:sysClr val="window" lastClr="FFFFFF">
                <a:lumMod val="85000"/>
              </a:sysClr>
            </a:solidFill>
            <a:ln w="9525" algn="ctr">
              <a:solidFill>
                <a:sysClr val="window" lastClr="FFFFFF">
                  <a:lumMod val="50000"/>
                </a:sys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1028700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700" kern="0" dirty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▼</a:t>
              </a:r>
            </a:p>
          </p:txBody>
        </p:sp>
      </p:grpSp>
      <p:sp>
        <p:nvSpPr>
          <p:cNvPr id="94" name="Panel">
            <a:extLst>
              <a:ext uri="{FF2B5EF4-FFF2-40B4-BE49-F238E27FC236}">
                <a16:creationId xmlns:a16="http://schemas.microsoft.com/office/drawing/2014/main" id="{43D06539-3A1A-405A-80F0-5C4849E60E1A}"/>
              </a:ext>
            </a:extLst>
          </p:cNvPr>
          <p:cNvSpPr>
            <a:spLocks/>
          </p:cNvSpPr>
          <p:nvPr/>
        </p:nvSpPr>
        <p:spPr bwMode="auto">
          <a:xfrm>
            <a:off x="4991959" y="2679446"/>
            <a:ext cx="1363662" cy="404812"/>
          </a:xfrm>
          <a:prstGeom prst="rect">
            <a:avLst/>
          </a:prstGeom>
          <a:solidFill>
            <a:sysClr val="window" lastClr="FFFFFF"/>
          </a:solidFill>
          <a:ln w="9525" algn="ctr">
            <a:solidFill>
              <a:sysClr val="window" lastClr="FFFFFF">
                <a:lumMod val="50000"/>
              </a:sysClr>
            </a:solidFill>
            <a:miter lim="800000"/>
            <a:headEnd/>
            <a:tailEnd/>
          </a:ln>
        </p:spPr>
        <p:txBody>
          <a:bodyPr wrap="none" lIns="46800" rIns="46800" anchor="ctr"/>
          <a:lstStyle/>
          <a:p>
            <a:pPr defTabSz="1028700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800" kern="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인공지능</a:t>
            </a:r>
            <a:r>
              <a:rPr kumimoji="0" lang="en-US" altLang="ko-KR" sz="800" kern="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(AI) </a:t>
            </a:r>
            <a:r>
              <a:rPr kumimoji="0" lang="ko-KR" altLang="en-US" sz="800" kern="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서비스 기획자</a:t>
            </a:r>
            <a:endParaRPr kumimoji="0" lang="en-US" altLang="ko-KR" sz="800" kern="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defTabSz="1028700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800" kern="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인공지능</a:t>
            </a:r>
            <a:r>
              <a:rPr kumimoji="0" lang="en-US" altLang="ko-KR" sz="800" kern="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(AI) </a:t>
            </a:r>
            <a:r>
              <a:rPr kumimoji="0" lang="ko-KR" altLang="en-US" sz="800" kern="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플랫폼 구축</a:t>
            </a:r>
            <a:endParaRPr kumimoji="0" lang="en-US" altLang="ko-KR" sz="800" kern="0" dirty="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8EEF86FB-4616-49BA-9A35-E4093646E0F6}"/>
              </a:ext>
            </a:extLst>
          </p:cNvPr>
          <p:cNvSpPr txBox="1"/>
          <p:nvPr/>
        </p:nvSpPr>
        <p:spPr>
          <a:xfrm>
            <a:off x="910496" y="2469896"/>
            <a:ext cx="692150" cy="246062"/>
          </a:xfrm>
          <a:prstGeom prst="rect">
            <a:avLst/>
          </a:prstGeom>
          <a:solidFill>
            <a:sysClr val="window" lastClr="FFFFFF"/>
          </a:solidFill>
        </p:spPr>
        <p:txBody>
          <a:bodyPr>
            <a:spAutoFit/>
          </a:bodyPr>
          <a:lstStyle/>
          <a:p>
            <a:pPr algn="r" defTabSz="1028700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kern="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구분</a:t>
            </a:r>
          </a:p>
        </p:txBody>
      </p:sp>
      <p:grpSp>
        <p:nvGrpSpPr>
          <p:cNvPr id="45180" name="그룹 95">
            <a:extLst>
              <a:ext uri="{FF2B5EF4-FFF2-40B4-BE49-F238E27FC236}">
                <a16:creationId xmlns:a16="http://schemas.microsoft.com/office/drawing/2014/main" id="{AAE8ADBD-53DD-4FD8-A91F-A4B41F88CEA6}"/>
              </a:ext>
            </a:extLst>
          </p:cNvPr>
          <p:cNvGrpSpPr>
            <a:grpSpLocks/>
          </p:cNvGrpSpPr>
          <p:nvPr/>
        </p:nvGrpSpPr>
        <p:grpSpPr bwMode="auto">
          <a:xfrm>
            <a:off x="1624871" y="2461958"/>
            <a:ext cx="927100" cy="238125"/>
            <a:chOff x="1733945" y="1830327"/>
            <a:chExt cx="1230390" cy="310293"/>
          </a:xfrm>
        </p:grpSpPr>
        <p:sp>
          <p:nvSpPr>
            <p:cNvPr id="97" name="Rectangle 2645">
              <a:extLst>
                <a:ext uri="{FF2B5EF4-FFF2-40B4-BE49-F238E27FC236}">
                  <a16:creationId xmlns:a16="http://schemas.microsoft.com/office/drawing/2014/main" id="{E6D5DA9F-4322-440A-ABAA-3B8100F80A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33945" y="1844808"/>
              <a:ext cx="1063951" cy="295812"/>
            </a:xfrm>
            <a:prstGeom prst="rect">
              <a:avLst/>
            </a:prstGeom>
            <a:solidFill>
              <a:sysClr val="window" lastClr="FFFFFF"/>
            </a:solidFill>
            <a:ln w="9525" algn="ctr">
              <a:solidFill>
                <a:sysClr val="window" lastClr="FFFFFF">
                  <a:lumMod val="50000"/>
                </a:sysClr>
              </a:solidFill>
              <a:miter lim="800000"/>
              <a:headEnd/>
              <a:tailEnd/>
            </a:ln>
          </p:spPr>
          <p:txBody>
            <a:bodyPr wrap="none" lIns="46800" rIns="46800" anchor="ctr"/>
            <a:lstStyle/>
            <a:p>
              <a:pPr algn="ctr" defTabSz="1028700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800" kern="0" dirty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-</a:t>
              </a:r>
              <a:r>
                <a:rPr kumimoji="0" lang="ko-KR" altLang="en-US" sz="800" kern="0" dirty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전체</a:t>
              </a:r>
              <a:r>
                <a:rPr kumimoji="0" lang="en-US" altLang="ko-KR" sz="800" kern="0" dirty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-</a:t>
              </a:r>
              <a:endParaRPr kumimoji="0" lang="ko-KR" altLang="en-US" sz="800" kern="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98" name="Rectangle 2645">
              <a:extLst>
                <a:ext uri="{FF2B5EF4-FFF2-40B4-BE49-F238E27FC236}">
                  <a16:creationId xmlns:a16="http://schemas.microsoft.com/office/drawing/2014/main" id="{B3AFF4FF-63BC-4BC5-B08F-19FE26EA95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02110" y="1830327"/>
              <a:ext cx="162225" cy="310293"/>
            </a:xfrm>
            <a:prstGeom prst="rect">
              <a:avLst/>
            </a:prstGeom>
            <a:solidFill>
              <a:sysClr val="window" lastClr="FFFFFF">
                <a:lumMod val="85000"/>
              </a:sysClr>
            </a:solidFill>
            <a:ln w="9525" algn="ctr">
              <a:solidFill>
                <a:sysClr val="window" lastClr="FFFFFF">
                  <a:lumMod val="50000"/>
                </a:sys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1028700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700" kern="0" dirty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▼</a:t>
              </a:r>
            </a:p>
          </p:txBody>
        </p:sp>
      </p:grpSp>
      <p:sp>
        <p:nvSpPr>
          <p:cNvPr id="99" name="Panel">
            <a:extLst>
              <a:ext uri="{FF2B5EF4-FFF2-40B4-BE49-F238E27FC236}">
                <a16:creationId xmlns:a16="http://schemas.microsoft.com/office/drawing/2014/main" id="{15393441-E9A3-461E-8769-33B0F1CAC9CA}"/>
              </a:ext>
            </a:extLst>
          </p:cNvPr>
          <p:cNvSpPr>
            <a:spLocks/>
          </p:cNvSpPr>
          <p:nvPr/>
        </p:nvSpPr>
        <p:spPr bwMode="auto">
          <a:xfrm>
            <a:off x="1629634" y="2679446"/>
            <a:ext cx="922337" cy="404812"/>
          </a:xfrm>
          <a:prstGeom prst="rect">
            <a:avLst/>
          </a:prstGeom>
          <a:solidFill>
            <a:sysClr val="window" lastClr="FFFFFF"/>
          </a:solidFill>
          <a:ln w="9525" algn="ctr">
            <a:solidFill>
              <a:sysClr val="window" lastClr="FFFFFF">
                <a:lumMod val="50000"/>
              </a:sysClr>
            </a:solidFill>
            <a:miter lim="800000"/>
            <a:headEnd/>
            <a:tailEnd/>
          </a:ln>
        </p:spPr>
        <p:txBody>
          <a:bodyPr wrap="none" lIns="46800" rIns="46800" anchor="ctr"/>
          <a:lstStyle/>
          <a:p>
            <a:pPr defTabSz="1028700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800" kern="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평생</a:t>
            </a:r>
            <a:endParaRPr kumimoji="0" lang="en-US" altLang="ko-KR" sz="800" kern="0" dirty="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  <a:p>
            <a:pPr defTabSz="1028700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800" kern="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신기술</a:t>
            </a:r>
            <a:endParaRPr kumimoji="0" lang="en-US" altLang="ko-KR" sz="800" kern="0" dirty="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A81D73F4-56DC-463C-9C89-BF2C9A05174A}"/>
              </a:ext>
            </a:extLst>
          </p:cNvPr>
          <p:cNvSpPr txBox="1"/>
          <p:nvPr/>
        </p:nvSpPr>
        <p:spPr>
          <a:xfrm>
            <a:off x="905734" y="2150808"/>
            <a:ext cx="690562" cy="246063"/>
          </a:xfrm>
          <a:prstGeom prst="rect">
            <a:avLst/>
          </a:prstGeom>
          <a:solidFill>
            <a:sysClr val="window" lastClr="FFFFFF"/>
          </a:solidFill>
        </p:spPr>
        <p:txBody>
          <a:bodyPr>
            <a:spAutoFit/>
          </a:bodyPr>
          <a:lstStyle/>
          <a:p>
            <a:pPr algn="r" defTabSz="1028700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kern="0" dirty="0" err="1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과정명</a:t>
            </a:r>
            <a:endParaRPr kumimoji="0" lang="ko-KR" altLang="en-US" kern="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123" name="사각형: 둥근 모서리 122">
            <a:extLst>
              <a:ext uri="{FF2B5EF4-FFF2-40B4-BE49-F238E27FC236}">
                <a16:creationId xmlns:a16="http://schemas.microsoft.com/office/drawing/2014/main" id="{77EBBEB1-DBED-4065-8CC2-151E84111D70}"/>
              </a:ext>
            </a:extLst>
          </p:cNvPr>
          <p:cNvSpPr/>
          <p:nvPr/>
        </p:nvSpPr>
        <p:spPr>
          <a:xfrm>
            <a:off x="1624871" y="2171446"/>
            <a:ext cx="5024438" cy="255587"/>
          </a:xfrm>
          <a:prstGeom prst="roundRect">
            <a:avLst>
              <a:gd name="adj" fmla="val 3883"/>
            </a:avLst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9163770E-2139-477D-9081-E35EE33424E2}"/>
              </a:ext>
            </a:extLst>
          </p:cNvPr>
          <p:cNvSpPr/>
          <p:nvPr/>
        </p:nvSpPr>
        <p:spPr>
          <a:xfrm>
            <a:off x="6677884" y="2169858"/>
            <a:ext cx="590550" cy="24447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rmAutofit/>
          </a:bodyPr>
          <a:lstStyle/>
          <a:p>
            <a:pPr algn="ctr">
              <a:defRPr/>
            </a:pPr>
            <a:r>
              <a:rPr lang="ko-KR" altLang="en-US" sz="75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검색</a:t>
            </a:r>
            <a:endParaRPr lang="ko-KR" altLang="en-US" sz="75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Segoe UI" panose="020B0502040204020203" pitchFamily="34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0E092427-29D8-4699-99BF-6E4BCE49609F}"/>
              </a:ext>
            </a:extLst>
          </p:cNvPr>
          <p:cNvSpPr/>
          <p:nvPr/>
        </p:nvSpPr>
        <p:spPr>
          <a:xfrm>
            <a:off x="746984" y="1852358"/>
            <a:ext cx="7104062" cy="214313"/>
          </a:xfrm>
          <a:prstGeom prst="rect">
            <a:avLst/>
          </a:prstGeom>
          <a:solidFill>
            <a:sysClr val="window" lastClr="FFFFFF">
              <a:lumMod val="85000"/>
            </a:sysClr>
          </a:solidFill>
        </p:spPr>
        <p:txBody>
          <a:bodyPr>
            <a:spAutoFit/>
          </a:bodyPr>
          <a:lstStyle/>
          <a:p>
            <a:pPr algn="ctr" defTabSz="1028700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800" kern="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itchFamily="50" charset="-127"/>
                <a:ea typeface="맑은 고딕" panose="020B0503020000020004" pitchFamily="50" charset="-127"/>
              </a:rPr>
              <a:t>모집 과정</a:t>
            </a:r>
            <a:r>
              <a:rPr kumimoji="0" lang="en-US" altLang="ko-KR" sz="800" kern="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itchFamily="50" charset="-127"/>
                <a:ea typeface="맑은 고딕" panose="020B0503020000020004" pitchFamily="50" charset="-127"/>
              </a:rPr>
              <a:t>: 30</a:t>
            </a:r>
            <a:r>
              <a:rPr kumimoji="0" lang="ko-KR" altLang="en-US" sz="800" kern="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itchFamily="50" charset="-127"/>
                <a:ea typeface="맑은 고딕" panose="020B0503020000020004" pitchFamily="50" charset="-127"/>
              </a:rPr>
              <a:t>과정  </a:t>
            </a:r>
            <a:r>
              <a:rPr kumimoji="0" lang="en-US" altLang="ko-KR" sz="800" kern="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itchFamily="50" charset="-127"/>
                <a:ea typeface="맑은 고딕" panose="020B0503020000020004" pitchFamily="50" charset="-127"/>
              </a:rPr>
              <a:t>|   </a:t>
            </a:r>
            <a:r>
              <a:rPr kumimoji="0" lang="ko-KR" altLang="en-US" sz="800" kern="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itchFamily="50" charset="-127"/>
                <a:ea typeface="맑은 고딕" panose="020B0503020000020004" pitchFamily="50" charset="-127"/>
              </a:rPr>
              <a:t>신청 과정</a:t>
            </a:r>
            <a:r>
              <a:rPr kumimoji="0" lang="en-US" altLang="ko-KR" sz="800" kern="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itchFamily="50" charset="-127"/>
                <a:ea typeface="맑은 고딕" panose="020B0503020000020004" pitchFamily="50" charset="-127"/>
              </a:rPr>
              <a:t>: 25</a:t>
            </a:r>
            <a:r>
              <a:rPr kumimoji="0" lang="ko-KR" altLang="en-US" sz="800" kern="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itchFamily="50" charset="-127"/>
                <a:ea typeface="맑은 고딕" panose="020B0503020000020004" pitchFamily="50" charset="-127"/>
              </a:rPr>
              <a:t>   </a:t>
            </a:r>
            <a:r>
              <a:rPr kumimoji="0" lang="en-US" altLang="ko-KR" sz="800" kern="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itchFamily="50" charset="-127"/>
                <a:ea typeface="맑은 고딕" panose="020B0503020000020004" pitchFamily="50" charset="-127"/>
              </a:rPr>
              <a:t>|   </a:t>
            </a:r>
            <a:r>
              <a:rPr kumimoji="0" lang="ko-KR" altLang="en-US" sz="800" kern="0" dirty="0" err="1">
                <a:solidFill>
                  <a:prstClr val="black">
                    <a:lumMod val="85000"/>
                    <a:lumOff val="15000"/>
                  </a:prstClr>
                </a:solidFill>
                <a:latin typeface="맑은 고딕" pitchFamily="50" charset="-127"/>
                <a:ea typeface="맑은 고딕" panose="020B0503020000020004" pitchFamily="50" charset="-127"/>
              </a:rPr>
              <a:t>미신청</a:t>
            </a:r>
            <a:r>
              <a:rPr kumimoji="0" lang="ko-KR" altLang="en-US" sz="800" kern="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itchFamily="50" charset="-127"/>
                <a:ea typeface="맑은 고딕" panose="020B0503020000020004" pitchFamily="50" charset="-127"/>
              </a:rPr>
              <a:t> 과정</a:t>
            </a:r>
            <a:r>
              <a:rPr kumimoji="0" lang="en-US" altLang="ko-KR" sz="800" kern="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itchFamily="50" charset="-127"/>
                <a:ea typeface="맑은 고딕" panose="020B0503020000020004" pitchFamily="50" charset="-127"/>
              </a:rPr>
              <a:t>: 5</a:t>
            </a:r>
            <a:endParaRPr kumimoji="0" lang="ko-KR" altLang="en-US" sz="800" kern="0" dirty="0">
              <a:solidFill>
                <a:prstClr val="black">
                  <a:lumMod val="85000"/>
                  <a:lumOff val="15000"/>
                </a:prstClr>
              </a:solidFill>
              <a:latin typeface="맑은 고딕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5186" name="직사각형 127">
            <a:extLst>
              <a:ext uri="{FF2B5EF4-FFF2-40B4-BE49-F238E27FC236}">
                <a16:creationId xmlns:a16="http://schemas.microsoft.com/office/drawing/2014/main" id="{B8CFA61E-9574-494F-85BC-7B9C91B6BE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9471" y="1387221"/>
            <a:ext cx="7640638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1028700"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defTabSz="10287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defTabSz="10287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defTabSz="10287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defTabSz="10287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defTabSz="10287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defTabSz="10287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defTabSz="10287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defTabSz="10287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kumimoji="0" lang="en-US" altLang="ko-KR" sz="1600" b="1">
                <a:solidFill>
                  <a:srgbClr val="000000"/>
                </a:solidFill>
              </a:rPr>
              <a:t>2022</a:t>
            </a:r>
            <a:r>
              <a:rPr kumimoji="0" lang="ko-KR" altLang="en-US" sz="1600" b="1">
                <a:solidFill>
                  <a:srgbClr val="000000"/>
                </a:solidFill>
              </a:rPr>
              <a:t>년도 이러닝 콘텐츠 내용전문가 </a:t>
            </a:r>
            <a:r>
              <a:rPr kumimoji="0" lang="en-US" altLang="ko-KR" sz="1600" b="1">
                <a:solidFill>
                  <a:srgbClr val="000000"/>
                </a:solidFill>
              </a:rPr>
              <a:t>(</a:t>
            </a:r>
            <a:r>
              <a:rPr kumimoji="0" lang="ko-KR" altLang="en-US" sz="1600" b="1">
                <a:solidFill>
                  <a:srgbClr val="000000"/>
                </a:solidFill>
              </a:rPr>
              <a:t>정보통신 분야</a:t>
            </a:r>
            <a:r>
              <a:rPr kumimoji="0" lang="en-US" altLang="ko-KR" sz="1600" b="1">
                <a:solidFill>
                  <a:srgbClr val="000000"/>
                </a:solidFill>
              </a:rPr>
              <a:t>) </a:t>
            </a:r>
            <a:r>
              <a:rPr kumimoji="0" lang="ko-KR" altLang="en-US" sz="1600" b="1">
                <a:solidFill>
                  <a:srgbClr val="000000"/>
                </a:solidFill>
              </a:rPr>
              <a:t>추가 모집</a:t>
            </a:r>
          </a:p>
        </p:txBody>
      </p:sp>
      <p:graphicFrame>
        <p:nvGraphicFramePr>
          <p:cNvPr id="129" name="Google Shape;1284;p55">
            <a:extLst>
              <a:ext uri="{FF2B5EF4-FFF2-40B4-BE49-F238E27FC236}">
                <a16:creationId xmlns:a16="http://schemas.microsoft.com/office/drawing/2014/main" id="{C9A842D2-3B99-4F9B-9803-A05C1F797AF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117933"/>
              </p:ext>
            </p:extLst>
          </p:nvPr>
        </p:nvGraphicFramePr>
        <p:xfrm>
          <a:off x="6942996" y="1152271"/>
          <a:ext cx="1298576" cy="2349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6492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92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349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dirty="0"/>
                        <a:t>과정별</a:t>
                      </a:r>
                      <a:endParaRPr sz="800" dirty="0"/>
                    </a:p>
                  </a:txBody>
                  <a:tcPr marL="0" marR="0" marT="0" marB="0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dirty="0"/>
                        <a:t>신청자별</a:t>
                      </a:r>
                      <a:endParaRPr sz="800" dirty="0"/>
                    </a:p>
                  </a:txBody>
                  <a:tcPr marL="0" marR="0" marT="0" marB="0" anchor="ctr"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30" name="TextBox 129">
            <a:extLst>
              <a:ext uri="{FF2B5EF4-FFF2-40B4-BE49-F238E27FC236}">
                <a16:creationId xmlns:a16="http://schemas.microsoft.com/office/drawing/2014/main" id="{5EC8DEBB-3297-4668-91B7-AB7F575EDB64}"/>
              </a:ext>
            </a:extLst>
          </p:cNvPr>
          <p:cNvSpPr txBox="1"/>
          <p:nvPr/>
        </p:nvSpPr>
        <p:spPr>
          <a:xfrm>
            <a:off x="553309" y="1110996"/>
            <a:ext cx="690562" cy="246062"/>
          </a:xfrm>
          <a:prstGeom prst="rect">
            <a:avLst/>
          </a:prstGeom>
          <a:solidFill>
            <a:sysClr val="window" lastClr="FFFFFF"/>
          </a:solidFill>
        </p:spPr>
        <p:txBody>
          <a:bodyPr>
            <a:spAutoFit/>
          </a:bodyPr>
          <a:lstStyle/>
          <a:p>
            <a:pPr defTabSz="1028700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kern="0" dirty="0" err="1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공고별</a:t>
            </a:r>
            <a:endParaRPr kumimoji="0" lang="ko-KR" altLang="en-US" kern="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F55D1F3E-F0B5-451D-9DE4-3D3EE3C05944}"/>
              </a:ext>
            </a:extLst>
          </p:cNvPr>
          <p:cNvSpPr/>
          <p:nvPr/>
        </p:nvSpPr>
        <p:spPr>
          <a:xfrm>
            <a:off x="7322409" y="3095371"/>
            <a:ext cx="590550" cy="24447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rmAutofit/>
          </a:bodyPr>
          <a:lstStyle/>
          <a:p>
            <a:pPr algn="ctr">
              <a:defRPr/>
            </a:pPr>
            <a:r>
              <a:rPr lang="ko-KR" altLang="en-US" sz="75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다운로드</a:t>
            </a:r>
          </a:p>
        </p:txBody>
      </p:sp>
      <p:grpSp>
        <p:nvGrpSpPr>
          <p:cNvPr id="45197" name="그룹 121">
            <a:extLst>
              <a:ext uri="{FF2B5EF4-FFF2-40B4-BE49-F238E27FC236}">
                <a16:creationId xmlns:a16="http://schemas.microsoft.com/office/drawing/2014/main" id="{4EB99AAC-F80E-4F90-8399-1BE217D120FD}"/>
              </a:ext>
            </a:extLst>
          </p:cNvPr>
          <p:cNvGrpSpPr>
            <a:grpSpLocks/>
          </p:cNvGrpSpPr>
          <p:nvPr/>
        </p:nvGrpSpPr>
        <p:grpSpPr bwMode="auto">
          <a:xfrm>
            <a:off x="1080359" y="1303083"/>
            <a:ext cx="200025" cy="246063"/>
            <a:chOff x="2012774" y="1438295"/>
            <a:chExt cx="200368" cy="245280"/>
          </a:xfrm>
        </p:grpSpPr>
        <p:sp>
          <p:nvSpPr>
            <p:cNvPr id="134" name="Google Shape;2970;p125">
              <a:extLst>
                <a:ext uri="{FF2B5EF4-FFF2-40B4-BE49-F238E27FC236}">
                  <a16:creationId xmlns:a16="http://schemas.microsoft.com/office/drawing/2014/main" id="{6142094F-5968-4BF0-BBA1-7D05A3D87E91}"/>
                </a:ext>
              </a:extLst>
            </p:cNvPr>
            <p:cNvSpPr/>
            <p:nvPr/>
          </p:nvSpPr>
          <p:spPr>
            <a:xfrm>
              <a:off x="2012774" y="1463614"/>
              <a:ext cx="200368" cy="19938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lIns="91425" tIns="45700" rIns="91425" bIns="45700"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  <a:defRPr/>
              </a:pPr>
              <a:endParaRPr kumimoji="0" sz="800" dirty="0">
                <a:solidFill>
                  <a:prstClr val="white"/>
                </a:solidFill>
                <a:latin typeface="맑은 고딕" panose="020F0502020204030204"/>
                <a:ea typeface="+mn-ea"/>
                <a:cs typeface="Arial"/>
                <a:sym typeface="Arial"/>
              </a:endParaRPr>
            </a:p>
          </p:txBody>
        </p:sp>
        <p:sp>
          <p:nvSpPr>
            <p:cNvPr id="45235" name="Google Shape;423;p35">
              <a:extLst>
                <a:ext uri="{FF2B5EF4-FFF2-40B4-BE49-F238E27FC236}">
                  <a16:creationId xmlns:a16="http://schemas.microsoft.com/office/drawing/2014/main" id="{7CAF1067-5BE5-4535-BFA7-0F3FE7F562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745" y="1438295"/>
              <a:ext cx="189237" cy="245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14:hiddenLine>
              </a:ext>
            </a:extLst>
          </p:spPr>
          <p:txBody>
            <a:bodyPr lIns="0" tIns="45700" rIns="0" bIns="45700" anchor="ctr"/>
            <a:lstStyle>
              <a:lvl1pPr latinLnBrk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kumimoji="0" lang="en-US" altLang="ko-KR" sz="800">
                  <a:solidFill>
                    <a:srgbClr val="FFFFFF"/>
                  </a:solidFill>
                  <a:cs typeface="Arial" panose="020B0604020202020204" pitchFamily="34" charset="0"/>
                  <a:sym typeface="Arial" panose="020B0604020202020204" pitchFamily="34" charset="0"/>
                </a:rPr>
                <a:t>3</a:t>
              </a:r>
              <a:endParaRPr kumimoji="0" lang="ko-KR" altLang="ko-KR" sz="800">
                <a:solidFill>
                  <a:srgbClr val="FFFFFF"/>
                </a:solidFill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45198" name="그룹 121">
            <a:extLst>
              <a:ext uri="{FF2B5EF4-FFF2-40B4-BE49-F238E27FC236}">
                <a16:creationId xmlns:a16="http://schemas.microsoft.com/office/drawing/2014/main" id="{F22AEF61-31EE-4F6D-9033-7A6B40898044}"/>
              </a:ext>
            </a:extLst>
          </p:cNvPr>
          <p:cNvGrpSpPr>
            <a:grpSpLocks/>
          </p:cNvGrpSpPr>
          <p:nvPr/>
        </p:nvGrpSpPr>
        <p:grpSpPr bwMode="auto">
          <a:xfrm>
            <a:off x="6827109" y="1031621"/>
            <a:ext cx="200025" cy="246062"/>
            <a:chOff x="2012774" y="1438295"/>
            <a:chExt cx="200368" cy="245280"/>
          </a:xfrm>
        </p:grpSpPr>
        <p:sp>
          <p:nvSpPr>
            <p:cNvPr id="137" name="Google Shape;2970;p125">
              <a:extLst>
                <a:ext uri="{FF2B5EF4-FFF2-40B4-BE49-F238E27FC236}">
                  <a16:creationId xmlns:a16="http://schemas.microsoft.com/office/drawing/2014/main" id="{CAD5BAF4-E074-4851-804F-74686C9A9819}"/>
                </a:ext>
              </a:extLst>
            </p:cNvPr>
            <p:cNvSpPr/>
            <p:nvPr/>
          </p:nvSpPr>
          <p:spPr>
            <a:xfrm>
              <a:off x="2012774" y="1463614"/>
              <a:ext cx="200368" cy="19938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lIns="91425" tIns="45700" rIns="91425" bIns="45700"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  <a:defRPr/>
              </a:pPr>
              <a:endParaRPr kumimoji="0" sz="800" dirty="0">
                <a:solidFill>
                  <a:prstClr val="white"/>
                </a:solidFill>
                <a:latin typeface="맑은 고딕" panose="020F0502020204030204"/>
                <a:ea typeface="+mn-ea"/>
                <a:cs typeface="Arial"/>
                <a:sym typeface="Arial"/>
              </a:endParaRPr>
            </a:p>
          </p:txBody>
        </p:sp>
        <p:sp>
          <p:nvSpPr>
            <p:cNvPr id="45233" name="Google Shape;423;p35">
              <a:extLst>
                <a:ext uri="{FF2B5EF4-FFF2-40B4-BE49-F238E27FC236}">
                  <a16:creationId xmlns:a16="http://schemas.microsoft.com/office/drawing/2014/main" id="{66D17527-805D-470D-B31B-D14C9A5A84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745" y="1438295"/>
              <a:ext cx="189237" cy="245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14:hiddenLine>
              </a:ext>
            </a:extLst>
          </p:spPr>
          <p:txBody>
            <a:bodyPr lIns="0" tIns="45700" rIns="0" bIns="45700" anchor="ctr"/>
            <a:lstStyle>
              <a:lvl1pPr latinLnBrk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kumimoji="0" lang="en-US" altLang="ko-KR" sz="800">
                  <a:solidFill>
                    <a:srgbClr val="FFFFFF"/>
                  </a:solidFill>
                  <a:cs typeface="Arial" panose="020B0604020202020204" pitchFamily="34" charset="0"/>
                  <a:sym typeface="Arial" panose="020B0604020202020204" pitchFamily="34" charset="0"/>
                </a:rPr>
                <a:t>1</a:t>
              </a:r>
              <a:endParaRPr kumimoji="0" lang="ko-KR" altLang="ko-KR" sz="800">
                <a:solidFill>
                  <a:srgbClr val="FFFFFF"/>
                </a:solidFill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45199" name="그룹 121">
            <a:extLst>
              <a:ext uri="{FF2B5EF4-FFF2-40B4-BE49-F238E27FC236}">
                <a16:creationId xmlns:a16="http://schemas.microsoft.com/office/drawing/2014/main" id="{BF57FFC0-8E5C-4DC3-AF2D-B1F487FCEE0B}"/>
              </a:ext>
            </a:extLst>
          </p:cNvPr>
          <p:cNvGrpSpPr>
            <a:grpSpLocks/>
          </p:cNvGrpSpPr>
          <p:nvPr/>
        </p:nvGrpSpPr>
        <p:grpSpPr bwMode="auto">
          <a:xfrm>
            <a:off x="7517671" y="1023683"/>
            <a:ext cx="200025" cy="246063"/>
            <a:chOff x="2012774" y="1438295"/>
            <a:chExt cx="200368" cy="245280"/>
          </a:xfrm>
        </p:grpSpPr>
        <p:sp>
          <p:nvSpPr>
            <p:cNvPr id="140" name="Google Shape;2970;p125">
              <a:extLst>
                <a:ext uri="{FF2B5EF4-FFF2-40B4-BE49-F238E27FC236}">
                  <a16:creationId xmlns:a16="http://schemas.microsoft.com/office/drawing/2014/main" id="{3F1864A1-2688-4C19-B5F9-2C9F5E09138A}"/>
                </a:ext>
              </a:extLst>
            </p:cNvPr>
            <p:cNvSpPr/>
            <p:nvPr/>
          </p:nvSpPr>
          <p:spPr>
            <a:xfrm>
              <a:off x="2012774" y="1463614"/>
              <a:ext cx="200368" cy="19938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lIns="91425" tIns="45700" rIns="91425" bIns="45700"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  <a:defRPr/>
              </a:pPr>
              <a:endParaRPr kumimoji="0" sz="800" dirty="0">
                <a:solidFill>
                  <a:prstClr val="white"/>
                </a:solidFill>
                <a:latin typeface="맑은 고딕" panose="020F0502020204030204"/>
                <a:ea typeface="+mn-ea"/>
                <a:cs typeface="Arial"/>
                <a:sym typeface="Arial"/>
              </a:endParaRPr>
            </a:p>
          </p:txBody>
        </p:sp>
        <p:sp>
          <p:nvSpPr>
            <p:cNvPr id="45231" name="Google Shape;423;p35">
              <a:extLst>
                <a:ext uri="{FF2B5EF4-FFF2-40B4-BE49-F238E27FC236}">
                  <a16:creationId xmlns:a16="http://schemas.microsoft.com/office/drawing/2014/main" id="{719B9DB5-DE04-44B4-97AF-ECC348ECA6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745" y="1438295"/>
              <a:ext cx="189237" cy="245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14:hiddenLine>
              </a:ext>
            </a:extLst>
          </p:spPr>
          <p:txBody>
            <a:bodyPr lIns="0" tIns="45700" rIns="0" bIns="45700" anchor="ctr"/>
            <a:lstStyle>
              <a:lvl1pPr latinLnBrk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kumimoji="0" lang="en-US" altLang="ko-KR" sz="800">
                  <a:solidFill>
                    <a:srgbClr val="FFFFFF"/>
                  </a:solidFill>
                  <a:cs typeface="Arial" panose="020B0604020202020204" pitchFamily="34" charset="0"/>
                  <a:sym typeface="Arial" panose="020B0604020202020204" pitchFamily="34" charset="0"/>
                </a:rPr>
                <a:t>2</a:t>
              </a:r>
              <a:endParaRPr kumimoji="0" lang="ko-KR" altLang="ko-KR" sz="800">
                <a:solidFill>
                  <a:srgbClr val="FFFFFF"/>
                </a:solidFill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45200" name="그룹 121">
            <a:extLst>
              <a:ext uri="{FF2B5EF4-FFF2-40B4-BE49-F238E27FC236}">
                <a16:creationId xmlns:a16="http://schemas.microsoft.com/office/drawing/2014/main" id="{FB03F12E-B3A1-423F-8BC6-F0D623D7B9C1}"/>
              </a:ext>
            </a:extLst>
          </p:cNvPr>
          <p:cNvGrpSpPr>
            <a:grpSpLocks/>
          </p:cNvGrpSpPr>
          <p:nvPr/>
        </p:nvGrpSpPr>
        <p:grpSpPr bwMode="auto">
          <a:xfrm>
            <a:off x="2726596" y="1752346"/>
            <a:ext cx="200025" cy="246062"/>
            <a:chOff x="2012774" y="1438295"/>
            <a:chExt cx="200368" cy="245280"/>
          </a:xfrm>
        </p:grpSpPr>
        <p:sp>
          <p:nvSpPr>
            <p:cNvPr id="143" name="Google Shape;2970;p125">
              <a:extLst>
                <a:ext uri="{FF2B5EF4-FFF2-40B4-BE49-F238E27FC236}">
                  <a16:creationId xmlns:a16="http://schemas.microsoft.com/office/drawing/2014/main" id="{B6E32BE9-4209-48F4-A0C5-52EE6904732F}"/>
                </a:ext>
              </a:extLst>
            </p:cNvPr>
            <p:cNvSpPr/>
            <p:nvPr/>
          </p:nvSpPr>
          <p:spPr>
            <a:xfrm>
              <a:off x="2012774" y="1463614"/>
              <a:ext cx="200368" cy="19938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lIns="91425" tIns="45700" rIns="91425" bIns="45700"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  <a:defRPr/>
              </a:pPr>
              <a:endParaRPr kumimoji="0" sz="800" dirty="0">
                <a:solidFill>
                  <a:prstClr val="white"/>
                </a:solidFill>
                <a:latin typeface="맑은 고딕" panose="020F0502020204030204"/>
                <a:ea typeface="+mn-ea"/>
                <a:cs typeface="Arial"/>
                <a:sym typeface="Arial"/>
              </a:endParaRPr>
            </a:p>
          </p:txBody>
        </p:sp>
        <p:sp>
          <p:nvSpPr>
            <p:cNvPr id="45229" name="Google Shape;423;p35">
              <a:extLst>
                <a:ext uri="{FF2B5EF4-FFF2-40B4-BE49-F238E27FC236}">
                  <a16:creationId xmlns:a16="http://schemas.microsoft.com/office/drawing/2014/main" id="{4EE54776-E956-4982-96AA-4549338FDE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745" y="1438295"/>
              <a:ext cx="189237" cy="245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14:hiddenLine>
              </a:ext>
            </a:extLst>
          </p:spPr>
          <p:txBody>
            <a:bodyPr lIns="0" tIns="45700" rIns="0" bIns="45700" anchor="ctr"/>
            <a:lstStyle>
              <a:lvl1pPr latinLnBrk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kumimoji="0" lang="en-US" altLang="ko-KR" sz="800">
                  <a:solidFill>
                    <a:srgbClr val="FFFFFF"/>
                  </a:solidFill>
                  <a:cs typeface="Arial" panose="020B0604020202020204" pitchFamily="34" charset="0"/>
                  <a:sym typeface="Arial" panose="020B0604020202020204" pitchFamily="34" charset="0"/>
                </a:rPr>
                <a:t>4</a:t>
              </a:r>
              <a:endParaRPr kumimoji="0" lang="ko-KR" altLang="ko-KR" sz="800">
                <a:solidFill>
                  <a:srgbClr val="FFFFFF"/>
                </a:solidFill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45201" name="그룹 121">
            <a:extLst>
              <a:ext uri="{FF2B5EF4-FFF2-40B4-BE49-F238E27FC236}">
                <a16:creationId xmlns:a16="http://schemas.microsoft.com/office/drawing/2014/main" id="{44533CFA-1727-458B-A3BD-6BE3FA495A15}"/>
              </a:ext>
            </a:extLst>
          </p:cNvPr>
          <p:cNvGrpSpPr>
            <a:grpSpLocks/>
          </p:cNvGrpSpPr>
          <p:nvPr/>
        </p:nvGrpSpPr>
        <p:grpSpPr bwMode="auto">
          <a:xfrm>
            <a:off x="956534" y="2044446"/>
            <a:ext cx="200025" cy="246062"/>
            <a:chOff x="2012774" y="1438295"/>
            <a:chExt cx="200368" cy="245280"/>
          </a:xfrm>
        </p:grpSpPr>
        <p:sp>
          <p:nvSpPr>
            <p:cNvPr id="146" name="Google Shape;2970;p125">
              <a:extLst>
                <a:ext uri="{FF2B5EF4-FFF2-40B4-BE49-F238E27FC236}">
                  <a16:creationId xmlns:a16="http://schemas.microsoft.com/office/drawing/2014/main" id="{7612D41A-C735-4FDB-A71F-3A7E4C5A4B29}"/>
                </a:ext>
              </a:extLst>
            </p:cNvPr>
            <p:cNvSpPr/>
            <p:nvPr/>
          </p:nvSpPr>
          <p:spPr>
            <a:xfrm>
              <a:off x="2012774" y="1463614"/>
              <a:ext cx="200368" cy="19938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lIns="91425" tIns="45700" rIns="91425" bIns="45700"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  <a:defRPr/>
              </a:pPr>
              <a:endParaRPr kumimoji="0" sz="800" dirty="0">
                <a:solidFill>
                  <a:prstClr val="white"/>
                </a:solidFill>
                <a:latin typeface="맑은 고딕" panose="020F0502020204030204"/>
                <a:ea typeface="+mn-ea"/>
                <a:cs typeface="Arial"/>
                <a:sym typeface="Arial"/>
              </a:endParaRPr>
            </a:p>
          </p:txBody>
        </p:sp>
        <p:sp>
          <p:nvSpPr>
            <p:cNvPr id="45227" name="Google Shape;423;p35">
              <a:extLst>
                <a:ext uri="{FF2B5EF4-FFF2-40B4-BE49-F238E27FC236}">
                  <a16:creationId xmlns:a16="http://schemas.microsoft.com/office/drawing/2014/main" id="{4DADCEF5-6C07-43FE-AF28-CD3DCD9278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745" y="1438295"/>
              <a:ext cx="189237" cy="245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14:hiddenLine>
              </a:ext>
            </a:extLst>
          </p:spPr>
          <p:txBody>
            <a:bodyPr lIns="0" tIns="45700" rIns="0" bIns="45700" anchor="ctr"/>
            <a:lstStyle>
              <a:lvl1pPr latinLnBrk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kumimoji="0" lang="en-US" altLang="ko-KR" sz="800">
                  <a:solidFill>
                    <a:srgbClr val="FFFFFF"/>
                  </a:solidFill>
                  <a:cs typeface="Arial" panose="020B0604020202020204" pitchFamily="34" charset="0"/>
                  <a:sym typeface="Arial" panose="020B0604020202020204" pitchFamily="34" charset="0"/>
                </a:rPr>
                <a:t>5</a:t>
              </a:r>
              <a:endParaRPr kumimoji="0" lang="ko-KR" altLang="ko-KR" sz="800">
                <a:solidFill>
                  <a:srgbClr val="FFFFFF"/>
                </a:solidFill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45202" name="그룹 121">
            <a:extLst>
              <a:ext uri="{FF2B5EF4-FFF2-40B4-BE49-F238E27FC236}">
                <a16:creationId xmlns:a16="http://schemas.microsoft.com/office/drawing/2014/main" id="{EC9288A4-BAC6-409C-B0C3-CB4267477886}"/>
              </a:ext>
            </a:extLst>
          </p:cNvPr>
          <p:cNvGrpSpPr>
            <a:grpSpLocks/>
          </p:cNvGrpSpPr>
          <p:nvPr/>
        </p:nvGrpSpPr>
        <p:grpSpPr bwMode="auto">
          <a:xfrm>
            <a:off x="1062896" y="2431796"/>
            <a:ext cx="200025" cy="246062"/>
            <a:chOff x="2012774" y="1438295"/>
            <a:chExt cx="200368" cy="245280"/>
          </a:xfrm>
        </p:grpSpPr>
        <p:sp>
          <p:nvSpPr>
            <p:cNvPr id="149" name="Google Shape;2970;p125">
              <a:extLst>
                <a:ext uri="{FF2B5EF4-FFF2-40B4-BE49-F238E27FC236}">
                  <a16:creationId xmlns:a16="http://schemas.microsoft.com/office/drawing/2014/main" id="{F3A49C30-0155-49D5-AD50-607574909575}"/>
                </a:ext>
              </a:extLst>
            </p:cNvPr>
            <p:cNvSpPr/>
            <p:nvPr/>
          </p:nvSpPr>
          <p:spPr>
            <a:xfrm>
              <a:off x="2012774" y="1463614"/>
              <a:ext cx="200368" cy="19938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lIns="91425" tIns="45700" rIns="91425" bIns="45700"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  <a:defRPr/>
              </a:pPr>
              <a:endParaRPr kumimoji="0" sz="800" dirty="0">
                <a:solidFill>
                  <a:prstClr val="white"/>
                </a:solidFill>
                <a:latin typeface="맑은 고딕" panose="020F0502020204030204"/>
                <a:ea typeface="+mn-ea"/>
                <a:cs typeface="Arial"/>
                <a:sym typeface="Arial"/>
              </a:endParaRPr>
            </a:p>
          </p:txBody>
        </p:sp>
        <p:sp>
          <p:nvSpPr>
            <p:cNvPr id="45225" name="Google Shape;423;p35">
              <a:extLst>
                <a:ext uri="{FF2B5EF4-FFF2-40B4-BE49-F238E27FC236}">
                  <a16:creationId xmlns:a16="http://schemas.microsoft.com/office/drawing/2014/main" id="{A03F448C-36D2-4E45-8712-D5993F784C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745" y="1438295"/>
              <a:ext cx="189237" cy="245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14:hiddenLine>
              </a:ext>
            </a:extLst>
          </p:spPr>
          <p:txBody>
            <a:bodyPr lIns="0" tIns="45700" rIns="0" bIns="45700" anchor="ctr"/>
            <a:lstStyle>
              <a:lvl1pPr latinLnBrk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kumimoji="0" lang="en-US" altLang="ko-KR" sz="800">
                  <a:solidFill>
                    <a:srgbClr val="FFFFFF"/>
                  </a:solidFill>
                  <a:cs typeface="Arial" panose="020B0604020202020204" pitchFamily="34" charset="0"/>
                  <a:sym typeface="Arial" panose="020B0604020202020204" pitchFamily="34" charset="0"/>
                </a:rPr>
                <a:t>6</a:t>
              </a:r>
              <a:endParaRPr kumimoji="0" lang="ko-KR" altLang="ko-KR" sz="800">
                <a:solidFill>
                  <a:srgbClr val="FFFFFF"/>
                </a:solidFill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45203" name="그룹 121">
            <a:extLst>
              <a:ext uri="{FF2B5EF4-FFF2-40B4-BE49-F238E27FC236}">
                <a16:creationId xmlns:a16="http://schemas.microsoft.com/office/drawing/2014/main" id="{08793F0F-30A9-4A2C-AD0D-A5AD70932B96}"/>
              </a:ext>
            </a:extLst>
          </p:cNvPr>
          <p:cNvGrpSpPr>
            <a:grpSpLocks/>
          </p:cNvGrpSpPr>
          <p:nvPr/>
        </p:nvGrpSpPr>
        <p:grpSpPr bwMode="auto">
          <a:xfrm>
            <a:off x="2610709" y="2423858"/>
            <a:ext cx="200025" cy="246063"/>
            <a:chOff x="2012774" y="1438295"/>
            <a:chExt cx="200368" cy="245280"/>
          </a:xfrm>
        </p:grpSpPr>
        <p:sp>
          <p:nvSpPr>
            <p:cNvPr id="152" name="Google Shape;2970;p125">
              <a:extLst>
                <a:ext uri="{FF2B5EF4-FFF2-40B4-BE49-F238E27FC236}">
                  <a16:creationId xmlns:a16="http://schemas.microsoft.com/office/drawing/2014/main" id="{C3F16C79-63F5-473E-9D62-33688B5E8AE0}"/>
                </a:ext>
              </a:extLst>
            </p:cNvPr>
            <p:cNvSpPr/>
            <p:nvPr/>
          </p:nvSpPr>
          <p:spPr>
            <a:xfrm>
              <a:off x="2012774" y="1463614"/>
              <a:ext cx="200368" cy="19938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lIns="91425" tIns="45700" rIns="91425" bIns="45700"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  <a:defRPr/>
              </a:pPr>
              <a:endParaRPr kumimoji="0" sz="800" dirty="0">
                <a:solidFill>
                  <a:prstClr val="white"/>
                </a:solidFill>
                <a:latin typeface="맑은 고딕" panose="020F0502020204030204"/>
                <a:ea typeface="+mn-ea"/>
                <a:cs typeface="Arial"/>
                <a:sym typeface="Arial"/>
              </a:endParaRPr>
            </a:p>
          </p:txBody>
        </p:sp>
        <p:sp>
          <p:nvSpPr>
            <p:cNvPr id="45223" name="Google Shape;423;p35">
              <a:extLst>
                <a:ext uri="{FF2B5EF4-FFF2-40B4-BE49-F238E27FC236}">
                  <a16:creationId xmlns:a16="http://schemas.microsoft.com/office/drawing/2014/main" id="{E987151E-DC15-4764-B077-537771E240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745" y="1438295"/>
              <a:ext cx="189237" cy="245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14:hiddenLine>
              </a:ext>
            </a:extLst>
          </p:spPr>
          <p:txBody>
            <a:bodyPr lIns="0" tIns="45700" rIns="0" bIns="45700" anchor="ctr"/>
            <a:lstStyle>
              <a:lvl1pPr latinLnBrk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kumimoji="0" lang="en-US" altLang="ko-KR" sz="800">
                  <a:solidFill>
                    <a:srgbClr val="FFFFFF"/>
                  </a:solidFill>
                  <a:cs typeface="Arial" panose="020B0604020202020204" pitchFamily="34" charset="0"/>
                  <a:sym typeface="Arial" panose="020B0604020202020204" pitchFamily="34" charset="0"/>
                </a:rPr>
                <a:t>7</a:t>
              </a:r>
              <a:endParaRPr kumimoji="0" lang="ko-KR" altLang="ko-KR" sz="800">
                <a:solidFill>
                  <a:srgbClr val="FFFFFF"/>
                </a:solidFill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45204" name="그룹 121">
            <a:extLst>
              <a:ext uri="{FF2B5EF4-FFF2-40B4-BE49-F238E27FC236}">
                <a16:creationId xmlns:a16="http://schemas.microsoft.com/office/drawing/2014/main" id="{1039A14D-4DB7-4009-8E28-2B19C9192464}"/>
              </a:ext>
            </a:extLst>
          </p:cNvPr>
          <p:cNvGrpSpPr>
            <a:grpSpLocks/>
          </p:cNvGrpSpPr>
          <p:nvPr/>
        </p:nvGrpSpPr>
        <p:grpSpPr bwMode="auto">
          <a:xfrm>
            <a:off x="4193446" y="2376233"/>
            <a:ext cx="200025" cy="246063"/>
            <a:chOff x="2012774" y="1438295"/>
            <a:chExt cx="200368" cy="245280"/>
          </a:xfrm>
        </p:grpSpPr>
        <p:sp>
          <p:nvSpPr>
            <p:cNvPr id="155" name="Google Shape;2970;p125">
              <a:extLst>
                <a:ext uri="{FF2B5EF4-FFF2-40B4-BE49-F238E27FC236}">
                  <a16:creationId xmlns:a16="http://schemas.microsoft.com/office/drawing/2014/main" id="{A2DD50A4-1347-47C7-82A0-AA9D1D2B86B3}"/>
                </a:ext>
              </a:extLst>
            </p:cNvPr>
            <p:cNvSpPr/>
            <p:nvPr/>
          </p:nvSpPr>
          <p:spPr>
            <a:xfrm>
              <a:off x="2012774" y="1463614"/>
              <a:ext cx="200368" cy="19938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lIns="91425" tIns="45700" rIns="91425" bIns="45700"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  <a:defRPr/>
              </a:pPr>
              <a:endParaRPr kumimoji="0" sz="800" dirty="0">
                <a:solidFill>
                  <a:prstClr val="white"/>
                </a:solidFill>
                <a:latin typeface="맑은 고딕" panose="020F0502020204030204"/>
                <a:ea typeface="+mn-ea"/>
                <a:cs typeface="Arial"/>
                <a:sym typeface="Arial"/>
              </a:endParaRPr>
            </a:p>
          </p:txBody>
        </p:sp>
        <p:sp>
          <p:nvSpPr>
            <p:cNvPr id="45221" name="Google Shape;423;p35">
              <a:extLst>
                <a:ext uri="{FF2B5EF4-FFF2-40B4-BE49-F238E27FC236}">
                  <a16:creationId xmlns:a16="http://schemas.microsoft.com/office/drawing/2014/main" id="{645B7F44-845C-4524-8D0F-ECF15A2C55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745" y="1438295"/>
              <a:ext cx="189237" cy="245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14:hiddenLine>
              </a:ext>
            </a:extLst>
          </p:spPr>
          <p:txBody>
            <a:bodyPr lIns="0" tIns="45700" rIns="0" bIns="45700" anchor="ctr"/>
            <a:lstStyle>
              <a:lvl1pPr latinLnBrk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kumimoji="0" lang="en-US" altLang="ko-KR" sz="800">
                  <a:solidFill>
                    <a:srgbClr val="FFFFFF"/>
                  </a:solidFill>
                  <a:cs typeface="Arial" panose="020B0604020202020204" pitchFamily="34" charset="0"/>
                  <a:sym typeface="Arial" panose="020B0604020202020204" pitchFamily="34" charset="0"/>
                </a:rPr>
                <a:t>8</a:t>
              </a:r>
              <a:endParaRPr kumimoji="0" lang="ko-KR" altLang="ko-KR" sz="800">
                <a:solidFill>
                  <a:srgbClr val="FFFFFF"/>
                </a:solidFill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45205" name="그룹 121">
            <a:extLst>
              <a:ext uri="{FF2B5EF4-FFF2-40B4-BE49-F238E27FC236}">
                <a16:creationId xmlns:a16="http://schemas.microsoft.com/office/drawing/2014/main" id="{BA07B175-44F2-4AC4-8ED4-A1E76B91383A}"/>
              </a:ext>
            </a:extLst>
          </p:cNvPr>
          <p:cNvGrpSpPr>
            <a:grpSpLocks/>
          </p:cNvGrpSpPr>
          <p:nvPr/>
        </p:nvGrpSpPr>
        <p:grpSpPr bwMode="auto">
          <a:xfrm>
            <a:off x="5957159" y="2396871"/>
            <a:ext cx="200025" cy="246062"/>
            <a:chOff x="2012774" y="1438295"/>
            <a:chExt cx="200368" cy="245280"/>
          </a:xfrm>
        </p:grpSpPr>
        <p:sp>
          <p:nvSpPr>
            <p:cNvPr id="158" name="Google Shape;2970;p125">
              <a:extLst>
                <a:ext uri="{FF2B5EF4-FFF2-40B4-BE49-F238E27FC236}">
                  <a16:creationId xmlns:a16="http://schemas.microsoft.com/office/drawing/2014/main" id="{5FD4561E-E717-4B5C-89F3-4A2971035361}"/>
                </a:ext>
              </a:extLst>
            </p:cNvPr>
            <p:cNvSpPr/>
            <p:nvPr/>
          </p:nvSpPr>
          <p:spPr>
            <a:xfrm>
              <a:off x="2012774" y="1463614"/>
              <a:ext cx="200368" cy="19938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lIns="91425" tIns="45700" rIns="91425" bIns="45700"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  <a:defRPr/>
              </a:pPr>
              <a:endParaRPr kumimoji="0" sz="800" dirty="0">
                <a:solidFill>
                  <a:prstClr val="white"/>
                </a:solidFill>
                <a:latin typeface="맑은 고딕" panose="020F0502020204030204"/>
                <a:ea typeface="+mn-ea"/>
                <a:cs typeface="Arial"/>
                <a:sym typeface="Arial"/>
              </a:endParaRPr>
            </a:p>
          </p:txBody>
        </p:sp>
        <p:sp>
          <p:nvSpPr>
            <p:cNvPr id="45219" name="Google Shape;423;p35">
              <a:extLst>
                <a:ext uri="{FF2B5EF4-FFF2-40B4-BE49-F238E27FC236}">
                  <a16:creationId xmlns:a16="http://schemas.microsoft.com/office/drawing/2014/main" id="{E4CD356E-8AE6-4D9F-97D9-0CD382D7FC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745" y="1438295"/>
              <a:ext cx="189237" cy="245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14:hiddenLine>
              </a:ext>
            </a:extLst>
          </p:spPr>
          <p:txBody>
            <a:bodyPr lIns="0" tIns="45700" rIns="0" bIns="45700" anchor="ctr"/>
            <a:lstStyle>
              <a:lvl1pPr latinLnBrk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kumimoji="0" lang="en-US" altLang="ko-KR" sz="800">
                  <a:solidFill>
                    <a:srgbClr val="FFFFFF"/>
                  </a:solidFill>
                  <a:cs typeface="Arial" panose="020B0604020202020204" pitchFamily="34" charset="0"/>
                  <a:sym typeface="Arial" panose="020B0604020202020204" pitchFamily="34" charset="0"/>
                </a:rPr>
                <a:t>9</a:t>
              </a:r>
              <a:endParaRPr kumimoji="0" lang="ko-KR" altLang="ko-KR" sz="800">
                <a:solidFill>
                  <a:srgbClr val="FFFFFF"/>
                </a:solidFill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45206" name="그룹 121">
            <a:extLst>
              <a:ext uri="{FF2B5EF4-FFF2-40B4-BE49-F238E27FC236}">
                <a16:creationId xmlns:a16="http://schemas.microsoft.com/office/drawing/2014/main" id="{38594E18-C7CC-4694-8CD5-598D2DA6ED42}"/>
              </a:ext>
            </a:extLst>
          </p:cNvPr>
          <p:cNvGrpSpPr>
            <a:grpSpLocks/>
          </p:cNvGrpSpPr>
          <p:nvPr/>
        </p:nvGrpSpPr>
        <p:grpSpPr bwMode="auto">
          <a:xfrm>
            <a:off x="7168421" y="2057146"/>
            <a:ext cx="200025" cy="246062"/>
            <a:chOff x="2012774" y="1438295"/>
            <a:chExt cx="200368" cy="245280"/>
          </a:xfrm>
        </p:grpSpPr>
        <p:sp>
          <p:nvSpPr>
            <p:cNvPr id="161" name="Google Shape;2970;p125">
              <a:extLst>
                <a:ext uri="{FF2B5EF4-FFF2-40B4-BE49-F238E27FC236}">
                  <a16:creationId xmlns:a16="http://schemas.microsoft.com/office/drawing/2014/main" id="{EF826B8E-3758-4624-A7C6-93CE0EAF6A85}"/>
                </a:ext>
              </a:extLst>
            </p:cNvPr>
            <p:cNvSpPr/>
            <p:nvPr/>
          </p:nvSpPr>
          <p:spPr>
            <a:xfrm>
              <a:off x="2012774" y="1463614"/>
              <a:ext cx="200368" cy="19938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lIns="91425" tIns="45700" rIns="91425" bIns="45700"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  <a:defRPr/>
              </a:pPr>
              <a:endParaRPr kumimoji="0" sz="800" dirty="0">
                <a:solidFill>
                  <a:prstClr val="white"/>
                </a:solidFill>
                <a:latin typeface="맑은 고딕" panose="020F0502020204030204"/>
                <a:ea typeface="+mn-ea"/>
                <a:cs typeface="Arial"/>
                <a:sym typeface="Arial"/>
              </a:endParaRPr>
            </a:p>
          </p:txBody>
        </p:sp>
        <p:sp>
          <p:nvSpPr>
            <p:cNvPr id="45217" name="Google Shape;423;p35">
              <a:extLst>
                <a:ext uri="{FF2B5EF4-FFF2-40B4-BE49-F238E27FC236}">
                  <a16:creationId xmlns:a16="http://schemas.microsoft.com/office/drawing/2014/main" id="{D958DADA-FB04-4440-AB38-1FBFA38009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745" y="1438295"/>
              <a:ext cx="189237" cy="245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14:hiddenLine>
              </a:ext>
            </a:extLst>
          </p:spPr>
          <p:txBody>
            <a:bodyPr lIns="0" tIns="45700" rIns="0" bIns="45700" anchor="ctr"/>
            <a:lstStyle>
              <a:lvl1pPr latinLnBrk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kumimoji="0" lang="en-US" altLang="ko-KR" sz="800">
                  <a:solidFill>
                    <a:srgbClr val="FFFFFF"/>
                  </a:solidFill>
                  <a:cs typeface="Arial" panose="020B0604020202020204" pitchFamily="34" charset="0"/>
                  <a:sym typeface="Arial" panose="020B0604020202020204" pitchFamily="34" charset="0"/>
                </a:rPr>
                <a:t>10</a:t>
              </a:r>
              <a:endParaRPr kumimoji="0" lang="ko-KR" altLang="ko-KR" sz="800">
                <a:solidFill>
                  <a:srgbClr val="FFFFFF"/>
                </a:solidFill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45207" name="그룹 121">
            <a:extLst>
              <a:ext uri="{FF2B5EF4-FFF2-40B4-BE49-F238E27FC236}">
                <a16:creationId xmlns:a16="http://schemas.microsoft.com/office/drawing/2014/main" id="{B50F58E0-A736-4CFF-87EC-B7A0B528C211}"/>
              </a:ext>
            </a:extLst>
          </p:cNvPr>
          <p:cNvGrpSpPr>
            <a:grpSpLocks/>
          </p:cNvGrpSpPr>
          <p:nvPr/>
        </p:nvGrpSpPr>
        <p:grpSpPr bwMode="auto">
          <a:xfrm>
            <a:off x="7820884" y="2966783"/>
            <a:ext cx="200025" cy="246063"/>
            <a:chOff x="2012774" y="1438295"/>
            <a:chExt cx="200368" cy="245280"/>
          </a:xfrm>
        </p:grpSpPr>
        <p:sp>
          <p:nvSpPr>
            <p:cNvPr id="164" name="Google Shape;2970;p125">
              <a:extLst>
                <a:ext uri="{FF2B5EF4-FFF2-40B4-BE49-F238E27FC236}">
                  <a16:creationId xmlns:a16="http://schemas.microsoft.com/office/drawing/2014/main" id="{E76C648C-D270-442F-937B-ACEACBB1D902}"/>
                </a:ext>
              </a:extLst>
            </p:cNvPr>
            <p:cNvSpPr/>
            <p:nvPr/>
          </p:nvSpPr>
          <p:spPr>
            <a:xfrm>
              <a:off x="2012774" y="1463614"/>
              <a:ext cx="200368" cy="19938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lIns="91425" tIns="45700" rIns="91425" bIns="45700"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  <a:defRPr/>
              </a:pPr>
              <a:endParaRPr kumimoji="0" sz="800" dirty="0">
                <a:solidFill>
                  <a:prstClr val="white"/>
                </a:solidFill>
                <a:latin typeface="맑은 고딕" panose="020F0502020204030204"/>
                <a:ea typeface="+mn-ea"/>
                <a:cs typeface="Arial"/>
                <a:sym typeface="Arial"/>
              </a:endParaRPr>
            </a:p>
          </p:txBody>
        </p:sp>
        <p:sp>
          <p:nvSpPr>
            <p:cNvPr id="45215" name="Google Shape;423;p35">
              <a:extLst>
                <a:ext uri="{FF2B5EF4-FFF2-40B4-BE49-F238E27FC236}">
                  <a16:creationId xmlns:a16="http://schemas.microsoft.com/office/drawing/2014/main" id="{CDAE8EC1-6126-4FC3-841A-0BAB424C69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745" y="1438295"/>
              <a:ext cx="189237" cy="245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14:hiddenLine>
              </a:ext>
            </a:extLst>
          </p:spPr>
          <p:txBody>
            <a:bodyPr lIns="0" tIns="45700" rIns="0" bIns="45700" anchor="ctr"/>
            <a:lstStyle>
              <a:lvl1pPr latinLnBrk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kumimoji="0" lang="en-US" altLang="ko-KR" sz="800">
                  <a:solidFill>
                    <a:srgbClr val="FFFFFF"/>
                  </a:solidFill>
                  <a:cs typeface="Arial" panose="020B0604020202020204" pitchFamily="34" charset="0"/>
                  <a:sym typeface="Arial" panose="020B0604020202020204" pitchFamily="34" charset="0"/>
                </a:rPr>
                <a:t>12</a:t>
              </a:r>
              <a:endParaRPr kumimoji="0" lang="ko-KR" altLang="ko-KR" sz="800">
                <a:solidFill>
                  <a:srgbClr val="FFFFFF"/>
                </a:solidFill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45208" name="그룹 121">
            <a:extLst>
              <a:ext uri="{FF2B5EF4-FFF2-40B4-BE49-F238E27FC236}">
                <a16:creationId xmlns:a16="http://schemas.microsoft.com/office/drawing/2014/main" id="{648A2A40-4CEA-449E-A294-B271A7A924B2}"/>
              </a:ext>
            </a:extLst>
          </p:cNvPr>
          <p:cNvGrpSpPr>
            <a:grpSpLocks/>
          </p:cNvGrpSpPr>
          <p:nvPr/>
        </p:nvGrpSpPr>
        <p:grpSpPr bwMode="auto">
          <a:xfrm>
            <a:off x="681896" y="3390646"/>
            <a:ext cx="200025" cy="246062"/>
            <a:chOff x="2012774" y="1438295"/>
            <a:chExt cx="200368" cy="245280"/>
          </a:xfrm>
        </p:grpSpPr>
        <p:sp>
          <p:nvSpPr>
            <p:cNvPr id="167" name="Google Shape;2970;p125">
              <a:extLst>
                <a:ext uri="{FF2B5EF4-FFF2-40B4-BE49-F238E27FC236}">
                  <a16:creationId xmlns:a16="http://schemas.microsoft.com/office/drawing/2014/main" id="{704EC4C7-3216-4008-9B9E-F871C9530E27}"/>
                </a:ext>
              </a:extLst>
            </p:cNvPr>
            <p:cNvSpPr/>
            <p:nvPr/>
          </p:nvSpPr>
          <p:spPr>
            <a:xfrm>
              <a:off x="2012774" y="1463614"/>
              <a:ext cx="200368" cy="19938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lIns="91425" tIns="45700" rIns="91425" bIns="45700"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  <a:defRPr/>
              </a:pPr>
              <a:endParaRPr kumimoji="0" sz="800" dirty="0">
                <a:solidFill>
                  <a:prstClr val="white"/>
                </a:solidFill>
                <a:latin typeface="맑은 고딕" panose="020F0502020204030204"/>
                <a:ea typeface="+mn-ea"/>
                <a:cs typeface="Arial"/>
                <a:sym typeface="Arial"/>
              </a:endParaRPr>
            </a:p>
          </p:txBody>
        </p:sp>
        <p:sp>
          <p:nvSpPr>
            <p:cNvPr id="45213" name="Google Shape;423;p35">
              <a:extLst>
                <a:ext uri="{FF2B5EF4-FFF2-40B4-BE49-F238E27FC236}">
                  <a16:creationId xmlns:a16="http://schemas.microsoft.com/office/drawing/2014/main" id="{E6C77A5D-2374-4968-A498-D85216D8F3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745" y="1438295"/>
              <a:ext cx="189237" cy="245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14:hiddenLine>
              </a:ext>
            </a:extLst>
          </p:spPr>
          <p:txBody>
            <a:bodyPr lIns="0" tIns="45700" rIns="0" bIns="45700" anchor="ctr"/>
            <a:lstStyle>
              <a:lvl1pPr latinLnBrk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kumimoji="0" lang="en-US" altLang="ko-KR" sz="800">
                  <a:solidFill>
                    <a:srgbClr val="FFFFFF"/>
                  </a:solidFill>
                  <a:cs typeface="Arial" panose="020B0604020202020204" pitchFamily="34" charset="0"/>
                  <a:sym typeface="Arial" panose="020B0604020202020204" pitchFamily="34" charset="0"/>
                </a:rPr>
                <a:t>11</a:t>
              </a:r>
              <a:endParaRPr kumimoji="0" lang="ko-KR" altLang="ko-KR" sz="800">
                <a:solidFill>
                  <a:srgbClr val="FFFFFF"/>
                </a:solidFill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45209" name="그룹 121">
            <a:extLst>
              <a:ext uri="{FF2B5EF4-FFF2-40B4-BE49-F238E27FC236}">
                <a16:creationId xmlns:a16="http://schemas.microsoft.com/office/drawing/2014/main" id="{4A7A5700-B47C-46BB-B846-FE93FF9B139A}"/>
              </a:ext>
            </a:extLst>
          </p:cNvPr>
          <p:cNvGrpSpPr>
            <a:grpSpLocks/>
          </p:cNvGrpSpPr>
          <p:nvPr/>
        </p:nvGrpSpPr>
        <p:grpSpPr bwMode="auto">
          <a:xfrm>
            <a:off x="7317646" y="3604958"/>
            <a:ext cx="200025" cy="246063"/>
            <a:chOff x="2012774" y="1438295"/>
            <a:chExt cx="200368" cy="245280"/>
          </a:xfrm>
        </p:grpSpPr>
        <p:sp>
          <p:nvSpPr>
            <p:cNvPr id="170" name="Google Shape;2970;p125">
              <a:extLst>
                <a:ext uri="{FF2B5EF4-FFF2-40B4-BE49-F238E27FC236}">
                  <a16:creationId xmlns:a16="http://schemas.microsoft.com/office/drawing/2014/main" id="{47D0B7C6-6597-4197-881B-CA84F738DD98}"/>
                </a:ext>
              </a:extLst>
            </p:cNvPr>
            <p:cNvSpPr/>
            <p:nvPr/>
          </p:nvSpPr>
          <p:spPr>
            <a:xfrm>
              <a:off x="2012774" y="1463614"/>
              <a:ext cx="200368" cy="19938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lIns="91425" tIns="45700" rIns="91425" bIns="45700"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  <a:defRPr/>
              </a:pPr>
              <a:endParaRPr kumimoji="0" sz="800" dirty="0">
                <a:solidFill>
                  <a:prstClr val="white"/>
                </a:solidFill>
                <a:latin typeface="맑은 고딕" panose="020F0502020204030204"/>
                <a:ea typeface="+mn-ea"/>
                <a:cs typeface="Arial"/>
                <a:sym typeface="Arial"/>
              </a:endParaRPr>
            </a:p>
          </p:txBody>
        </p:sp>
        <p:sp>
          <p:nvSpPr>
            <p:cNvPr id="45211" name="Google Shape;423;p35">
              <a:extLst>
                <a:ext uri="{FF2B5EF4-FFF2-40B4-BE49-F238E27FC236}">
                  <a16:creationId xmlns:a16="http://schemas.microsoft.com/office/drawing/2014/main" id="{085FC7DE-BD02-4E50-8F24-F3D3C610DB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745" y="1438295"/>
              <a:ext cx="189237" cy="245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14:hiddenLine>
              </a:ext>
            </a:extLst>
          </p:spPr>
          <p:txBody>
            <a:bodyPr lIns="0" tIns="45700" rIns="0" bIns="45700" anchor="ctr"/>
            <a:lstStyle>
              <a:lvl1pPr latinLnBrk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kumimoji="0" lang="en-US" altLang="ko-KR" sz="800">
                  <a:solidFill>
                    <a:srgbClr val="FFFFFF"/>
                  </a:solidFill>
                  <a:cs typeface="Arial" panose="020B0604020202020204" pitchFamily="34" charset="0"/>
                  <a:sym typeface="Arial" panose="020B0604020202020204" pitchFamily="34" charset="0"/>
                </a:rPr>
                <a:t>13</a:t>
              </a:r>
              <a:endParaRPr kumimoji="0" lang="ko-KR" altLang="ko-KR" sz="800">
                <a:solidFill>
                  <a:srgbClr val="FFFFFF"/>
                </a:solidFill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pic>
        <p:nvPicPr>
          <p:cNvPr id="77" name="그래픽 76">
            <a:extLst>
              <a:ext uri="{FF2B5EF4-FFF2-40B4-BE49-F238E27FC236}">
                <a16:creationId xmlns:a16="http://schemas.microsoft.com/office/drawing/2014/main" id="{69670ECF-EA35-449E-B8CA-5FE486A2ED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47284" y="4906286"/>
            <a:ext cx="2133871" cy="188665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Google Shape;423;p35">
            <a:extLst>
              <a:ext uri="{FF2B5EF4-FFF2-40B4-BE49-F238E27FC236}">
                <a16:creationId xmlns:a16="http://schemas.microsoft.com/office/drawing/2014/main" id="{3DD60132-9A4E-4F8F-8E60-F2C7655BDD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4430" y="1230298"/>
            <a:ext cx="7751763" cy="4087813"/>
          </a:xfrm>
          <a:prstGeom prst="rect">
            <a:avLst/>
          </a:prstGeom>
          <a:solidFill>
            <a:schemeClr val="bg1"/>
          </a:solidFill>
          <a:ln w="9525">
            <a:solidFill>
              <a:srgbClr val="A5A5A5"/>
            </a:solidFill>
            <a:round/>
            <a:headEnd type="none" w="sm" len="sm"/>
            <a:tailEnd type="none" w="sm" len="sm"/>
          </a:ln>
        </p:spPr>
        <p:txBody>
          <a:bodyPr lIns="0" tIns="45700" rIns="0" bIns="45700" anchor="ctr"/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latinLnBrk="0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ko-KR" altLang="ko-KR" sz="900">
                <a:solidFill>
                  <a:srgbClr val="7F7F7F"/>
                </a:solidFill>
                <a:latin typeface="Arial" panose="020B0604020202020204" pitchFamily="34" charset="0"/>
                <a:ea typeface="바탕체" panose="02030609000101010101" pitchFamily="17" charset="-127"/>
                <a:cs typeface="Arial" panose="020B0604020202020204" pitchFamily="34" charset="0"/>
                <a:sym typeface="Arial" panose="020B0604020202020204" pitchFamily="34" charset="0"/>
              </a:rPr>
              <a:t> </a:t>
            </a:r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5788B4EF-D625-40B0-A718-4A0DB39D17B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rtlCol="0">
            <a:normAutofit fontScale="925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ko-KR" altLang="en-US" dirty="0"/>
              <a:t>접수현황 </a:t>
            </a:r>
            <a:r>
              <a:rPr lang="en-US" altLang="ko-KR" dirty="0"/>
              <a:t>&gt; </a:t>
            </a:r>
            <a:r>
              <a:rPr lang="ko-KR" altLang="en-US" dirty="0"/>
              <a:t>전체 </a:t>
            </a:r>
            <a:r>
              <a:rPr lang="en-US" altLang="ko-KR" dirty="0"/>
              <a:t>&gt; </a:t>
            </a:r>
            <a:r>
              <a:rPr lang="ko-KR" altLang="en-US" dirty="0" err="1"/>
              <a:t>공고별</a:t>
            </a:r>
            <a:r>
              <a:rPr lang="ko-KR" altLang="en-US" dirty="0"/>
              <a:t> </a:t>
            </a:r>
            <a:r>
              <a:rPr lang="en-US" altLang="ko-KR" dirty="0"/>
              <a:t>&gt; </a:t>
            </a:r>
            <a:r>
              <a:rPr lang="ko-KR" altLang="en-US" dirty="0"/>
              <a:t>과정별 </a:t>
            </a:r>
            <a:r>
              <a:rPr lang="en-US" altLang="ko-KR" dirty="0"/>
              <a:t>&gt; </a:t>
            </a:r>
            <a:r>
              <a:rPr lang="ko-KR" altLang="en-US" dirty="0"/>
              <a:t>신청자별</a:t>
            </a:r>
            <a:r>
              <a:rPr lang="en-US" altLang="ko-KR" dirty="0"/>
              <a:t>(1)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55901FF-7F90-47AA-82B8-FD85304AB85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121" name="표 120">
            <a:extLst>
              <a:ext uri="{FF2B5EF4-FFF2-40B4-BE49-F238E27FC236}">
                <a16:creationId xmlns:a16="http://schemas.microsoft.com/office/drawing/2014/main" id="{530A1906-5E2B-4156-BDDC-A9E1AAE566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4680568"/>
              </p:ext>
            </p:extLst>
          </p:nvPr>
        </p:nvGraphicFramePr>
        <p:xfrm>
          <a:off x="8602663" y="361950"/>
          <a:ext cx="3589337" cy="28352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7677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  <a:gridCol w="3161660">
                  <a:extLst>
                    <a:ext uri="{9D8B030D-6E8A-4147-A177-3AD203B41FA5}">
                      <a16:colId xmlns:a16="http://schemas.microsoft.com/office/drawing/2014/main" val="2572474025"/>
                    </a:ext>
                  </a:extLst>
                </a:gridCol>
              </a:tblGrid>
              <a:tr h="213423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>
                          <a:solidFill>
                            <a:srgbClr val="4E5263"/>
                          </a:solidFill>
                          <a:latin typeface="+mn-ea"/>
                          <a:ea typeface="+mn-ea"/>
                          <a:sym typeface="맑은 고딕"/>
                        </a:rPr>
                        <a:t>Summery.</a:t>
                      </a:r>
                      <a:endParaRPr lang="en" altLang="ko-KR" sz="800" b="1" dirty="0">
                        <a:solidFill>
                          <a:srgbClr val="4E5263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</a:txBody>
                  <a:tcPr marL="91437" marR="91437" marT="45734" marB="4573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" altLang="ko-KR" sz="900" b="1" dirty="0">
                        <a:solidFill>
                          <a:srgbClr val="4E5263"/>
                        </a:solidFill>
                        <a:latin typeface="SF Pro Text" pitchFamily="2" charset="0"/>
                        <a:ea typeface="SF Pro Text" pitchFamily="2" charset="0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3880267"/>
                  </a:ext>
                </a:extLst>
              </a:tr>
              <a:tr h="457213">
                <a:tc gridSpan="2">
                  <a:txBody>
                    <a:bodyPr/>
                    <a:lstStyle/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선택한 과정을 신청한 </a:t>
                      </a:r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접수자별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 접수현황을 조회합니다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.</a:t>
                      </a: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한 신청자가 여러 번 신청한 경우 모든 신청내역이 조회됩니다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.</a:t>
                      </a: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기본 정렬 기준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: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 최근 접수자 순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</a:txBody>
                  <a:tcPr marL="91437" marR="91437" marT="45734" marB="4573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2083066"/>
                  </a:ext>
                </a:extLst>
              </a:tr>
              <a:tr h="21342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34" marB="4573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선택한 공고의 </a:t>
                      </a:r>
                      <a:r>
                        <a:rPr kumimoji="1" lang="ko-KR" altLang="en-US" sz="8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공고명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34" marB="45734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6699591"/>
                  </a:ext>
                </a:extLst>
              </a:tr>
              <a:tr h="21342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34" marB="4573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선택한 공고의 과정 현황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34" marB="45734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3663967"/>
                  </a:ext>
                </a:extLst>
              </a:tr>
              <a:tr h="21342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34" marB="4573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0000"/>
                        </a:lnSpc>
                      </a:pPr>
                      <a:r>
                        <a:rPr kumimoji="1" lang="ko-KR" altLang="en-US" sz="8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신청자명 검색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34" marB="45734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2147866"/>
                  </a:ext>
                </a:extLst>
              </a:tr>
              <a:tr h="21342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34" marB="4573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0000"/>
                        </a:lnSpc>
                      </a:pPr>
                      <a:r>
                        <a:rPr kumimoji="1" lang="ko-KR" altLang="en-US" sz="800" b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과정명</a:t>
                      </a:r>
                      <a:r>
                        <a:rPr kumimoji="1" lang="ko-KR" altLang="en-US" sz="8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검색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34" marB="45734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5989926"/>
                  </a:ext>
                </a:extLst>
              </a:tr>
              <a:tr h="33533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5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34" marB="4573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0000"/>
                        </a:lnSpc>
                      </a:pP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교내</a:t>
                      </a: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/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외 선택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indent="0" algn="just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 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선택 가능 값 </a:t>
                      </a: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전체</a:t>
                      </a: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Y, N</a:t>
                      </a:r>
                    </a:p>
                  </a:txBody>
                  <a:tcPr marL="91437" marR="91437" marT="45734" marB="45734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02592872"/>
                  </a:ext>
                </a:extLst>
              </a:tr>
              <a:tr h="21342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6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34" marB="4573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0000"/>
                        </a:lnSpc>
                      </a:pP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선택한 과정의 구분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2412223"/>
                  </a:ext>
                </a:extLst>
              </a:tr>
              <a:tr h="21342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7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34" marB="4573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0000"/>
                        </a:lnSpc>
                      </a:pP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선택한 과정의 분야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4463033"/>
                  </a:ext>
                </a:extLst>
              </a:tr>
              <a:tr h="21342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8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34" marB="4573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0000"/>
                        </a:lnSpc>
                      </a:pP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선택한 과정의 세부분야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4703813"/>
                  </a:ext>
                </a:extLst>
              </a:tr>
              <a:tr h="33533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9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34" marB="4573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0000"/>
                        </a:lnSpc>
                      </a:pP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한 페이지당 조회할 </a:t>
                      </a:r>
                      <a:r>
                        <a:rPr kumimoji="1" lang="ko-KR" altLang="en-US" sz="8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헹의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개수 선택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just" latinLnBrk="1">
                        <a:lnSpc>
                          <a:spcPct val="100000"/>
                        </a:lnSpc>
                      </a:pP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 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선택 값 </a:t>
                      </a: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페이지당 </a:t>
                      </a: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10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개</a:t>
                      </a: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15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개</a:t>
                      </a: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20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개</a:t>
                      </a: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30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개 </a:t>
                      </a:r>
                      <a:endParaRPr lang="en-US" altLang="ko-KR" sz="800" dirty="0"/>
                    </a:p>
                  </a:txBody>
                  <a:tcPr marL="91437" marR="91437" marT="45734" marB="45734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3765082"/>
                  </a:ext>
                </a:extLst>
              </a:tr>
            </a:tbl>
          </a:graphicData>
        </a:graphic>
      </p:graphicFrame>
      <p:sp>
        <p:nvSpPr>
          <p:cNvPr id="47146" name="TextBox 3">
            <a:extLst>
              <a:ext uri="{FF2B5EF4-FFF2-40B4-BE49-F238E27FC236}">
                <a16:creationId xmlns:a16="http://schemas.microsoft.com/office/drawing/2014/main" id="{D715186D-4DDF-43B0-8AE7-E21D8B29DE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5868" y="5499086"/>
            <a:ext cx="1924050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ko-KR" sz="1000"/>
              <a:t>Footer</a:t>
            </a:r>
            <a:r>
              <a:rPr lang="ko-KR" altLang="en-US" sz="1000"/>
              <a:t>동일</a:t>
            </a:r>
            <a:r>
              <a:rPr lang="en-US" altLang="ko-KR" sz="1000"/>
              <a:t>(</a:t>
            </a:r>
            <a:r>
              <a:rPr lang="ko-KR" altLang="en-US" sz="1000"/>
              <a:t>생략</a:t>
            </a:r>
            <a:r>
              <a:rPr lang="en-US" altLang="ko-KR" sz="1000"/>
              <a:t>)</a:t>
            </a:r>
            <a:endParaRPr lang="ko-KR" altLang="en-US" sz="1000"/>
          </a:p>
        </p:txBody>
      </p:sp>
      <p:sp>
        <p:nvSpPr>
          <p:cNvPr id="47156" name="TextBox 4">
            <a:extLst>
              <a:ext uri="{FF2B5EF4-FFF2-40B4-BE49-F238E27FC236}">
                <a16:creationId xmlns:a16="http://schemas.microsoft.com/office/drawing/2014/main" id="{7741FC5A-3340-410F-BF8D-5419E17F6E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42518" y="3384536"/>
            <a:ext cx="2157412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ko-KR" altLang="en-US" sz="900"/>
              <a:t>전체 </a:t>
            </a:r>
            <a:r>
              <a:rPr lang="en-US" altLang="ko-KR" sz="900"/>
              <a:t>4    </a:t>
            </a:r>
            <a:r>
              <a:rPr lang="ko-KR" altLang="en-US" sz="900"/>
              <a:t>현재페이지 </a:t>
            </a:r>
            <a:r>
              <a:rPr lang="en-US" altLang="ko-KR" sz="900"/>
              <a:t>1/1	</a:t>
            </a:r>
            <a:endParaRPr lang="ko-KR" altLang="en-US" sz="90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CA1E9F18-73B5-432C-A153-6D478B845743}"/>
              </a:ext>
            </a:extLst>
          </p:cNvPr>
          <p:cNvSpPr txBox="1"/>
          <p:nvPr/>
        </p:nvSpPr>
        <p:spPr>
          <a:xfrm>
            <a:off x="5601755" y="2616186"/>
            <a:ext cx="758825" cy="246062"/>
          </a:xfrm>
          <a:prstGeom prst="rect">
            <a:avLst/>
          </a:prstGeom>
          <a:solidFill>
            <a:sysClr val="window" lastClr="FFFFFF"/>
          </a:solidFill>
        </p:spPr>
        <p:txBody>
          <a:bodyPr>
            <a:spAutoFit/>
          </a:bodyPr>
          <a:lstStyle/>
          <a:p>
            <a:pPr algn="r" defTabSz="1028700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kern="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세부분야</a:t>
            </a:r>
          </a:p>
        </p:txBody>
      </p:sp>
      <p:sp>
        <p:nvSpPr>
          <p:cNvPr id="80" name="Rectangle 2645">
            <a:extLst>
              <a:ext uri="{FF2B5EF4-FFF2-40B4-BE49-F238E27FC236}">
                <a16:creationId xmlns:a16="http://schemas.microsoft.com/office/drawing/2014/main" id="{33E52A3C-BC3D-4F2A-A151-8EC8B8C48D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08193" y="2619361"/>
            <a:ext cx="1338262" cy="227012"/>
          </a:xfrm>
          <a:prstGeom prst="rect">
            <a:avLst/>
          </a:prstGeom>
          <a:solidFill>
            <a:sysClr val="window" lastClr="FFFFFF"/>
          </a:solidFill>
          <a:ln w="9525" algn="ctr">
            <a:solidFill>
              <a:sysClr val="window" lastClr="FFFFFF">
                <a:lumMod val="50000"/>
              </a:sysClr>
            </a:solidFill>
            <a:miter lim="800000"/>
            <a:headEnd/>
            <a:tailEnd/>
          </a:ln>
        </p:spPr>
        <p:txBody>
          <a:bodyPr wrap="none" lIns="46800" rIns="46800" anchor="ctr"/>
          <a:lstStyle/>
          <a:p>
            <a:pPr defTabSz="1028700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800" kern="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인공지능</a:t>
            </a:r>
            <a:r>
              <a:rPr kumimoji="0" lang="en-US" altLang="ko-KR" sz="800" kern="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(AI) </a:t>
            </a:r>
            <a:r>
              <a:rPr kumimoji="0" lang="ko-KR" altLang="en-US" sz="800" kern="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플랫폼  전문가</a:t>
            </a:r>
            <a:endParaRPr kumimoji="0" lang="en-US" altLang="ko-KR" sz="800" kern="0" dirty="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3A6EE2A6-5F64-47F7-81B0-EDFB4C95BD19}"/>
              </a:ext>
            </a:extLst>
          </p:cNvPr>
          <p:cNvSpPr txBox="1"/>
          <p:nvPr/>
        </p:nvSpPr>
        <p:spPr>
          <a:xfrm>
            <a:off x="2263243" y="2616186"/>
            <a:ext cx="690562" cy="246062"/>
          </a:xfrm>
          <a:prstGeom prst="rect">
            <a:avLst/>
          </a:prstGeom>
          <a:solidFill>
            <a:sysClr val="window" lastClr="FFFFFF"/>
          </a:solidFill>
        </p:spPr>
        <p:txBody>
          <a:bodyPr>
            <a:spAutoFit/>
          </a:bodyPr>
          <a:lstStyle/>
          <a:p>
            <a:pPr algn="r" defTabSz="1028700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kern="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구분</a:t>
            </a:r>
          </a:p>
        </p:txBody>
      </p:sp>
      <p:sp>
        <p:nvSpPr>
          <p:cNvPr id="86" name="Rectangle 2645">
            <a:extLst>
              <a:ext uri="{FF2B5EF4-FFF2-40B4-BE49-F238E27FC236}">
                <a16:creationId xmlns:a16="http://schemas.microsoft.com/office/drawing/2014/main" id="{475BFE7F-67DE-4822-8854-9526A5E51A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7618" y="2619361"/>
            <a:ext cx="801687" cy="227012"/>
          </a:xfrm>
          <a:prstGeom prst="rect">
            <a:avLst/>
          </a:prstGeom>
          <a:solidFill>
            <a:sysClr val="window" lastClr="FFFFFF"/>
          </a:solidFill>
          <a:ln w="9525" algn="ctr">
            <a:solidFill>
              <a:sysClr val="window" lastClr="FFFFFF">
                <a:lumMod val="50000"/>
              </a:sysClr>
            </a:solidFill>
            <a:miter lim="800000"/>
            <a:headEnd/>
            <a:tailEnd/>
          </a:ln>
        </p:spPr>
        <p:txBody>
          <a:bodyPr wrap="none" lIns="46800" rIns="46800" anchor="ctr"/>
          <a:lstStyle/>
          <a:p>
            <a:pPr defTabSz="1028700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800" kern="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신기술</a:t>
            </a:r>
            <a:endParaRPr kumimoji="0" lang="en-US" altLang="ko-KR" sz="800" kern="0" dirty="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B8F21DDC-D46B-4DDD-95BF-B9698F7A74D2}"/>
              </a:ext>
            </a:extLst>
          </p:cNvPr>
          <p:cNvSpPr txBox="1"/>
          <p:nvPr/>
        </p:nvSpPr>
        <p:spPr>
          <a:xfrm>
            <a:off x="4047593" y="2616186"/>
            <a:ext cx="625475" cy="246062"/>
          </a:xfrm>
          <a:prstGeom prst="rect">
            <a:avLst/>
          </a:prstGeom>
          <a:solidFill>
            <a:sysClr val="window" lastClr="FFFFFF"/>
          </a:solidFill>
        </p:spPr>
        <p:txBody>
          <a:bodyPr>
            <a:spAutoFit/>
          </a:bodyPr>
          <a:lstStyle/>
          <a:p>
            <a:pPr algn="r" defTabSz="1028700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kern="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분야</a:t>
            </a:r>
          </a:p>
        </p:txBody>
      </p:sp>
      <p:sp>
        <p:nvSpPr>
          <p:cNvPr id="92" name="Rectangle 2645">
            <a:extLst>
              <a:ext uri="{FF2B5EF4-FFF2-40B4-BE49-F238E27FC236}">
                <a16:creationId xmlns:a16="http://schemas.microsoft.com/office/drawing/2014/main" id="{81C9654F-D939-403E-8362-2788CBA013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14343" y="2619361"/>
            <a:ext cx="801687" cy="227012"/>
          </a:xfrm>
          <a:prstGeom prst="rect">
            <a:avLst/>
          </a:prstGeom>
          <a:solidFill>
            <a:sysClr val="window" lastClr="FFFFFF"/>
          </a:solidFill>
          <a:ln w="9525" algn="ctr">
            <a:solidFill>
              <a:sysClr val="window" lastClr="FFFFFF">
                <a:lumMod val="50000"/>
              </a:sysClr>
            </a:solidFill>
            <a:miter lim="800000"/>
            <a:headEnd/>
            <a:tailEnd/>
          </a:ln>
        </p:spPr>
        <p:txBody>
          <a:bodyPr wrap="none" lIns="46800" rIns="46800" anchor="ctr"/>
          <a:lstStyle/>
          <a:p>
            <a:pPr algn="ctr" defTabSz="1028700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800" kern="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인공지능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8EEF86FB-4616-49BA-9A35-E4093646E0F6}"/>
              </a:ext>
            </a:extLst>
          </p:cNvPr>
          <p:cNvSpPr txBox="1"/>
          <p:nvPr/>
        </p:nvSpPr>
        <p:spPr>
          <a:xfrm>
            <a:off x="740830" y="2616186"/>
            <a:ext cx="692150" cy="246062"/>
          </a:xfrm>
          <a:prstGeom prst="rect">
            <a:avLst/>
          </a:prstGeom>
          <a:solidFill>
            <a:sysClr val="window" lastClr="FFFFFF"/>
          </a:solidFill>
        </p:spPr>
        <p:txBody>
          <a:bodyPr>
            <a:spAutoFit/>
          </a:bodyPr>
          <a:lstStyle/>
          <a:p>
            <a:pPr algn="r" defTabSz="1028700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kern="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교내</a:t>
            </a:r>
          </a:p>
        </p:txBody>
      </p:sp>
      <p:grpSp>
        <p:nvGrpSpPr>
          <p:cNvPr id="47164" name="그룹 95">
            <a:extLst>
              <a:ext uri="{FF2B5EF4-FFF2-40B4-BE49-F238E27FC236}">
                <a16:creationId xmlns:a16="http://schemas.microsoft.com/office/drawing/2014/main" id="{4937455C-78E3-4BC9-8527-7585EE5767DF}"/>
              </a:ext>
            </a:extLst>
          </p:cNvPr>
          <p:cNvGrpSpPr>
            <a:grpSpLocks/>
          </p:cNvGrpSpPr>
          <p:nvPr/>
        </p:nvGrpSpPr>
        <p:grpSpPr bwMode="auto">
          <a:xfrm>
            <a:off x="1455205" y="2608248"/>
            <a:ext cx="927100" cy="238125"/>
            <a:chOff x="1733945" y="1830327"/>
            <a:chExt cx="1230390" cy="310293"/>
          </a:xfrm>
        </p:grpSpPr>
        <p:sp>
          <p:nvSpPr>
            <p:cNvPr id="97" name="Rectangle 2645">
              <a:extLst>
                <a:ext uri="{FF2B5EF4-FFF2-40B4-BE49-F238E27FC236}">
                  <a16:creationId xmlns:a16="http://schemas.microsoft.com/office/drawing/2014/main" id="{E6D5DA9F-4322-440A-ABAA-3B8100F80A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33945" y="1844808"/>
              <a:ext cx="1063951" cy="295812"/>
            </a:xfrm>
            <a:prstGeom prst="rect">
              <a:avLst/>
            </a:prstGeom>
            <a:solidFill>
              <a:sysClr val="window" lastClr="FFFFFF"/>
            </a:solidFill>
            <a:ln w="9525" algn="ctr">
              <a:solidFill>
                <a:sysClr val="window" lastClr="FFFFFF">
                  <a:lumMod val="50000"/>
                </a:sysClr>
              </a:solidFill>
              <a:miter lim="800000"/>
              <a:headEnd/>
              <a:tailEnd/>
            </a:ln>
          </p:spPr>
          <p:txBody>
            <a:bodyPr wrap="none" lIns="46800" rIns="46800" anchor="ctr"/>
            <a:lstStyle/>
            <a:p>
              <a:pPr algn="ctr" defTabSz="1028700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800" kern="0" dirty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-</a:t>
              </a:r>
              <a:r>
                <a:rPr kumimoji="0" lang="ko-KR" altLang="en-US" sz="800" kern="0" dirty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전체</a:t>
              </a:r>
              <a:r>
                <a:rPr kumimoji="0" lang="en-US" altLang="ko-KR" sz="800" kern="0" dirty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-</a:t>
              </a:r>
              <a:endParaRPr kumimoji="0" lang="ko-KR" altLang="en-US" sz="800" kern="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98" name="Rectangle 2645">
              <a:extLst>
                <a:ext uri="{FF2B5EF4-FFF2-40B4-BE49-F238E27FC236}">
                  <a16:creationId xmlns:a16="http://schemas.microsoft.com/office/drawing/2014/main" id="{B3AFF4FF-63BC-4BC5-B08F-19FE26EA95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02110" y="1830327"/>
              <a:ext cx="162225" cy="310293"/>
            </a:xfrm>
            <a:prstGeom prst="rect">
              <a:avLst/>
            </a:prstGeom>
            <a:solidFill>
              <a:sysClr val="window" lastClr="FFFFFF">
                <a:lumMod val="85000"/>
              </a:sysClr>
            </a:solidFill>
            <a:ln w="9525" algn="ctr">
              <a:solidFill>
                <a:sysClr val="window" lastClr="FFFFFF">
                  <a:lumMod val="50000"/>
                </a:sys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1028700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700" kern="0" dirty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▼</a:t>
              </a:r>
            </a:p>
          </p:txBody>
        </p:sp>
      </p:grpSp>
      <p:sp>
        <p:nvSpPr>
          <p:cNvPr id="99" name="Panel">
            <a:extLst>
              <a:ext uri="{FF2B5EF4-FFF2-40B4-BE49-F238E27FC236}">
                <a16:creationId xmlns:a16="http://schemas.microsoft.com/office/drawing/2014/main" id="{15393441-E9A3-461E-8769-33B0F1CAC9CA}"/>
              </a:ext>
            </a:extLst>
          </p:cNvPr>
          <p:cNvSpPr>
            <a:spLocks/>
          </p:cNvSpPr>
          <p:nvPr/>
        </p:nvSpPr>
        <p:spPr bwMode="auto">
          <a:xfrm>
            <a:off x="1459968" y="2825736"/>
            <a:ext cx="922337" cy="274637"/>
          </a:xfrm>
          <a:prstGeom prst="rect">
            <a:avLst/>
          </a:prstGeom>
          <a:solidFill>
            <a:sysClr val="window" lastClr="FFFFFF"/>
          </a:solidFill>
          <a:ln w="9525" algn="ctr">
            <a:solidFill>
              <a:sysClr val="window" lastClr="FFFFFF">
                <a:lumMod val="50000"/>
              </a:sysClr>
            </a:solidFill>
            <a:miter lim="800000"/>
            <a:headEnd/>
            <a:tailEnd/>
          </a:ln>
        </p:spPr>
        <p:txBody>
          <a:bodyPr wrap="none" lIns="46800" rIns="46800" anchor="ctr"/>
          <a:lstStyle/>
          <a:p>
            <a:pPr defTabSz="1028700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800" kern="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Y</a:t>
            </a:r>
          </a:p>
          <a:p>
            <a:pPr defTabSz="1028700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800" kern="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N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A81D73F4-56DC-463C-9C89-BF2C9A05174A}"/>
              </a:ext>
            </a:extLst>
          </p:cNvPr>
          <p:cNvSpPr txBox="1"/>
          <p:nvPr/>
        </p:nvSpPr>
        <p:spPr>
          <a:xfrm>
            <a:off x="3471330" y="2297098"/>
            <a:ext cx="692150" cy="246063"/>
          </a:xfrm>
          <a:prstGeom prst="rect">
            <a:avLst/>
          </a:prstGeom>
          <a:solidFill>
            <a:sysClr val="window" lastClr="FFFFFF"/>
          </a:solidFill>
        </p:spPr>
        <p:txBody>
          <a:bodyPr>
            <a:spAutoFit/>
          </a:bodyPr>
          <a:lstStyle/>
          <a:p>
            <a:pPr algn="r" defTabSz="1028700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kern="0" dirty="0" err="1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과정명</a:t>
            </a:r>
            <a:endParaRPr kumimoji="0" lang="ko-KR" altLang="en-US" kern="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123" name="사각형: 둥근 모서리 122">
            <a:extLst>
              <a:ext uri="{FF2B5EF4-FFF2-40B4-BE49-F238E27FC236}">
                <a16:creationId xmlns:a16="http://schemas.microsoft.com/office/drawing/2014/main" id="{77EBBEB1-DBED-4065-8CC2-151E84111D70}"/>
              </a:ext>
            </a:extLst>
          </p:cNvPr>
          <p:cNvSpPr/>
          <p:nvPr/>
        </p:nvSpPr>
        <p:spPr>
          <a:xfrm>
            <a:off x="4193643" y="2317736"/>
            <a:ext cx="2286000" cy="255587"/>
          </a:xfrm>
          <a:prstGeom prst="roundRect">
            <a:avLst>
              <a:gd name="adj" fmla="val 3883"/>
            </a:avLst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9163770E-2139-477D-9081-E35EE33424E2}"/>
              </a:ext>
            </a:extLst>
          </p:cNvPr>
          <p:cNvSpPr/>
          <p:nvPr/>
        </p:nvSpPr>
        <p:spPr>
          <a:xfrm>
            <a:off x="6508218" y="2316148"/>
            <a:ext cx="590550" cy="24447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rmAutofit/>
          </a:bodyPr>
          <a:lstStyle/>
          <a:p>
            <a:pPr algn="ctr">
              <a:defRPr/>
            </a:pPr>
            <a:r>
              <a:rPr lang="ko-KR" altLang="en-US" sz="75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검색</a:t>
            </a:r>
            <a:endParaRPr lang="ko-KR" altLang="en-US" sz="75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Segoe UI" panose="020B0502040204020203" pitchFamily="34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0E092427-29D8-4699-99BF-6E4BCE49609F}"/>
              </a:ext>
            </a:extLst>
          </p:cNvPr>
          <p:cNvSpPr/>
          <p:nvPr/>
        </p:nvSpPr>
        <p:spPr>
          <a:xfrm>
            <a:off x="577318" y="1941498"/>
            <a:ext cx="7104062" cy="2540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defTabSz="1028700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50" kern="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itchFamily="50" charset="-127"/>
                <a:ea typeface="맑은 고딕" panose="020B0503020000020004" pitchFamily="50" charset="-127"/>
              </a:rPr>
              <a:t>모집 과정</a:t>
            </a:r>
            <a:r>
              <a:rPr kumimoji="0" lang="en-US" altLang="ko-KR" sz="1050" kern="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itchFamily="50" charset="-127"/>
                <a:ea typeface="맑은 고딕" panose="020B0503020000020004" pitchFamily="50" charset="-127"/>
              </a:rPr>
              <a:t>: 30</a:t>
            </a:r>
            <a:r>
              <a:rPr kumimoji="0" lang="ko-KR" altLang="en-US" sz="1050" kern="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itchFamily="50" charset="-127"/>
                <a:ea typeface="맑은 고딕" panose="020B0503020000020004" pitchFamily="50" charset="-127"/>
              </a:rPr>
              <a:t>과정  </a:t>
            </a:r>
            <a:r>
              <a:rPr kumimoji="0" lang="en-US" altLang="ko-KR" sz="1050" kern="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itchFamily="50" charset="-127"/>
                <a:ea typeface="맑은 고딕" panose="020B0503020000020004" pitchFamily="50" charset="-127"/>
              </a:rPr>
              <a:t>|   </a:t>
            </a:r>
            <a:r>
              <a:rPr kumimoji="0" lang="ko-KR" altLang="en-US" sz="1050" kern="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itchFamily="50" charset="-127"/>
                <a:ea typeface="맑은 고딕" panose="020B0503020000020004" pitchFamily="50" charset="-127"/>
              </a:rPr>
              <a:t>신청자 </a:t>
            </a:r>
            <a:r>
              <a:rPr kumimoji="0" lang="en-US" altLang="ko-KR" sz="1050" kern="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itchFamily="50" charset="-127"/>
                <a:ea typeface="맑은 고딕" panose="020B0503020000020004" pitchFamily="50" charset="-127"/>
              </a:rPr>
              <a:t>: 22 (</a:t>
            </a:r>
            <a:r>
              <a:rPr kumimoji="0" lang="ko-KR" altLang="en-US" sz="1050" kern="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itchFamily="50" charset="-127"/>
                <a:ea typeface="맑은 고딕" panose="020B0503020000020004" pitchFamily="50" charset="-127"/>
              </a:rPr>
              <a:t>교내 </a:t>
            </a:r>
            <a:r>
              <a:rPr kumimoji="0" lang="en-US" altLang="ko-KR" sz="1050" kern="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itchFamily="50" charset="-127"/>
                <a:ea typeface="맑은 고딕" panose="020B0503020000020004" pitchFamily="50" charset="-127"/>
              </a:rPr>
              <a:t>: 9/ </a:t>
            </a:r>
            <a:r>
              <a:rPr kumimoji="0" lang="ko-KR" altLang="en-US" sz="1050" kern="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itchFamily="50" charset="-127"/>
                <a:ea typeface="맑은 고딕" panose="020B0503020000020004" pitchFamily="50" charset="-127"/>
              </a:rPr>
              <a:t>교외 </a:t>
            </a:r>
            <a:r>
              <a:rPr kumimoji="0" lang="en-US" altLang="ko-KR" sz="1050" kern="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itchFamily="50" charset="-127"/>
                <a:ea typeface="맑은 고딕" panose="020B0503020000020004" pitchFamily="50" charset="-127"/>
              </a:rPr>
              <a:t>: 13)</a:t>
            </a:r>
            <a:endParaRPr kumimoji="0" lang="ko-KR" altLang="en-US" sz="1050" kern="0" dirty="0">
              <a:solidFill>
                <a:prstClr val="black">
                  <a:lumMod val="85000"/>
                  <a:lumOff val="15000"/>
                </a:prstClr>
              </a:solidFill>
              <a:latin typeface="맑은 고딕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7170" name="직사각형 127">
            <a:extLst>
              <a:ext uri="{FF2B5EF4-FFF2-40B4-BE49-F238E27FC236}">
                <a16:creationId xmlns:a16="http://schemas.microsoft.com/office/drawing/2014/main" id="{F7DF7769-B077-4301-961A-6F97FD617A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9805" y="1533511"/>
            <a:ext cx="7640638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1028700"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defTabSz="10287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defTabSz="10287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defTabSz="10287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defTabSz="10287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defTabSz="10287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defTabSz="10287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defTabSz="10287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defTabSz="10287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kumimoji="0" lang="en-US" altLang="ko-KR" sz="1600" b="1">
                <a:solidFill>
                  <a:srgbClr val="000000"/>
                </a:solidFill>
              </a:rPr>
              <a:t>2022</a:t>
            </a:r>
            <a:r>
              <a:rPr kumimoji="0" lang="ko-KR" altLang="en-US" sz="1600" b="1">
                <a:solidFill>
                  <a:srgbClr val="000000"/>
                </a:solidFill>
              </a:rPr>
              <a:t>년도 이러닝 콘텐츠 내용전문가 </a:t>
            </a:r>
            <a:r>
              <a:rPr kumimoji="0" lang="en-US" altLang="ko-KR" sz="1600" b="1">
                <a:solidFill>
                  <a:srgbClr val="000000"/>
                </a:solidFill>
              </a:rPr>
              <a:t>(</a:t>
            </a:r>
            <a:r>
              <a:rPr kumimoji="0" lang="ko-KR" altLang="en-US" sz="1600" b="1">
                <a:solidFill>
                  <a:srgbClr val="000000"/>
                </a:solidFill>
              </a:rPr>
              <a:t>정보통신 분야</a:t>
            </a:r>
            <a:r>
              <a:rPr kumimoji="0" lang="en-US" altLang="ko-KR" sz="1600" b="1">
                <a:solidFill>
                  <a:srgbClr val="000000"/>
                </a:solidFill>
              </a:rPr>
              <a:t>) </a:t>
            </a:r>
            <a:r>
              <a:rPr kumimoji="0" lang="ko-KR" altLang="en-US" sz="1600" b="1">
                <a:solidFill>
                  <a:srgbClr val="000000"/>
                </a:solidFill>
              </a:rPr>
              <a:t>추가 모집</a:t>
            </a:r>
          </a:p>
        </p:txBody>
      </p:sp>
      <p:graphicFrame>
        <p:nvGraphicFramePr>
          <p:cNvPr id="129" name="Google Shape;1284;p55">
            <a:extLst>
              <a:ext uri="{FF2B5EF4-FFF2-40B4-BE49-F238E27FC236}">
                <a16:creationId xmlns:a16="http://schemas.microsoft.com/office/drawing/2014/main" id="{C9A842D2-3B99-4F9B-9803-A05C1F797AF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83177715"/>
              </p:ext>
            </p:extLst>
          </p:nvPr>
        </p:nvGraphicFramePr>
        <p:xfrm>
          <a:off x="6773330" y="1298561"/>
          <a:ext cx="1298576" cy="2349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6492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92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349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dirty="0"/>
                        <a:t>과정별</a:t>
                      </a:r>
                      <a:endParaRPr sz="800" dirty="0"/>
                    </a:p>
                  </a:txBody>
                  <a:tcPr marL="0" marR="0" marT="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dirty="0"/>
                        <a:t>신청자별</a:t>
                      </a:r>
                      <a:endParaRPr sz="800" dirty="0"/>
                    </a:p>
                  </a:txBody>
                  <a:tcPr marL="0" marR="0" marT="0" marB="0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30" name="TextBox 129">
            <a:extLst>
              <a:ext uri="{FF2B5EF4-FFF2-40B4-BE49-F238E27FC236}">
                <a16:creationId xmlns:a16="http://schemas.microsoft.com/office/drawing/2014/main" id="{5EC8DEBB-3297-4668-91B7-AB7F575EDB64}"/>
              </a:ext>
            </a:extLst>
          </p:cNvPr>
          <p:cNvSpPr txBox="1"/>
          <p:nvPr/>
        </p:nvSpPr>
        <p:spPr>
          <a:xfrm>
            <a:off x="383643" y="1257286"/>
            <a:ext cx="690562" cy="246062"/>
          </a:xfrm>
          <a:prstGeom prst="rect">
            <a:avLst/>
          </a:prstGeom>
          <a:solidFill>
            <a:sysClr val="window" lastClr="FFFFFF"/>
          </a:solidFill>
        </p:spPr>
        <p:txBody>
          <a:bodyPr>
            <a:spAutoFit/>
          </a:bodyPr>
          <a:lstStyle/>
          <a:p>
            <a:pPr defTabSz="1028700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kern="0" dirty="0" err="1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공고별</a:t>
            </a:r>
            <a:endParaRPr kumimoji="0" lang="ko-KR" altLang="en-US" kern="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F55D1F3E-F0B5-451D-9DE4-3D3EE3C05944}"/>
              </a:ext>
            </a:extLst>
          </p:cNvPr>
          <p:cNvSpPr/>
          <p:nvPr/>
        </p:nvSpPr>
        <p:spPr>
          <a:xfrm>
            <a:off x="7155918" y="3357548"/>
            <a:ext cx="588962" cy="24447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rmAutofit/>
          </a:bodyPr>
          <a:lstStyle/>
          <a:p>
            <a:pPr algn="ctr">
              <a:defRPr/>
            </a:pPr>
            <a:r>
              <a:rPr lang="ko-KR" altLang="en-US" sz="750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엑셀업로드</a:t>
            </a:r>
            <a:endParaRPr lang="ko-KR" altLang="en-US" sz="75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Segoe UI" panose="020B0502040204020203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FAE17E9-4A55-4F23-A1F0-0B371C084186}"/>
              </a:ext>
            </a:extLst>
          </p:cNvPr>
          <p:cNvSpPr txBox="1"/>
          <p:nvPr/>
        </p:nvSpPr>
        <p:spPr>
          <a:xfrm>
            <a:off x="869418" y="2278048"/>
            <a:ext cx="841375" cy="246063"/>
          </a:xfrm>
          <a:prstGeom prst="rect">
            <a:avLst/>
          </a:prstGeom>
          <a:solidFill>
            <a:sysClr val="window" lastClr="FFFFFF"/>
          </a:solidFill>
        </p:spPr>
        <p:txBody>
          <a:bodyPr>
            <a:spAutoFit/>
          </a:bodyPr>
          <a:lstStyle/>
          <a:p>
            <a:pPr algn="r" defTabSz="1028700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kern="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신청자명</a:t>
            </a:r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363BA8AC-147D-466D-AEA7-05F3403F968E}"/>
              </a:ext>
            </a:extLst>
          </p:cNvPr>
          <p:cNvSpPr/>
          <p:nvPr/>
        </p:nvSpPr>
        <p:spPr>
          <a:xfrm>
            <a:off x="1742543" y="2297098"/>
            <a:ext cx="1670050" cy="255588"/>
          </a:xfrm>
          <a:prstGeom prst="roundRect">
            <a:avLst>
              <a:gd name="adj" fmla="val 3883"/>
            </a:avLst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47183" name="그룹 48">
            <a:extLst>
              <a:ext uri="{FF2B5EF4-FFF2-40B4-BE49-F238E27FC236}">
                <a16:creationId xmlns:a16="http://schemas.microsoft.com/office/drawing/2014/main" id="{D65E5281-9454-4B33-B9EA-868EB0B2A31A}"/>
              </a:ext>
            </a:extLst>
          </p:cNvPr>
          <p:cNvGrpSpPr>
            <a:grpSpLocks/>
          </p:cNvGrpSpPr>
          <p:nvPr/>
        </p:nvGrpSpPr>
        <p:grpSpPr bwMode="auto">
          <a:xfrm>
            <a:off x="623355" y="3384536"/>
            <a:ext cx="927100" cy="231775"/>
            <a:chOff x="1733945" y="1839852"/>
            <a:chExt cx="1230390" cy="300768"/>
          </a:xfrm>
        </p:grpSpPr>
        <p:sp>
          <p:nvSpPr>
            <p:cNvPr id="50" name="Rectangle 2645">
              <a:extLst>
                <a:ext uri="{FF2B5EF4-FFF2-40B4-BE49-F238E27FC236}">
                  <a16:creationId xmlns:a16="http://schemas.microsoft.com/office/drawing/2014/main" id="{666964A5-2A5D-44B4-99AF-E98C5B8295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33945" y="1843972"/>
              <a:ext cx="1063951" cy="296648"/>
            </a:xfrm>
            <a:prstGeom prst="rect">
              <a:avLst/>
            </a:prstGeom>
            <a:solidFill>
              <a:sysClr val="window" lastClr="FFFFFF"/>
            </a:solidFill>
            <a:ln w="9525" algn="ctr">
              <a:solidFill>
                <a:sysClr val="window" lastClr="FFFFFF">
                  <a:lumMod val="50000"/>
                </a:sysClr>
              </a:solidFill>
              <a:miter lim="800000"/>
              <a:headEnd/>
              <a:tailEnd/>
            </a:ln>
          </p:spPr>
          <p:txBody>
            <a:bodyPr wrap="none" lIns="46800" rIns="46800" anchor="ctr"/>
            <a:lstStyle/>
            <a:p>
              <a:pPr algn="ctr" defTabSz="1028700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800" kern="0" dirty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페이지당 </a:t>
              </a:r>
              <a:r>
                <a:rPr kumimoji="0" lang="en-US" altLang="ko-KR" sz="800" kern="0" dirty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10</a:t>
              </a:r>
              <a:r>
                <a:rPr kumimoji="0" lang="ko-KR" altLang="en-US" sz="800" kern="0" dirty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개</a:t>
              </a:r>
            </a:p>
          </p:txBody>
        </p:sp>
        <p:sp>
          <p:nvSpPr>
            <p:cNvPr id="51" name="Rectangle 2645">
              <a:extLst>
                <a:ext uri="{FF2B5EF4-FFF2-40B4-BE49-F238E27FC236}">
                  <a16:creationId xmlns:a16="http://schemas.microsoft.com/office/drawing/2014/main" id="{A25A3770-1F36-4F64-A8C6-5827173BD0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02110" y="1839852"/>
              <a:ext cx="162225" cy="300768"/>
            </a:xfrm>
            <a:prstGeom prst="rect">
              <a:avLst/>
            </a:prstGeom>
            <a:solidFill>
              <a:sysClr val="window" lastClr="FFFFFF">
                <a:lumMod val="85000"/>
              </a:sysClr>
            </a:solidFill>
            <a:ln w="9525" algn="ctr">
              <a:solidFill>
                <a:sysClr val="window" lastClr="FFFFFF">
                  <a:lumMod val="50000"/>
                </a:sys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1028700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700" kern="0" dirty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▼</a:t>
              </a:r>
            </a:p>
          </p:txBody>
        </p:sp>
      </p:grp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F59A4D92-B8DA-4A4A-B25D-7AA088AA4F90}"/>
              </a:ext>
            </a:extLst>
          </p:cNvPr>
          <p:cNvSpPr/>
          <p:nvPr/>
        </p:nvSpPr>
        <p:spPr>
          <a:xfrm>
            <a:off x="6405030" y="3357548"/>
            <a:ext cx="590550" cy="24447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rmAutofit/>
          </a:bodyPr>
          <a:lstStyle/>
          <a:p>
            <a:pPr algn="ctr">
              <a:defRPr/>
            </a:pPr>
            <a:r>
              <a:rPr lang="ko-KR" altLang="en-US" sz="75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엑셀다운로드</a:t>
            </a:r>
            <a:endParaRPr lang="ko-KR" altLang="en-US" sz="75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Segoe UI" panose="020B0502040204020203" pitchFamily="34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0CFF6EEA-1399-4002-8842-2990800FB820}"/>
              </a:ext>
            </a:extLst>
          </p:cNvPr>
          <p:cNvSpPr/>
          <p:nvPr/>
        </p:nvSpPr>
        <p:spPr>
          <a:xfrm>
            <a:off x="5444593" y="3357548"/>
            <a:ext cx="801687" cy="24447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rmAutofit/>
          </a:bodyPr>
          <a:lstStyle/>
          <a:p>
            <a:pPr algn="ctr">
              <a:defRPr/>
            </a:pPr>
            <a:r>
              <a:rPr lang="ko-KR" altLang="en-US" sz="75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첨부파일다운로드</a:t>
            </a:r>
            <a:endParaRPr lang="ko-KR" altLang="en-US" sz="75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Segoe UI" panose="020B0502040204020203" pitchFamily="34" charset="0"/>
            </a:endParaRPr>
          </a:p>
        </p:txBody>
      </p:sp>
      <p:graphicFrame>
        <p:nvGraphicFramePr>
          <p:cNvPr id="54" name="표 53">
            <a:extLst>
              <a:ext uri="{FF2B5EF4-FFF2-40B4-BE49-F238E27FC236}">
                <a16:creationId xmlns:a16="http://schemas.microsoft.com/office/drawing/2014/main" id="{B5954C04-A950-4701-A4E4-02AF175BAA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4566744"/>
              </p:ext>
            </p:extLst>
          </p:nvPr>
        </p:nvGraphicFramePr>
        <p:xfrm>
          <a:off x="443968" y="3660761"/>
          <a:ext cx="12439649" cy="1285886"/>
        </p:xfrm>
        <a:graphic>
          <a:graphicData uri="http://schemas.openxmlformats.org/drawingml/2006/table">
            <a:tbl>
              <a:tblPr/>
              <a:tblGrid>
                <a:gridCol w="209207">
                  <a:extLst>
                    <a:ext uri="{9D8B030D-6E8A-4147-A177-3AD203B41FA5}">
                      <a16:colId xmlns:a16="http://schemas.microsoft.com/office/drawing/2014/main" val="566222524"/>
                    </a:ext>
                  </a:extLst>
                </a:gridCol>
                <a:gridCol w="512397">
                  <a:extLst>
                    <a:ext uri="{9D8B030D-6E8A-4147-A177-3AD203B41FA5}">
                      <a16:colId xmlns:a16="http://schemas.microsoft.com/office/drawing/2014/main" val="3812308265"/>
                    </a:ext>
                  </a:extLst>
                </a:gridCol>
                <a:gridCol w="526361">
                  <a:extLst>
                    <a:ext uri="{9D8B030D-6E8A-4147-A177-3AD203B41FA5}">
                      <a16:colId xmlns:a16="http://schemas.microsoft.com/office/drawing/2014/main" val="3319394366"/>
                    </a:ext>
                  </a:extLst>
                </a:gridCol>
                <a:gridCol w="892579">
                  <a:extLst>
                    <a:ext uri="{9D8B030D-6E8A-4147-A177-3AD203B41FA5}">
                      <a16:colId xmlns:a16="http://schemas.microsoft.com/office/drawing/2014/main" val="170826566"/>
                    </a:ext>
                  </a:extLst>
                </a:gridCol>
                <a:gridCol w="413082">
                  <a:extLst>
                    <a:ext uri="{9D8B030D-6E8A-4147-A177-3AD203B41FA5}">
                      <a16:colId xmlns:a16="http://schemas.microsoft.com/office/drawing/2014/main" val="3718950467"/>
                    </a:ext>
                  </a:extLst>
                </a:gridCol>
                <a:gridCol w="512397">
                  <a:extLst>
                    <a:ext uri="{9D8B030D-6E8A-4147-A177-3AD203B41FA5}">
                      <a16:colId xmlns:a16="http://schemas.microsoft.com/office/drawing/2014/main" val="2344838722"/>
                    </a:ext>
                  </a:extLst>
                </a:gridCol>
                <a:gridCol w="765335">
                  <a:extLst>
                    <a:ext uri="{9D8B030D-6E8A-4147-A177-3AD203B41FA5}">
                      <a16:colId xmlns:a16="http://schemas.microsoft.com/office/drawing/2014/main" val="1948129596"/>
                    </a:ext>
                  </a:extLst>
                </a:gridCol>
                <a:gridCol w="1432596">
                  <a:extLst>
                    <a:ext uri="{9D8B030D-6E8A-4147-A177-3AD203B41FA5}">
                      <a16:colId xmlns:a16="http://schemas.microsoft.com/office/drawing/2014/main" val="29733467"/>
                    </a:ext>
                  </a:extLst>
                </a:gridCol>
                <a:gridCol w="512397">
                  <a:extLst>
                    <a:ext uri="{9D8B030D-6E8A-4147-A177-3AD203B41FA5}">
                      <a16:colId xmlns:a16="http://schemas.microsoft.com/office/drawing/2014/main" val="2991846103"/>
                    </a:ext>
                  </a:extLst>
                </a:gridCol>
                <a:gridCol w="1344967">
                  <a:extLst>
                    <a:ext uri="{9D8B030D-6E8A-4147-A177-3AD203B41FA5}">
                      <a16:colId xmlns:a16="http://schemas.microsoft.com/office/drawing/2014/main" val="976494582"/>
                    </a:ext>
                  </a:extLst>
                </a:gridCol>
                <a:gridCol w="451792">
                  <a:extLst>
                    <a:ext uri="{9D8B030D-6E8A-4147-A177-3AD203B41FA5}">
                      <a16:colId xmlns:a16="http://schemas.microsoft.com/office/drawing/2014/main" val="969798585"/>
                    </a:ext>
                  </a:extLst>
                </a:gridCol>
                <a:gridCol w="411423">
                  <a:extLst>
                    <a:ext uri="{9D8B030D-6E8A-4147-A177-3AD203B41FA5}">
                      <a16:colId xmlns:a16="http://schemas.microsoft.com/office/drawing/2014/main" val="2804110606"/>
                    </a:ext>
                  </a:extLst>
                </a:gridCol>
                <a:gridCol w="515616">
                  <a:extLst>
                    <a:ext uri="{9D8B030D-6E8A-4147-A177-3AD203B41FA5}">
                      <a16:colId xmlns:a16="http://schemas.microsoft.com/office/drawing/2014/main" val="3074943369"/>
                    </a:ext>
                  </a:extLst>
                </a:gridCol>
                <a:gridCol w="541167">
                  <a:extLst>
                    <a:ext uri="{9D8B030D-6E8A-4147-A177-3AD203B41FA5}">
                      <a16:colId xmlns:a16="http://schemas.microsoft.com/office/drawing/2014/main" val="2840404670"/>
                    </a:ext>
                  </a:extLst>
                </a:gridCol>
                <a:gridCol w="420908">
                  <a:extLst>
                    <a:ext uri="{9D8B030D-6E8A-4147-A177-3AD203B41FA5}">
                      <a16:colId xmlns:a16="http://schemas.microsoft.com/office/drawing/2014/main" val="2223891534"/>
                    </a:ext>
                  </a:extLst>
                </a:gridCol>
                <a:gridCol w="481037">
                  <a:extLst>
                    <a:ext uri="{9D8B030D-6E8A-4147-A177-3AD203B41FA5}">
                      <a16:colId xmlns:a16="http://schemas.microsoft.com/office/drawing/2014/main" val="3609185699"/>
                    </a:ext>
                  </a:extLst>
                </a:gridCol>
                <a:gridCol w="601296">
                  <a:extLst>
                    <a:ext uri="{9D8B030D-6E8A-4147-A177-3AD203B41FA5}">
                      <a16:colId xmlns:a16="http://schemas.microsoft.com/office/drawing/2014/main" val="1085095731"/>
                    </a:ext>
                  </a:extLst>
                </a:gridCol>
                <a:gridCol w="481037">
                  <a:extLst>
                    <a:ext uri="{9D8B030D-6E8A-4147-A177-3AD203B41FA5}">
                      <a16:colId xmlns:a16="http://schemas.microsoft.com/office/drawing/2014/main" val="3572895045"/>
                    </a:ext>
                  </a:extLst>
                </a:gridCol>
                <a:gridCol w="420908">
                  <a:extLst>
                    <a:ext uri="{9D8B030D-6E8A-4147-A177-3AD203B41FA5}">
                      <a16:colId xmlns:a16="http://schemas.microsoft.com/office/drawing/2014/main" val="3335250609"/>
                    </a:ext>
                  </a:extLst>
                </a:gridCol>
                <a:gridCol w="516600">
                  <a:extLst>
                    <a:ext uri="{9D8B030D-6E8A-4147-A177-3AD203B41FA5}">
                      <a16:colId xmlns:a16="http://schemas.microsoft.com/office/drawing/2014/main" val="1896432115"/>
                    </a:ext>
                  </a:extLst>
                </a:gridCol>
                <a:gridCol w="476547">
                  <a:extLst>
                    <a:ext uri="{9D8B030D-6E8A-4147-A177-3AD203B41FA5}">
                      <a16:colId xmlns:a16="http://schemas.microsoft.com/office/drawing/2014/main" val="3113483564"/>
                    </a:ext>
                  </a:extLst>
                </a:gridCol>
              </a:tblGrid>
              <a:tr h="335203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□</a:t>
                      </a:r>
                      <a:endParaRPr lang="ko-KR" altLang="en-US" sz="900" dirty="0">
                        <a:effectLst/>
                      </a:endParaRPr>
                    </a:p>
                  </a:txBody>
                  <a:tcPr marL="91442" marR="91442" marT="45683" marB="45683">
                    <a:lnL>
                      <a:noFill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신청자</a:t>
                      </a: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ID</a:t>
                      </a:r>
                      <a:endParaRPr lang="ko-KR" altLang="en-US" sz="8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핸드폰번호</a:t>
                      </a: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교내</a:t>
                      </a:r>
                      <a:endParaRPr lang="ko-KR" altLang="en-US" sz="8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구분</a:t>
                      </a: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분야</a:t>
                      </a: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세부분야</a:t>
                      </a: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과정명</a:t>
                      </a:r>
                      <a:endParaRPr lang="en-US" altLang="ko-KR" sz="8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연번</a:t>
                      </a: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과정명</a:t>
                      </a:r>
                      <a:endParaRPr lang="ko-KR" altLang="en-US" sz="8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권장회차</a:t>
                      </a:r>
                      <a:endParaRPr lang="ko-KR" altLang="en-US" sz="8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신청회차</a:t>
                      </a:r>
                      <a:endParaRPr lang="ko-KR" altLang="en-US" sz="8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신청서</a:t>
                      </a: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강의영상</a:t>
                      </a: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가점</a:t>
                      </a: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반려</a:t>
                      </a: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평점</a:t>
                      </a: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적합</a:t>
                      </a: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미선정사유</a:t>
                      </a: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선정결과</a:t>
                      </a: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8444086"/>
                  </a:ext>
                </a:extLst>
              </a:tr>
              <a:tr h="213285"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□</a:t>
                      </a:r>
                      <a:endParaRPr lang="en-US" sz="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91442" marR="91442" marT="45683" marB="45683" anchor="ctr">
                    <a:lnL>
                      <a:noFill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u="sng" dirty="0">
                          <a:solidFill>
                            <a:srgbClr val="0D6EF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홍길동</a:t>
                      </a:r>
                      <a:endParaRPr lang="ko-KR" altLang="en-US" sz="8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42" marR="91442" marT="45683" marB="45683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testJh5</a:t>
                      </a:r>
                    </a:p>
                  </a:txBody>
                  <a:tcPr marL="91442" marR="91442" marT="45683" marB="45683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010-1111-2222</a:t>
                      </a:r>
                    </a:p>
                  </a:txBody>
                  <a:tcPr marL="91442" marR="91442" marT="45683" marB="45683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</a:t>
                      </a:r>
                    </a:p>
                  </a:txBody>
                  <a:tcPr marL="91442" marR="91442" marT="45683" marB="45683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신기술</a:t>
                      </a:r>
                    </a:p>
                  </a:txBody>
                  <a:tcPr marL="91442" marR="91442" marT="45683" marB="45683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인공지능</a:t>
                      </a:r>
                      <a:r>
                        <a:rPr lang="en-US" altLang="ko-KR" sz="8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(AI)</a:t>
                      </a:r>
                    </a:p>
                  </a:txBody>
                  <a:tcPr marL="91442" marR="91442" marT="45683" marB="45683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인공지능</a:t>
                      </a:r>
                      <a:r>
                        <a:rPr lang="en-US" altLang="ko-KR" sz="8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(AI) </a:t>
                      </a:r>
                      <a:r>
                        <a:rPr lang="ko-KR" altLang="en-US" sz="8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플랫폼 전문가</a:t>
                      </a:r>
                    </a:p>
                  </a:txBody>
                  <a:tcPr marL="91442" marR="91442" marT="45683" marB="45683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</a:t>
                      </a:r>
                    </a:p>
                  </a:txBody>
                  <a:tcPr marL="91442" marR="91442" marT="45683" marB="45683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 저장 기술과 관리</a:t>
                      </a:r>
                    </a:p>
                  </a:txBody>
                  <a:tcPr marL="91442" marR="91442" marT="45683" marB="45683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91442" marR="91442" marT="45683" marB="45683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91442" marR="91442" marT="45683" marB="45683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8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42" marR="91442" marT="45683" marB="45683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</a:t>
                      </a:r>
                    </a:p>
                  </a:txBody>
                  <a:tcPr marL="91442" marR="91442" marT="45683" marB="45683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42" marR="91442" marT="45683" marB="45683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</a:t>
                      </a:r>
                    </a:p>
                  </a:txBody>
                  <a:tcPr marL="91442" marR="91442" marT="45683" marB="45683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반려완료</a:t>
                      </a:r>
                    </a:p>
                  </a:txBody>
                  <a:tcPr marL="91442" marR="91442" marT="45683" marB="45683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  <a:endParaRPr lang="ko-KR" altLang="en-US" sz="8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42" marR="91442" marT="45683" marB="45683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적합</a:t>
                      </a:r>
                    </a:p>
                  </a:txBody>
                  <a:tcPr marL="91442" marR="91442" marT="45683" marB="45683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8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42" marR="91442" marT="45683" marB="45683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선정</a:t>
                      </a:r>
                    </a:p>
                  </a:txBody>
                  <a:tcPr marL="91442" marR="91442" marT="45683" marB="45683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8891806"/>
                  </a:ext>
                </a:extLst>
              </a:tr>
              <a:tr h="213285"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□</a:t>
                      </a:r>
                      <a:endParaRPr lang="en-US" sz="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91442" marR="91442" marT="45683" marB="45683" anchor="ctr">
                    <a:lnL>
                      <a:noFill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u="sng" dirty="0">
                          <a:solidFill>
                            <a:srgbClr val="0D6EF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</a:t>
                      </a:r>
                      <a:r>
                        <a:rPr lang="en-US" altLang="ko-KR" sz="800" u="sng" dirty="0">
                          <a:solidFill>
                            <a:srgbClr val="0D6EF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OO</a:t>
                      </a:r>
                      <a:endParaRPr lang="ko-KR" altLang="en-US" sz="8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42" marR="91442" marT="45683" marB="45683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testJh5</a:t>
                      </a:r>
                    </a:p>
                  </a:txBody>
                  <a:tcPr marL="91442" marR="91442" marT="45683" marB="45683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010-1111-2222</a:t>
                      </a:r>
                    </a:p>
                  </a:txBody>
                  <a:tcPr marL="91442" marR="91442" marT="45683" marB="45683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</a:t>
                      </a:r>
                    </a:p>
                  </a:txBody>
                  <a:tcPr marL="91442" marR="91442" marT="45683" marB="45683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신기술</a:t>
                      </a:r>
                    </a:p>
                  </a:txBody>
                  <a:tcPr marL="91442" marR="91442" marT="45683" marB="45683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인공지능</a:t>
                      </a:r>
                      <a:r>
                        <a:rPr lang="en-US" altLang="ko-KR" sz="8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(AI)</a:t>
                      </a:r>
                    </a:p>
                  </a:txBody>
                  <a:tcPr marL="91442" marR="91442" marT="45683" marB="45683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인공지능</a:t>
                      </a:r>
                      <a:r>
                        <a:rPr lang="en-US" altLang="ko-KR" sz="8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(AI) </a:t>
                      </a:r>
                      <a:r>
                        <a:rPr lang="ko-KR" altLang="en-US" sz="8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플랫폼 전문가</a:t>
                      </a:r>
                    </a:p>
                  </a:txBody>
                  <a:tcPr marL="91442" marR="91442" marT="45683" marB="45683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</a:t>
                      </a:r>
                    </a:p>
                  </a:txBody>
                  <a:tcPr marL="91442" marR="91442" marT="45683" marB="45683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 저장 기술과 관리</a:t>
                      </a:r>
                    </a:p>
                  </a:txBody>
                  <a:tcPr marL="91442" marR="91442" marT="45683" marB="45683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91442" marR="91442" marT="45683" marB="45683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91442" marR="91442" marT="45683" marB="45683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8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42" marR="91442" marT="45683" marB="45683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42" marR="91442" marT="45683" marB="45683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42" marR="91442" marT="45683" marB="45683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</a:t>
                      </a:r>
                    </a:p>
                  </a:txBody>
                  <a:tcPr marL="91442" marR="91442" marT="45683" marB="45683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8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42" marR="91442" marT="45683" marB="45683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  <a:endParaRPr lang="ko-KR" altLang="en-US" sz="8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42" marR="91442" marT="45683" marB="45683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적합</a:t>
                      </a:r>
                    </a:p>
                  </a:txBody>
                  <a:tcPr marL="91442" marR="91442" marT="45683" marB="45683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8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42" marR="91442" marT="45683" marB="45683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선정</a:t>
                      </a:r>
                    </a:p>
                  </a:txBody>
                  <a:tcPr marL="91442" marR="91442" marT="45683" marB="45683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2019522"/>
                  </a:ext>
                </a:extLst>
              </a:tr>
              <a:tr h="262052"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91442" marR="91442" marT="45683" marB="45683" anchor="ctr">
                    <a:lnL>
                      <a:noFill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0" u="sng" kern="0" spc="0" dirty="0">
                        <a:solidFill>
                          <a:srgbClr val="0000FF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u="sng" kern="0" spc="0" dirty="0">
                        <a:solidFill>
                          <a:srgbClr val="0000FF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u="none" kern="0" spc="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u="sng" kern="0" spc="0" dirty="0">
                        <a:solidFill>
                          <a:srgbClr val="0000FF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u="sng" kern="0" spc="0" dirty="0">
                        <a:solidFill>
                          <a:srgbClr val="0000FF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u="sng" kern="0" spc="0" dirty="0">
                        <a:solidFill>
                          <a:srgbClr val="0000FF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459456"/>
                  </a:ext>
                </a:extLst>
              </a:tr>
              <a:tr h="262052">
                <a:tc>
                  <a:txBody>
                    <a:bodyPr/>
                    <a:lstStyle/>
                    <a:p>
                      <a:pPr marL="0" marR="0" lvl="0" indent="0" algn="ctr" defTabSz="1028700" rtl="0" eaLnBrk="1" fontAlgn="ctr" latinLnBrk="0" hangingPunct="1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u="sng" kern="0" spc="0" dirty="0">
                        <a:solidFill>
                          <a:srgbClr val="0000FF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2" marR="91442" marT="45683" marB="45683" anchor="ctr">
                    <a:lnL>
                      <a:noFill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ctr" latinLnBrk="0" hangingPunct="1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u="sng" kern="0" spc="0" dirty="0">
                        <a:solidFill>
                          <a:srgbClr val="0000FF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ctr" latinLnBrk="0" hangingPunct="1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u="sng" kern="0" spc="0" dirty="0">
                        <a:solidFill>
                          <a:srgbClr val="0000FF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u="sng" kern="0" spc="0" dirty="0">
                        <a:solidFill>
                          <a:srgbClr val="0000FF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u="sng" kern="0" spc="0" dirty="0">
                        <a:solidFill>
                          <a:srgbClr val="0000FF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u="sng" kern="0" spc="0" dirty="0">
                        <a:solidFill>
                          <a:srgbClr val="0000FF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u="sng" kern="0" spc="0" dirty="0">
                        <a:solidFill>
                          <a:srgbClr val="0000FF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9841898"/>
                  </a:ext>
                </a:extLst>
              </a:tr>
            </a:tbl>
          </a:graphicData>
        </a:graphic>
      </p:graphicFrame>
      <p:sp>
        <p:nvSpPr>
          <p:cNvPr id="55" name="직사각형 54">
            <a:extLst>
              <a:ext uri="{FF2B5EF4-FFF2-40B4-BE49-F238E27FC236}">
                <a16:creationId xmlns:a16="http://schemas.microsoft.com/office/drawing/2014/main" id="{F773E563-1C37-49E4-A58C-1F985280E3D0}"/>
              </a:ext>
            </a:extLst>
          </p:cNvPr>
          <p:cNvSpPr/>
          <p:nvPr/>
        </p:nvSpPr>
        <p:spPr>
          <a:xfrm>
            <a:off x="8392580" y="3995723"/>
            <a:ext cx="541338" cy="23971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rmAutofit/>
          </a:bodyPr>
          <a:lstStyle/>
          <a:p>
            <a:pPr algn="ctr">
              <a:defRPr/>
            </a:pPr>
            <a:r>
              <a:rPr lang="ko-KR" altLang="en-US" sz="75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다운로드</a:t>
            </a:r>
            <a:endParaRPr lang="ko-KR" altLang="en-US" sz="75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Segoe UI" panose="020B0502040204020203" pitchFamily="34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5CA1A02F-6DA4-4613-BF23-24F3EE80B366}"/>
              </a:ext>
            </a:extLst>
          </p:cNvPr>
          <p:cNvSpPr/>
          <p:nvPr/>
        </p:nvSpPr>
        <p:spPr>
          <a:xfrm>
            <a:off x="9500655" y="3995723"/>
            <a:ext cx="371475" cy="23971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rmAutofit/>
          </a:bodyPr>
          <a:lstStyle/>
          <a:p>
            <a:pPr algn="ctr">
              <a:defRPr/>
            </a:pPr>
            <a:r>
              <a:rPr lang="en-US" altLang="ko-KR" sz="700" dirty="0">
                <a:solidFill>
                  <a:schemeClr val="tx1"/>
                </a:solidFill>
              </a:rPr>
              <a:t>BTA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3A901DC8-1A0A-4E92-8807-25469E622FEB}"/>
              </a:ext>
            </a:extLst>
          </p:cNvPr>
          <p:cNvSpPr/>
          <p:nvPr/>
        </p:nvSpPr>
        <p:spPr>
          <a:xfrm>
            <a:off x="10496018" y="4190986"/>
            <a:ext cx="390525" cy="25717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rmAutofit/>
          </a:bodyPr>
          <a:lstStyle/>
          <a:p>
            <a:pPr algn="ctr">
              <a:defRPr/>
            </a:pPr>
            <a:r>
              <a:rPr lang="ko-KR" altLang="en-US" sz="700" dirty="0">
                <a:solidFill>
                  <a:schemeClr val="tx1"/>
                </a:solidFill>
              </a:rPr>
              <a:t>반려</a:t>
            </a:r>
            <a:endParaRPr lang="en-US" altLang="ko-KR" sz="700" dirty="0">
              <a:solidFill>
                <a:schemeClr val="tx1"/>
              </a:solidFill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5C3392B0-2BF1-49FB-8046-20C1D0EF47A0}"/>
              </a:ext>
            </a:extLst>
          </p:cNvPr>
          <p:cNvSpPr/>
          <p:nvPr/>
        </p:nvSpPr>
        <p:spPr>
          <a:xfrm>
            <a:off x="8408455" y="4211623"/>
            <a:ext cx="541338" cy="2413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rmAutofit/>
          </a:bodyPr>
          <a:lstStyle/>
          <a:p>
            <a:pPr algn="ctr">
              <a:defRPr/>
            </a:pPr>
            <a:r>
              <a:rPr lang="ko-KR" altLang="en-US" sz="75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다운로드</a:t>
            </a:r>
            <a:endParaRPr lang="ko-KR" altLang="en-US" sz="75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Segoe UI" panose="020B0502040204020203" pitchFamily="34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A6E4B585-2C91-44D7-8685-AB5C792EF1B9}"/>
              </a:ext>
            </a:extLst>
          </p:cNvPr>
          <p:cNvSpPr/>
          <p:nvPr/>
        </p:nvSpPr>
        <p:spPr>
          <a:xfrm>
            <a:off x="8959318" y="4211623"/>
            <a:ext cx="541337" cy="2413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rmAutofit/>
          </a:bodyPr>
          <a:lstStyle/>
          <a:p>
            <a:pPr algn="ctr">
              <a:defRPr/>
            </a:pPr>
            <a:r>
              <a:rPr lang="ko-KR" altLang="en-US" sz="75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다운로드</a:t>
            </a:r>
            <a:endParaRPr lang="ko-KR" altLang="en-US" sz="75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Segoe UI" panose="020B0502040204020203" pitchFamily="34" charset="0"/>
            </a:endParaRPr>
          </a:p>
        </p:txBody>
      </p:sp>
      <p:grpSp>
        <p:nvGrpSpPr>
          <p:cNvPr id="47325" name="그룹 121">
            <a:extLst>
              <a:ext uri="{FF2B5EF4-FFF2-40B4-BE49-F238E27FC236}">
                <a16:creationId xmlns:a16="http://schemas.microsoft.com/office/drawing/2014/main" id="{6A390E47-EE03-4AF5-B5AC-E79604E29782}"/>
              </a:ext>
            </a:extLst>
          </p:cNvPr>
          <p:cNvGrpSpPr>
            <a:grpSpLocks/>
          </p:cNvGrpSpPr>
          <p:nvPr/>
        </p:nvGrpSpPr>
        <p:grpSpPr bwMode="auto">
          <a:xfrm>
            <a:off x="923393" y="1450961"/>
            <a:ext cx="200025" cy="246062"/>
            <a:chOff x="2012774" y="1438295"/>
            <a:chExt cx="200368" cy="245280"/>
          </a:xfrm>
        </p:grpSpPr>
        <p:sp>
          <p:nvSpPr>
            <p:cNvPr id="66" name="Google Shape;2970;p125">
              <a:extLst>
                <a:ext uri="{FF2B5EF4-FFF2-40B4-BE49-F238E27FC236}">
                  <a16:creationId xmlns:a16="http://schemas.microsoft.com/office/drawing/2014/main" id="{A46204F7-9CD2-42BB-AA76-D72833C3F8E3}"/>
                </a:ext>
              </a:extLst>
            </p:cNvPr>
            <p:cNvSpPr/>
            <p:nvPr/>
          </p:nvSpPr>
          <p:spPr>
            <a:xfrm>
              <a:off x="2012774" y="1463614"/>
              <a:ext cx="200368" cy="19938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lIns="91425" tIns="45700" rIns="91425" bIns="45700"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  <a:defRPr/>
              </a:pPr>
              <a:endParaRPr kumimoji="0" sz="800" dirty="0">
                <a:solidFill>
                  <a:prstClr val="white"/>
                </a:solidFill>
                <a:latin typeface="맑은 고딕" panose="020F0502020204030204"/>
                <a:ea typeface="+mn-ea"/>
                <a:cs typeface="Arial"/>
                <a:sym typeface="Arial"/>
              </a:endParaRPr>
            </a:p>
          </p:txBody>
        </p:sp>
        <p:sp>
          <p:nvSpPr>
            <p:cNvPr id="47351" name="Google Shape;423;p35">
              <a:extLst>
                <a:ext uri="{FF2B5EF4-FFF2-40B4-BE49-F238E27FC236}">
                  <a16:creationId xmlns:a16="http://schemas.microsoft.com/office/drawing/2014/main" id="{3B572CDA-D2DC-4FF9-8537-315F346578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745" y="1438295"/>
              <a:ext cx="189237" cy="245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14:hiddenLine>
              </a:ext>
            </a:extLst>
          </p:spPr>
          <p:txBody>
            <a:bodyPr lIns="0" tIns="45700" rIns="0" bIns="45700" anchor="ctr"/>
            <a:lstStyle>
              <a:lvl1pPr latinLnBrk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kumimoji="0" lang="en-US" altLang="ko-KR" sz="800">
                  <a:solidFill>
                    <a:srgbClr val="FFFFFF"/>
                  </a:solidFill>
                  <a:cs typeface="Arial" panose="020B0604020202020204" pitchFamily="34" charset="0"/>
                  <a:sym typeface="Arial" panose="020B0604020202020204" pitchFamily="34" charset="0"/>
                </a:rPr>
                <a:t>1</a:t>
              </a:r>
              <a:endParaRPr kumimoji="0" lang="ko-KR" altLang="ko-KR" sz="800">
                <a:solidFill>
                  <a:srgbClr val="FFFFFF"/>
                </a:solidFill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47326" name="그룹 121">
            <a:extLst>
              <a:ext uri="{FF2B5EF4-FFF2-40B4-BE49-F238E27FC236}">
                <a16:creationId xmlns:a16="http://schemas.microsoft.com/office/drawing/2014/main" id="{CB310DBD-4BF6-4552-B4B4-5015C7A84EE2}"/>
              </a:ext>
            </a:extLst>
          </p:cNvPr>
          <p:cNvGrpSpPr>
            <a:grpSpLocks/>
          </p:cNvGrpSpPr>
          <p:nvPr/>
        </p:nvGrpSpPr>
        <p:grpSpPr bwMode="auto">
          <a:xfrm>
            <a:off x="2329918" y="1849423"/>
            <a:ext cx="200025" cy="246063"/>
            <a:chOff x="2012774" y="1438295"/>
            <a:chExt cx="200368" cy="245280"/>
          </a:xfrm>
        </p:grpSpPr>
        <p:sp>
          <p:nvSpPr>
            <p:cNvPr id="71" name="Google Shape;2970;p125">
              <a:extLst>
                <a:ext uri="{FF2B5EF4-FFF2-40B4-BE49-F238E27FC236}">
                  <a16:creationId xmlns:a16="http://schemas.microsoft.com/office/drawing/2014/main" id="{69F84CD3-D09C-488F-B2C4-300B45841627}"/>
                </a:ext>
              </a:extLst>
            </p:cNvPr>
            <p:cNvSpPr/>
            <p:nvPr/>
          </p:nvSpPr>
          <p:spPr>
            <a:xfrm>
              <a:off x="2012774" y="1463614"/>
              <a:ext cx="200368" cy="19938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lIns="91425" tIns="45700" rIns="91425" bIns="45700"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  <a:defRPr/>
              </a:pPr>
              <a:endParaRPr kumimoji="0" sz="800" dirty="0">
                <a:solidFill>
                  <a:prstClr val="white"/>
                </a:solidFill>
                <a:latin typeface="맑은 고딕" panose="020F0502020204030204"/>
                <a:ea typeface="+mn-ea"/>
                <a:cs typeface="Arial"/>
                <a:sym typeface="Arial"/>
              </a:endParaRPr>
            </a:p>
          </p:txBody>
        </p:sp>
        <p:sp>
          <p:nvSpPr>
            <p:cNvPr id="47349" name="Google Shape;423;p35">
              <a:extLst>
                <a:ext uri="{FF2B5EF4-FFF2-40B4-BE49-F238E27FC236}">
                  <a16:creationId xmlns:a16="http://schemas.microsoft.com/office/drawing/2014/main" id="{A5AE5536-172B-4082-90F5-E8FD295D84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745" y="1438295"/>
              <a:ext cx="189237" cy="245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14:hiddenLine>
              </a:ext>
            </a:extLst>
          </p:spPr>
          <p:txBody>
            <a:bodyPr lIns="0" tIns="45700" rIns="0" bIns="45700" anchor="ctr"/>
            <a:lstStyle>
              <a:lvl1pPr latinLnBrk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kumimoji="0" lang="en-US" altLang="ko-KR" sz="800">
                  <a:solidFill>
                    <a:srgbClr val="FFFFFF"/>
                  </a:solidFill>
                  <a:cs typeface="Arial" panose="020B0604020202020204" pitchFamily="34" charset="0"/>
                  <a:sym typeface="Arial" panose="020B0604020202020204" pitchFamily="34" charset="0"/>
                </a:rPr>
                <a:t>2</a:t>
              </a:r>
              <a:endParaRPr kumimoji="0" lang="ko-KR" altLang="ko-KR" sz="800">
                <a:solidFill>
                  <a:srgbClr val="FFFFFF"/>
                </a:solidFill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47327" name="그룹 121">
            <a:extLst>
              <a:ext uri="{FF2B5EF4-FFF2-40B4-BE49-F238E27FC236}">
                <a16:creationId xmlns:a16="http://schemas.microsoft.com/office/drawing/2014/main" id="{83D54C89-D647-470E-A2D9-A7E06EA711BF}"/>
              </a:ext>
            </a:extLst>
          </p:cNvPr>
          <p:cNvGrpSpPr>
            <a:grpSpLocks/>
          </p:cNvGrpSpPr>
          <p:nvPr/>
        </p:nvGrpSpPr>
        <p:grpSpPr bwMode="auto">
          <a:xfrm>
            <a:off x="924980" y="2179623"/>
            <a:ext cx="200025" cy="246063"/>
            <a:chOff x="2012774" y="1438295"/>
            <a:chExt cx="200368" cy="245280"/>
          </a:xfrm>
        </p:grpSpPr>
        <p:sp>
          <p:nvSpPr>
            <p:cNvPr id="76" name="Google Shape;2970;p125">
              <a:extLst>
                <a:ext uri="{FF2B5EF4-FFF2-40B4-BE49-F238E27FC236}">
                  <a16:creationId xmlns:a16="http://schemas.microsoft.com/office/drawing/2014/main" id="{0FD2C0F7-11CC-477E-A48B-134A27A0E6F2}"/>
                </a:ext>
              </a:extLst>
            </p:cNvPr>
            <p:cNvSpPr/>
            <p:nvPr/>
          </p:nvSpPr>
          <p:spPr>
            <a:xfrm>
              <a:off x="2012774" y="1463614"/>
              <a:ext cx="200368" cy="19938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lIns="91425" tIns="45700" rIns="91425" bIns="45700"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  <a:defRPr/>
              </a:pPr>
              <a:endParaRPr kumimoji="0" sz="800" dirty="0">
                <a:solidFill>
                  <a:prstClr val="white"/>
                </a:solidFill>
                <a:latin typeface="맑은 고딕" panose="020F0502020204030204"/>
                <a:ea typeface="+mn-ea"/>
                <a:cs typeface="Arial"/>
                <a:sym typeface="Arial"/>
              </a:endParaRPr>
            </a:p>
          </p:txBody>
        </p:sp>
        <p:sp>
          <p:nvSpPr>
            <p:cNvPr id="47347" name="Google Shape;423;p35">
              <a:extLst>
                <a:ext uri="{FF2B5EF4-FFF2-40B4-BE49-F238E27FC236}">
                  <a16:creationId xmlns:a16="http://schemas.microsoft.com/office/drawing/2014/main" id="{F0712420-4844-4500-ADCD-D4B4183F6B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745" y="1438295"/>
              <a:ext cx="189237" cy="245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14:hiddenLine>
              </a:ext>
            </a:extLst>
          </p:spPr>
          <p:txBody>
            <a:bodyPr lIns="0" tIns="45700" rIns="0" bIns="45700" anchor="ctr"/>
            <a:lstStyle>
              <a:lvl1pPr latinLnBrk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kumimoji="0" lang="en-US" altLang="ko-KR" sz="800">
                  <a:solidFill>
                    <a:srgbClr val="FFFFFF"/>
                  </a:solidFill>
                  <a:cs typeface="Arial" panose="020B0604020202020204" pitchFamily="34" charset="0"/>
                  <a:sym typeface="Arial" panose="020B0604020202020204" pitchFamily="34" charset="0"/>
                </a:rPr>
                <a:t>3</a:t>
              </a:r>
              <a:endParaRPr kumimoji="0" lang="ko-KR" altLang="ko-KR" sz="800">
                <a:solidFill>
                  <a:srgbClr val="FFFFFF"/>
                </a:solidFill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47328" name="그룹 121">
            <a:extLst>
              <a:ext uri="{FF2B5EF4-FFF2-40B4-BE49-F238E27FC236}">
                <a16:creationId xmlns:a16="http://schemas.microsoft.com/office/drawing/2014/main" id="{5CF47E36-D503-4ACF-83EE-A85261B1BA54}"/>
              </a:ext>
            </a:extLst>
          </p:cNvPr>
          <p:cNvGrpSpPr>
            <a:grpSpLocks/>
          </p:cNvGrpSpPr>
          <p:nvPr/>
        </p:nvGrpSpPr>
        <p:grpSpPr bwMode="auto">
          <a:xfrm>
            <a:off x="3530068" y="2181211"/>
            <a:ext cx="200025" cy="246062"/>
            <a:chOff x="2012774" y="1438295"/>
            <a:chExt cx="200368" cy="245280"/>
          </a:xfrm>
        </p:grpSpPr>
        <p:sp>
          <p:nvSpPr>
            <p:cNvPr id="100" name="Google Shape;2970;p125">
              <a:extLst>
                <a:ext uri="{FF2B5EF4-FFF2-40B4-BE49-F238E27FC236}">
                  <a16:creationId xmlns:a16="http://schemas.microsoft.com/office/drawing/2014/main" id="{89D4E2D1-8B25-4E55-98C7-602FB0E2D510}"/>
                </a:ext>
              </a:extLst>
            </p:cNvPr>
            <p:cNvSpPr/>
            <p:nvPr/>
          </p:nvSpPr>
          <p:spPr>
            <a:xfrm>
              <a:off x="2012774" y="1463614"/>
              <a:ext cx="200368" cy="19938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lIns="91425" tIns="45700" rIns="91425" bIns="45700"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  <a:defRPr/>
              </a:pPr>
              <a:endParaRPr kumimoji="0" sz="800" dirty="0">
                <a:solidFill>
                  <a:prstClr val="white"/>
                </a:solidFill>
                <a:latin typeface="맑은 고딕" panose="020F0502020204030204"/>
                <a:ea typeface="+mn-ea"/>
                <a:cs typeface="Arial"/>
                <a:sym typeface="Arial"/>
              </a:endParaRPr>
            </a:p>
          </p:txBody>
        </p:sp>
        <p:sp>
          <p:nvSpPr>
            <p:cNvPr id="47345" name="Google Shape;423;p35">
              <a:extLst>
                <a:ext uri="{FF2B5EF4-FFF2-40B4-BE49-F238E27FC236}">
                  <a16:creationId xmlns:a16="http://schemas.microsoft.com/office/drawing/2014/main" id="{94BFC676-8455-4C5A-8376-395E0B5316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745" y="1438295"/>
              <a:ext cx="189237" cy="245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14:hiddenLine>
              </a:ext>
            </a:extLst>
          </p:spPr>
          <p:txBody>
            <a:bodyPr lIns="0" tIns="45700" rIns="0" bIns="45700" anchor="ctr"/>
            <a:lstStyle>
              <a:lvl1pPr latinLnBrk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kumimoji="0" lang="en-US" altLang="ko-KR" sz="800">
                  <a:solidFill>
                    <a:srgbClr val="FFFFFF"/>
                  </a:solidFill>
                  <a:cs typeface="Arial" panose="020B0604020202020204" pitchFamily="34" charset="0"/>
                  <a:sym typeface="Arial" panose="020B0604020202020204" pitchFamily="34" charset="0"/>
                </a:rPr>
                <a:t>4</a:t>
              </a:r>
              <a:endParaRPr kumimoji="0" lang="ko-KR" altLang="ko-KR" sz="800">
                <a:solidFill>
                  <a:srgbClr val="FFFFFF"/>
                </a:solidFill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47329" name="그룹 121">
            <a:extLst>
              <a:ext uri="{FF2B5EF4-FFF2-40B4-BE49-F238E27FC236}">
                <a16:creationId xmlns:a16="http://schemas.microsoft.com/office/drawing/2014/main" id="{85DEF6C6-B6F9-45D8-B5C9-7C786FB3D109}"/>
              </a:ext>
            </a:extLst>
          </p:cNvPr>
          <p:cNvGrpSpPr>
            <a:grpSpLocks/>
          </p:cNvGrpSpPr>
          <p:nvPr/>
        </p:nvGrpSpPr>
        <p:grpSpPr bwMode="auto">
          <a:xfrm>
            <a:off x="899580" y="2593961"/>
            <a:ext cx="200025" cy="246062"/>
            <a:chOff x="2012774" y="1438295"/>
            <a:chExt cx="200368" cy="245280"/>
          </a:xfrm>
        </p:grpSpPr>
        <p:sp>
          <p:nvSpPr>
            <p:cNvPr id="103" name="Google Shape;2970;p125">
              <a:extLst>
                <a:ext uri="{FF2B5EF4-FFF2-40B4-BE49-F238E27FC236}">
                  <a16:creationId xmlns:a16="http://schemas.microsoft.com/office/drawing/2014/main" id="{F39BCEA5-94EA-47E7-A98C-9D808CB4F492}"/>
                </a:ext>
              </a:extLst>
            </p:cNvPr>
            <p:cNvSpPr/>
            <p:nvPr/>
          </p:nvSpPr>
          <p:spPr>
            <a:xfrm>
              <a:off x="2012774" y="1463614"/>
              <a:ext cx="200368" cy="19938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lIns="91425" tIns="45700" rIns="91425" bIns="45700"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  <a:defRPr/>
              </a:pPr>
              <a:endParaRPr kumimoji="0" sz="800" dirty="0">
                <a:solidFill>
                  <a:prstClr val="white"/>
                </a:solidFill>
                <a:latin typeface="맑은 고딕" panose="020F0502020204030204"/>
                <a:ea typeface="+mn-ea"/>
                <a:cs typeface="Arial"/>
                <a:sym typeface="Arial"/>
              </a:endParaRPr>
            </a:p>
          </p:txBody>
        </p:sp>
        <p:sp>
          <p:nvSpPr>
            <p:cNvPr id="47343" name="Google Shape;423;p35">
              <a:extLst>
                <a:ext uri="{FF2B5EF4-FFF2-40B4-BE49-F238E27FC236}">
                  <a16:creationId xmlns:a16="http://schemas.microsoft.com/office/drawing/2014/main" id="{C9B09810-75AB-4FF6-95D7-D326D65D15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745" y="1438295"/>
              <a:ext cx="189237" cy="245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14:hiddenLine>
              </a:ext>
            </a:extLst>
          </p:spPr>
          <p:txBody>
            <a:bodyPr lIns="0" tIns="45700" rIns="0" bIns="45700" anchor="ctr"/>
            <a:lstStyle>
              <a:lvl1pPr latinLnBrk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kumimoji="0" lang="en-US" altLang="ko-KR" sz="800">
                  <a:solidFill>
                    <a:srgbClr val="FFFFFF"/>
                  </a:solidFill>
                  <a:cs typeface="Arial" panose="020B0604020202020204" pitchFamily="34" charset="0"/>
                  <a:sym typeface="Arial" panose="020B0604020202020204" pitchFamily="34" charset="0"/>
                </a:rPr>
                <a:t>5</a:t>
              </a:r>
              <a:endParaRPr kumimoji="0" lang="ko-KR" altLang="ko-KR" sz="800">
                <a:solidFill>
                  <a:srgbClr val="FFFFFF"/>
                </a:solidFill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47330" name="그룹 121">
            <a:extLst>
              <a:ext uri="{FF2B5EF4-FFF2-40B4-BE49-F238E27FC236}">
                <a16:creationId xmlns:a16="http://schemas.microsoft.com/office/drawing/2014/main" id="{E8114A6B-E70E-49D3-8981-9EAD194D050B}"/>
              </a:ext>
            </a:extLst>
          </p:cNvPr>
          <p:cNvGrpSpPr>
            <a:grpSpLocks/>
          </p:cNvGrpSpPr>
          <p:nvPr/>
        </p:nvGrpSpPr>
        <p:grpSpPr bwMode="auto">
          <a:xfrm>
            <a:off x="2434693" y="2584436"/>
            <a:ext cx="200025" cy="246062"/>
            <a:chOff x="2012774" y="1438295"/>
            <a:chExt cx="200368" cy="245280"/>
          </a:xfrm>
        </p:grpSpPr>
        <p:sp>
          <p:nvSpPr>
            <p:cNvPr id="106" name="Google Shape;2970;p125">
              <a:extLst>
                <a:ext uri="{FF2B5EF4-FFF2-40B4-BE49-F238E27FC236}">
                  <a16:creationId xmlns:a16="http://schemas.microsoft.com/office/drawing/2014/main" id="{EE29B3CC-ECE9-4E0C-AE4B-3EA0840544B8}"/>
                </a:ext>
              </a:extLst>
            </p:cNvPr>
            <p:cNvSpPr/>
            <p:nvPr/>
          </p:nvSpPr>
          <p:spPr>
            <a:xfrm>
              <a:off x="2012774" y="1463614"/>
              <a:ext cx="200368" cy="19938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lIns="91425" tIns="45700" rIns="91425" bIns="45700"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  <a:defRPr/>
              </a:pPr>
              <a:endParaRPr kumimoji="0" sz="800" dirty="0">
                <a:solidFill>
                  <a:prstClr val="white"/>
                </a:solidFill>
                <a:latin typeface="맑은 고딕" panose="020F0502020204030204"/>
                <a:ea typeface="+mn-ea"/>
                <a:cs typeface="Arial"/>
                <a:sym typeface="Arial"/>
              </a:endParaRPr>
            </a:p>
          </p:txBody>
        </p:sp>
        <p:sp>
          <p:nvSpPr>
            <p:cNvPr id="47341" name="Google Shape;423;p35">
              <a:extLst>
                <a:ext uri="{FF2B5EF4-FFF2-40B4-BE49-F238E27FC236}">
                  <a16:creationId xmlns:a16="http://schemas.microsoft.com/office/drawing/2014/main" id="{15825E3C-5596-488C-B4D3-623B601B28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745" y="1438295"/>
              <a:ext cx="189237" cy="245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14:hiddenLine>
              </a:ext>
            </a:extLst>
          </p:spPr>
          <p:txBody>
            <a:bodyPr lIns="0" tIns="45700" rIns="0" bIns="45700" anchor="ctr"/>
            <a:lstStyle>
              <a:lvl1pPr latinLnBrk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kumimoji="0" lang="en-US" altLang="ko-KR" sz="800">
                  <a:solidFill>
                    <a:srgbClr val="FFFFFF"/>
                  </a:solidFill>
                  <a:cs typeface="Arial" panose="020B0604020202020204" pitchFamily="34" charset="0"/>
                  <a:sym typeface="Arial" panose="020B0604020202020204" pitchFamily="34" charset="0"/>
                </a:rPr>
                <a:t>6</a:t>
              </a:r>
              <a:endParaRPr kumimoji="0" lang="ko-KR" altLang="ko-KR" sz="800">
                <a:solidFill>
                  <a:srgbClr val="FFFFFF"/>
                </a:solidFill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47331" name="그룹 121">
            <a:extLst>
              <a:ext uri="{FF2B5EF4-FFF2-40B4-BE49-F238E27FC236}">
                <a16:creationId xmlns:a16="http://schemas.microsoft.com/office/drawing/2014/main" id="{AB79D6A2-70AD-4A32-9225-20F55D8D015D}"/>
              </a:ext>
            </a:extLst>
          </p:cNvPr>
          <p:cNvGrpSpPr>
            <a:grpSpLocks/>
          </p:cNvGrpSpPr>
          <p:nvPr/>
        </p:nvGrpSpPr>
        <p:grpSpPr bwMode="auto">
          <a:xfrm>
            <a:off x="4126968" y="2593961"/>
            <a:ext cx="200025" cy="246062"/>
            <a:chOff x="2012774" y="1438295"/>
            <a:chExt cx="200368" cy="245280"/>
          </a:xfrm>
        </p:grpSpPr>
        <p:sp>
          <p:nvSpPr>
            <p:cNvPr id="109" name="Google Shape;2970;p125">
              <a:extLst>
                <a:ext uri="{FF2B5EF4-FFF2-40B4-BE49-F238E27FC236}">
                  <a16:creationId xmlns:a16="http://schemas.microsoft.com/office/drawing/2014/main" id="{19B3AB1D-F482-4EB8-A90B-1B32D63FA198}"/>
                </a:ext>
              </a:extLst>
            </p:cNvPr>
            <p:cNvSpPr/>
            <p:nvPr/>
          </p:nvSpPr>
          <p:spPr>
            <a:xfrm>
              <a:off x="2012774" y="1463614"/>
              <a:ext cx="200368" cy="19938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lIns="91425" tIns="45700" rIns="91425" bIns="45700"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  <a:defRPr/>
              </a:pPr>
              <a:endParaRPr kumimoji="0" sz="800" dirty="0">
                <a:solidFill>
                  <a:prstClr val="white"/>
                </a:solidFill>
                <a:latin typeface="맑은 고딕" panose="020F0502020204030204"/>
                <a:ea typeface="+mn-ea"/>
                <a:cs typeface="Arial"/>
                <a:sym typeface="Arial"/>
              </a:endParaRPr>
            </a:p>
          </p:txBody>
        </p:sp>
        <p:sp>
          <p:nvSpPr>
            <p:cNvPr id="47339" name="Google Shape;423;p35">
              <a:extLst>
                <a:ext uri="{FF2B5EF4-FFF2-40B4-BE49-F238E27FC236}">
                  <a16:creationId xmlns:a16="http://schemas.microsoft.com/office/drawing/2014/main" id="{4FA2A9A8-6E52-4313-AD3F-39C6127ACC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745" y="1438295"/>
              <a:ext cx="189237" cy="245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14:hiddenLine>
              </a:ext>
            </a:extLst>
          </p:spPr>
          <p:txBody>
            <a:bodyPr lIns="0" tIns="45700" rIns="0" bIns="45700" anchor="ctr"/>
            <a:lstStyle>
              <a:lvl1pPr latinLnBrk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kumimoji="0" lang="en-US" altLang="ko-KR" sz="800">
                  <a:solidFill>
                    <a:srgbClr val="FFFFFF"/>
                  </a:solidFill>
                  <a:cs typeface="Arial" panose="020B0604020202020204" pitchFamily="34" charset="0"/>
                  <a:sym typeface="Arial" panose="020B0604020202020204" pitchFamily="34" charset="0"/>
                </a:rPr>
                <a:t>7</a:t>
              </a:r>
              <a:endParaRPr kumimoji="0" lang="ko-KR" altLang="ko-KR" sz="800">
                <a:solidFill>
                  <a:srgbClr val="FFFFFF"/>
                </a:solidFill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47332" name="그룹 121">
            <a:extLst>
              <a:ext uri="{FF2B5EF4-FFF2-40B4-BE49-F238E27FC236}">
                <a16:creationId xmlns:a16="http://schemas.microsoft.com/office/drawing/2014/main" id="{0D98E7B6-14AF-4E6A-82AD-C122488652E8}"/>
              </a:ext>
            </a:extLst>
          </p:cNvPr>
          <p:cNvGrpSpPr>
            <a:grpSpLocks/>
          </p:cNvGrpSpPr>
          <p:nvPr/>
        </p:nvGrpSpPr>
        <p:grpSpPr bwMode="auto">
          <a:xfrm>
            <a:off x="5687480" y="2471723"/>
            <a:ext cx="200025" cy="246063"/>
            <a:chOff x="2012774" y="1438295"/>
            <a:chExt cx="200368" cy="245280"/>
          </a:xfrm>
        </p:grpSpPr>
        <p:sp>
          <p:nvSpPr>
            <p:cNvPr id="112" name="Google Shape;2970;p125">
              <a:extLst>
                <a:ext uri="{FF2B5EF4-FFF2-40B4-BE49-F238E27FC236}">
                  <a16:creationId xmlns:a16="http://schemas.microsoft.com/office/drawing/2014/main" id="{BF0EFBF7-9F05-4F1E-B75B-1B4FBA053152}"/>
                </a:ext>
              </a:extLst>
            </p:cNvPr>
            <p:cNvSpPr/>
            <p:nvPr/>
          </p:nvSpPr>
          <p:spPr>
            <a:xfrm>
              <a:off x="2012774" y="1463614"/>
              <a:ext cx="200368" cy="19938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lIns="91425" tIns="45700" rIns="91425" bIns="45700"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  <a:defRPr/>
              </a:pPr>
              <a:endParaRPr kumimoji="0" sz="800" dirty="0">
                <a:solidFill>
                  <a:prstClr val="white"/>
                </a:solidFill>
                <a:latin typeface="맑은 고딕" panose="020F0502020204030204"/>
                <a:ea typeface="+mn-ea"/>
                <a:cs typeface="Arial"/>
                <a:sym typeface="Arial"/>
              </a:endParaRPr>
            </a:p>
          </p:txBody>
        </p:sp>
        <p:sp>
          <p:nvSpPr>
            <p:cNvPr id="47337" name="Google Shape;423;p35">
              <a:extLst>
                <a:ext uri="{FF2B5EF4-FFF2-40B4-BE49-F238E27FC236}">
                  <a16:creationId xmlns:a16="http://schemas.microsoft.com/office/drawing/2014/main" id="{2BD0D6DC-A11E-402F-BEDC-4DA6B7C208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745" y="1438295"/>
              <a:ext cx="189237" cy="245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14:hiddenLine>
              </a:ext>
            </a:extLst>
          </p:spPr>
          <p:txBody>
            <a:bodyPr lIns="0" tIns="45700" rIns="0" bIns="45700" anchor="ctr"/>
            <a:lstStyle>
              <a:lvl1pPr latinLnBrk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kumimoji="0" lang="en-US" altLang="ko-KR" sz="800">
                  <a:solidFill>
                    <a:srgbClr val="FFFFFF"/>
                  </a:solidFill>
                  <a:cs typeface="Arial" panose="020B0604020202020204" pitchFamily="34" charset="0"/>
                  <a:sym typeface="Arial" panose="020B0604020202020204" pitchFamily="34" charset="0"/>
                </a:rPr>
                <a:t>8</a:t>
              </a:r>
              <a:endParaRPr kumimoji="0" lang="ko-KR" altLang="ko-KR" sz="800">
                <a:solidFill>
                  <a:srgbClr val="FFFFFF"/>
                </a:solidFill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47333" name="그룹 121">
            <a:extLst>
              <a:ext uri="{FF2B5EF4-FFF2-40B4-BE49-F238E27FC236}">
                <a16:creationId xmlns:a16="http://schemas.microsoft.com/office/drawing/2014/main" id="{45E83844-0DB6-4973-8A43-527F72CC7FA4}"/>
              </a:ext>
            </a:extLst>
          </p:cNvPr>
          <p:cNvGrpSpPr>
            <a:grpSpLocks/>
          </p:cNvGrpSpPr>
          <p:nvPr/>
        </p:nvGrpSpPr>
        <p:grpSpPr bwMode="auto">
          <a:xfrm>
            <a:off x="493180" y="3265473"/>
            <a:ext cx="200025" cy="246063"/>
            <a:chOff x="2012774" y="1438295"/>
            <a:chExt cx="200368" cy="245280"/>
          </a:xfrm>
        </p:grpSpPr>
        <p:sp>
          <p:nvSpPr>
            <p:cNvPr id="115" name="Google Shape;2970;p125">
              <a:extLst>
                <a:ext uri="{FF2B5EF4-FFF2-40B4-BE49-F238E27FC236}">
                  <a16:creationId xmlns:a16="http://schemas.microsoft.com/office/drawing/2014/main" id="{C747FA96-1589-4295-8A45-F5A2225C8AF6}"/>
                </a:ext>
              </a:extLst>
            </p:cNvPr>
            <p:cNvSpPr/>
            <p:nvPr/>
          </p:nvSpPr>
          <p:spPr>
            <a:xfrm>
              <a:off x="2012774" y="1463614"/>
              <a:ext cx="200368" cy="19938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lIns="91425" tIns="45700" rIns="91425" bIns="45700"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  <a:defRPr/>
              </a:pPr>
              <a:endParaRPr kumimoji="0" sz="800" dirty="0">
                <a:solidFill>
                  <a:prstClr val="white"/>
                </a:solidFill>
                <a:latin typeface="맑은 고딕" panose="020F0502020204030204"/>
                <a:ea typeface="+mn-ea"/>
                <a:cs typeface="Arial"/>
                <a:sym typeface="Arial"/>
              </a:endParaRPr>
            </a:p>
          </p:txBody>
        </p:sp>
        <p:sp>
          <p:nvSpPr>
            <p:cNvPr id="47335" name="Google Shape;423;p35">
              <a:extLst>
                <a:ext uri="{FF2B5EF4-FFF2-40B4-BE49-F238E27FC236}">
                  <a16:creationId xmlns:a16="http://schemas.microsoft.com/office/drawing/2014/main" id="{788307B5-30BD-4A6F-8F7B-D2997EFAA7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745" y="1438295"/>
              <a:ext cx="189237" cy="245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14:hiddenLine>
              </a:ext>
            </a:extLst>
          </p:spPr>
          <p:txBody>
            <a:bodyPr lIns="0" tIns="45700" rIns="0" bIns="45700" anchor="ctr"/>
            <a:lstStyle>
              <a:lvl1pPr latinLnBrk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kumimoji="0" lang="en-US" altLang="ko-KR" sz="800">
                  <a:solidFill>
                    <a:srgbClr val="FFFFFF"/>
                  </a:solidFill>
                  <a:cs typeface="Arial" panose="020B0604020202020204" pitchFamily="34" charset="0"/>
                  <a:sym typeface="Arial" panose="020B0604020202020204" pitchFamily="34" charset="0"/>
                </a:rPr>
                <a:t>9</a:t>
              </a:r>
              <a:endParaRPr kumimoji="0" lang="ko-KR" altLang="ko-KR" sz="800">
                <a:solidFill>
                  <a:srgbClr val="FFFFFF"/>
                </a:solidFill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pic>
        <p:nvPicPr>
          <p:cNvPr id="68" name="그래픽 67">
            <a:extLst>
              <a:ext uri="{FF2B5EF4-FFF2-40B4-BE49-F238E27FC236}">
                <a16:creationId xmlns:a16="http://schemas.microsoft.com/office/drawing/2014/main" id="{7B618D0A-DC26-49BE-8C6D-9B9CA6E5BC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13188" y="5030770"/>
            <a:ext cx="2133871" cy="188665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Google Shape;423;p35">
            <a:extLst>
              <a:ext uri="{FF2B5EF4-FFF2-40B4-BE49-F238E27FC236}">
                <a16:creationId xmlns:a16="http://schemas.microsoft.com/office/drawing/2014/main" id="{6E6FCB48-67FE-4F95-BCD7-855BF429DC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2450" y="1685925"/>
            <a:ext cx="7751763" cy="4087813"/>
          </a:xfrm>
          <a:prstGeom prst="rect">
            <a:avLst/>
          </a:prstGeom>
          <a:solidFill>
            <a:schemeClr val="bg1"/>
          </a:solidFill>
          <a:ln w="9525">
            <a:solidFill>
              <a:srgbClr val="A5A5A5"/>
            </a:solidFill>
            <a:round/>
            <a:headEnd type="none" w="sm" len="sm"/>
            <a:tailEnd type="none" w="sm" len="sm"/>
          </a:ln>
        </p:spPr>
        <p:txBody>
          <a:bodyPr lIns="0" tIns="45700" rIns="0" bIns="45700" anchor="ctr"/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latinLnBrk="0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ko-KR" altLang="ko-KR" sz="900">
                <a:solidFill>
                  <a:srgbClr val="7F7F7F"/>
                </a:solidFill>
                <a:latin typeface="Arial" panose="020B0604020202020204" pitchFamily="34" charset="0"/>
                <a:ea typeface="바탕체" panose="02030609000101010101" pitchFamily="17" charset="-127"/>
                <a:cs typeface="Arial" panose="020B0604020202020204" pitchFamily="34" charset="0"/>
                <a:sym typeface="Arial" panose="020B0604020202020204" pitchFamily="34" charset="0"/>
              </a:rPr>
              <a:t> </a:t>
            </a:r>
          </a:p>
        </p:txBody>
      </p:sp>
      <p:pic>
        <p:nvPicPr>
          <p:cNvPr id="79" name="그래픽 78">
            <a:extLst>
              <a:ext uri="{FF2B5EF4-FFF2-40B4-BE49-F238E27FC236}">
                <a16:creationId xmlns:a16="http://schemas.microsoft.com/office/drawing/2014/main" id="{6B0AEB20-B728-4740-839D-19B58DA1A6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13188" y="5473352"/>
            <a:ext cx="2133871" cy="188665"/>
          </a:xfrm>
          <a:prstGeom prst="rect">
            <a:avLst/>
          </a:prstGeom>
        </p:spPr>
      </p:pic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5788B4EF-D625-40B0-A718-4A0DB39D17B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rtlCol="0">
            <a:normAutofit fontScale="925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ko-KR" altLang="en-US" dirty="0"/>
              <a:t>접수현황 </a:t>
            </a:r>
            <a:r>
              <a:rPr lang="en-US" altLang="ko-KR" dirty="0"/>
              <a:t>&gt; </a:t>
            </a:r>
            <a:r>
              <a:rPr lang="ko-KR" altLang="en-US" dirty="0"/>
              <a:t>전체 </a:t>
            </a:r>
            <a:r>
              <a:rPr lang="en-US" altLang="ko-KR" dirty="0"/>
              <a:t>&gt; </a:t>
            </a:r>
            <a:r>
              <a:rPr lang="ko-KR" altLang="en-US" dirty="0" err="1"/>
              <a:t>공고별</a:t>
            </a:r>
            <a:r>
              <a:rPr lang="ko-KR" altLang="en-US" dirty="0"/>
              <a:t> </a:t>
            </a:r>
            <a:r>
              <a:rPr lang="en-US" altLang="ko-KR" dirty="0"/>
              <a:t>&gt; </a:t>
            </a:r>
            <a:r>
              <a:rPr lang="ko-KR" altLang="en-US" dirty="0"/>
              <a:t>과정별 </a:t>
            </a:r>
            <a:r>
              <a:rPr lang="en-US" altLang="ko-KR" dirty="0"/>
              <a:t>&gt; </a:t>
            </a:r>
            <a:r>
              <a:rPr lang="ko-KR" altLang="en-US" dirty="0"/>
              <a:t>신청자별</a:t>
            </a:r>
            <a:r>
              <a:rPr lang="en-US" altLang="ko-KR" dirty="0"/>
              <a:t>(2)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EF74FF2-5A7E-4561-BC10-0F8C494F4E3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121" name="표 120">
            <a:extLst>
              <a:ext uri="{FF2B5EF4-FFF2-40B4-BE49-F238E27FC236}">
                <a16:creationId xmlns:a16="http://schemas.microsoft.com/office/drawing/2014/main" id="{530A1906-5E2B-4156-BDDC-A9E1AAE566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4520930"/>
              </p:ext>
            </p:extLst>
          </p:nvPr>
        </p:nvGraphicFramePr>
        <p:xfrm>
          <a:off x="8602663" y="361950"/>
          <a:ext cx="3589337" cy="347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7677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  <a:gridCol w="3161660">
                  <a:extLst>
                    <a:ext uri="{9D8B030D-6E8A-4147-A177-3AD203B41FA5}">
                      <a16:colId xmlns:a16="http://schemas.microsoft.com/office/drawing/2014/main" val="2572474025"/>
                    </a:ext>
                  </a:extLst>
                </a:gridCol>
              </a:tblGrid>
              <a:tr h="21338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>
                          <a:solidFill>
                            <a:srgbClr val="4E5263"/>
                          </a:solidFill>
                          <a:latin typeface="+mn-ea"/>
                          <a:ea typeface="+mn-ea"/>
                          <a:sym typeface="맑은 고딕"/>
                        </a:rPr>
                        <a:t>Summery.</a:t>
                      </a:r>
                      <a:endParaRPr lang="en" altLang="ko-KR" sz="800" b="1" dirty="0">
                        <a:solidFill>
                          <a:srgbClr val="4E5263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</a:txBody>
                  <a:tcPr marL="91437" marR="91437" marT="45724" marB="4572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" altLang="ko-KR" sz="900" b="1" dirty="0">
                        <a:solidFill>
                          <a:srgbClr val="4E5263"/>
                        </a:solidFill>
                        <a:latin typeface="SF Pro Text" pitchFamily="2" charset="0"/>
                        <a:ea typeface="SF Pro Text" pitchFamily="2" charset="0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3880267"/>
                  </a:ext>
                </a:extLst>
              </a:tr>
              <a:tr h="457242">
                <a:tc gridSpan="2">
                  <a:txBody>
                    <a:bodyPr/>
                    <a:lstStyle/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선택한 과정을 신청한 </a:t>
                      </a:r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접수자별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 접수현황을 조회합니다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.</a:t>
                      </a: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한 신청자가 여러 번 신청한 경우 모든 신청내역이 조회됩니다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.</a:t>
                      </a: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기본 정렬 기준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: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 최근 접수자 순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</a:txBody>
                  <a:tcPr marL="91437" marR="91437" marT="45724" marB="4572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2083066"/>
                  </a:ext>
                </a:extLst>
              </a:tr>
              <a:tr h="70110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10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4" marB="4572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0000"/>
                        </a:lnSpc>
                      </a:pP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첨부파일다운로드 버튼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indent="-171450" algn="just" latinLnBrk="1">
                        <a:lnSpc>
                          <a:spcPct val="100000"/>
                        </a:lnSpc>
                        <a:buFontTx/>
                        <a:buChar char="-"/>
                      </a:pP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16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번 체크박스 체크 후 클릭 시 첨부파일 다운로드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indent="-171450" algn="just" latinLnBrk="1">
                        <a:lnSpc>
                          <a:spcPct val="100000"/>
                        </a:lnSpc>
                        <a:buFontTx/>
                        <a:buChar char="-"/>
                      </a:pP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체크박스 </a:t>
                      </a:r>
                      <a:r>
                        <a:rPr kumimoji="1" lang="ko-KR" altLang="en-US" sz="8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미체크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후 </a:t>
                      </a:r>
                      <a:r>
                        <a:rPr kumimoji="1" lang="ko-KR" altLang="en-US" sz="8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클릭시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10-1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팝업 노출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indent="-171450" algn="just" latinLnBrk="1">
                        <a:lnSpc>
                          <a:spcPct val="100000"/>
                        </a:lnSpc>
                        <a:buFontTx/>
                        <a:buChar char="-"/>
                      </a:pP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신청자가 신청 시 첨부했던 파일</a:t>
                      </a: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신청서</a:t>
                      </a: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신청과정 샘플영상</a:t>
                      </a: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이 압축파일 형태로 다운로드됨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4" marB="45724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6699591"/>
                  </a:ext>
                </a:extLst>
              </a:tr>
              <a:tr h="21338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10-1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4" marB="4572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0000"/>
                        </a:lnSpc>
                      </a:pP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체크박스 선택 확인 팝업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4" marB="45724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3663967"/>
                  </a:ext>
                </a:extLst>
              </a:tr>
              <a:tr h="21338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11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4" marB="4572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0000"/>
                        </a:lnSpc>
                      </a:pP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엑셀다운로드 버튼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4" marB="45724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2147866"/>
                  </a:ext>
                </a:extLst>
              </a:tr>
              <a:tr h="33531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11-1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4" marB="4572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0000"/>
                        </a:lnSpc>
                      </a:pP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엑셀다운로드 받은 파일에 해당영역 값 직접 입력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just" latinLnBrk="1">
                        <a:lnSpc>
                          <a:spcPct val="100000"/>
                        </a:lnSpc>
                      </a:pP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입력한 파일을 </a:t>
                      </a:r>
                      <a:r>
                        <a:rPr kumimoji="1" lang="ko-KR" altLang="en-US" sz="8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엑셀업로드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버튼을 눌러 업로드하면 해당 값 적용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4" marB="45724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5989926"/>
                  </a:ext>
                </a:extLst>
              </a:tr>
              <a:tr h="45724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12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4" marB="4572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0000"/>
                        </a:lnSpc>
                      </a:pPr>
                      <a:r>
                        <a:rPr kumimoji="1" lang="ko-KR" altLang="en-US" sz="8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엑셀업로드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버튼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just" latinLnBrk="1">
                        <a:lnSpc>
                          <a:spcPct val="100000"/>
                        </a:lnSpc>
                      </a:pP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 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엑셀다운로드 받은 파일에 값 입력 후 업로드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just" latinLnBrk="1">
                        <a:lnSpc>
                          <a:spcPct val="100000"/>
                        </a:lnSpc>
                      </a:pP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 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클릭 시 </a:t>
                      </a: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12-1 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팝업 노출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4" marB="45724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02592872"/>
                  </a:ext>
                </a:extLst>
              </a:tr>
              <a:tr h="33531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12-1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4" marB="4572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0000"/>
                        </a:lnSpc>
                      </a:pPr>
                      <a:r>
                        <a:rPr kumimoji="1" lang="ko-KR" altLang="en-US" sz="8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엑셀업로드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안내 버튼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just" latinLnBrk="1">
                        <a:lnSpc>
                          <a:spcPct val="100000"/>
                        </a:lnSpc>
                      </a:pP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 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확인 클릭 시 </a:t>
                      </a: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12-2 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팝업 노출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4" marB="45724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2412223"/>
                  </a:ext>
                </a:extLst>
              </a:tr>
              <a:tr h="33531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12-2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4" marB="4572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0000"/>
                        </a:lnSpc>
                      </a:pPr>
                      <a:r>
                        <a:rPr kumimoji="1" lang="ko-KR" altLang="en-US" sz="8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엑셀업로드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확인 버튼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just" latinLnBrk="1">
                        <a:lnSpc>
                          <a:spcPct val="100000"/>
                        </a:lnSpc>
                      </a:pP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 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확인 클릭 시 </a:t>
                      </a: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화면 </a:t>
                      </a:r>
                      <a:r>
                        <a:rPr kumimoji="1" lang="ko-KR" altLang="en-US" sz="8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재조회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후 </a:t>
                      </a: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11-1 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셀에 입력한 값 출력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4" marB="45724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82538248"/>
                  </a:ext>
                </a:extLst>
              </a:tr>
              <a:tr h="21338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13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4" marB="4572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행 선택 체크박스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4" marB="45724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8991934"/>
                  </a:ext>
                </a:extLst>
              </a:tr>
            </a:tbl>
          </a:graphicData>
        </a:graphic>
      </p:graphicFrame>
      <p:sp>
        <p:nvSpPr>
          <p:cNvPr id="49191" name="TextBox 3">
            <a:extLst>
              <a:ext uri="{FF2B5EF4-FFF2-40B4-BE49-F238E27FC236}">
                <a16:creationId xmlns:a16="http://schemas.microsoft.com/office/drawing/2014/main" id="{26A50E9F-CCAC-4B52-B201-3E9FDAD00E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3888" y="5954713"/>
            <a:ext cx="1924050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ko-KR" sz="1000"/>
              <a:t>Footer</a:t>
            </a:r>
            <a:r>
              <a:rPr lang="ko-KR" altLang="en-US" sz="1000"/>
              <a:t>동일</a:t>
            </a:r>
            <a:r>
              <a:rPr lang="en-US" altLang="ko-KR" sz="1000"/>
              <a:t>(</a:t>
            </a:r>
            <a:r>
              <a:rPr lang="ko-KR" altLang="en-US" sz="1000"/>
              <a:t>생략</a:t>
            </a:r>
            <a:r>
              <a:rPr lang="en-US" altLang="ko-KR" sz="1000"/>
              <a:t>)</a:t>
            </a:r>
            <a:endParaRPr lang="ko-KR" altLang="en-US" sz="1000"/>
          </a:p>
        </p:txBody>
      </p:sp>
      <p:sp>
        <p:nvSpPr>
          <p:cNvPr id="49201" name="TextBox 4">
            <a:extLst>
              <a:ext uri="{FF2B5EF4-FFF2-40B4-BE49-F238E27FC236}">
                <a16:creationId xmlns:a16="http://schemas.microsoft.com/office/drawing/2014/main" id="{16C3F454-D459-4199-8EF5-5694B76672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60538" y="3840163"/>
            <a:ext cx="2157412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ko-KR" altLang="en-US" sz="900"/>
              <a:t>전체 </a:t>
            </a:r>
            <a:r>
              <a:rPr lang="en-US" altLang="ko-KR" sz="900"/>
              <a:t>4    </a:t>
            </a:r>
            <a:r>
              <a:rPr lang="ko-KR" altLang="en-US" sz="900"/>
              <a:t>현재페이지 </a:t>
            </a:r>
            <a:r>
              <a:rPr lang="en-US" altLang="ko-KR" sz="900"/>
              <a:t>1/1	</a:t>
            </a:r>
            <a:endParaRPr lang="ko-KR" altLang="en-US" sz="90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CA1E9F18-73B5-432C-A153-6D478B845743}"/>
              </a:ext>
            </a:extLst>
          </p:cNvPr>
          <p:cNvSpPr txBox="1"/>
          <p:nvPr/>
        </p:nvSpPr>
        <p:spPr>
          <a:xfrm>
            <a:off x="5819775" y="3071813"/>
            <a:ext cx="758825" cy="246062"/>
          </a:xfrm>
          <a:prstGeom prst="rect">
            <a:avLst/>
          </a:prstGeom>
          <a:solidFill>
            <a:sysClr val="window" lastClr="FFFFFF"/>
          </a:solidFill>
        </p:spPr>
        <p:txBody>
          <a:bodyPr>
            <a:spAutoFit/>
          </a:bodyPr>
          <a:lstStyle/>
          <a:p>
            <a:pPr algn="r" defTabSz="1028700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kern="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세부분야</a:t>
            </a:r>
          </a:p>
        </p:txBody>
      </p:sp>
      <p:sp>
        <p:nvSpPr>
          <p:cNvPr id="80" name="Rectangle 2645">
            <a:extLst>
              <a:ext uri="{FF2B5EF4-FFF2-40B4-BE49-F238E27FC236}">
                <a16:creationId xmlns:a16="http://schemas.microsoft.com/office/drawing/2014/main" id="{33E52A3C-BC3D-4F2A-A151-8EC8B8C48D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26213" y="3074988"/>
            <a:ext cx="1338262" cy="227012"/>
          </a:xfrm>
          <a:prstGeom prst="rect">
            <a:avLst/>
          </a:prstGeom>
          <a:solidFill>
            <a:sysClr val="window" lastClr="FFFFFF"/>
          </a:solidFill>
          <a:ln w="9525" algn="ctr">
            <a:solidFill>
              <a:sysClr val="window" lastClr="FFFFFF">
                <a:lumMod val="50000"/>
              </a:sysClr>
            </a:solidFill>
            <a:miter lim="800000"/>
            <a:headEnd/>
            <a:tailEnd/>
          </a:ln>
        </p:spPr>
        <p:txBody>
          <a:bodyPr wrap="none" lIns="46800" rIns="46800" anchor="ctr"/>
          <a:lstStyle/>
          <a:p>
            <a:pPr defTabSz="1028700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800" kern="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인공지능</a:t>
            </a:r>
            <a:r>
              <a:rPr kumimoji="0" lang="en-US" altLang="ko-KR" sz="800" kern="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(AI) </a:t>
            </a:r>
            <a:r>
              <a:rPr kumimoji="0" lang="ko-KR" altLang="en-US" sz="800" kern="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플랫폼  전문가</a:t>
            </a:r>
            <a:endParaRPr kumimoji="0" lang="en-US" altLang="ko-KR" sz="800" kern="0" dirty="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3A6EE2A6-5F64-47F7-81B0-EDFB4C95BD19}"/>
              </a:ext>
            </a:extLst>
          </p:cNvPr>
          <p:cNvSpPr txBox="1"/>
          <p:nvPr/>
        </p:nvSpPr>
        <p:spPr>
          <a:xfrm>
            <a:off x="2481263" y="3071813"/>
            <a:ext cx="690562" cy="246062"/>
          </a:xfrm>
          <a:prstGeom prst="rect">
            <a:avLst/>
          </a:prstGeom>
          <a:solidFill>
            <a:sysClr val="window" lastClr="FFFFFF"/>
          </a:solidFill>
        </p:spPr>
        <p:txBody>
          <a:bodyPr>
            <a:spAutoFit/>
          </a:bodyPr>
          <a:lstStyle/>
          <a:p>
            <a:pPr algn="r" defTabSz="1028700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kern="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구분</a:t>
            </a:r>
          </a:p>
        </p:txBody>
      </p:sp>
      <p:sp>
        <p:nvSpPr>
          <p:cNvPr id="86" name="Rectangle 2645">
            <a:extLst>
              <a:ext uri="{FF2B5EF4-FFF2-40B4-BE49-F238E27FC236}">
                <a16:creationId xmlns:a16="http://schemas.microsoft.com/office/drawing/2014/main" id="{475BFE7F-67DE-4822-8854-9526A5E51A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95638" y="3074988"/>
            <a:ext cx="801687" cy="227012"/>
          </a:xfrm>
          <a:prstGeom prst="rect">
            <a:avLst/>
          </a:prstGeom>
          <a:solidFill>
            <a:sysClr val="window" lastClr="FFFFFF"/>
          </a:solidFill>
          <a:ln w="9525" algn="ctr">
            <a:solidFill>
              <a:sysClr val="window" lastClr="FFFFFF">
                <a:lumMod val="50000"/>
              </a:sysClr>
            </a:solidFill>
            <a:miter lim="800000"/>
            <a:headEnd/>
            <a:tailEnd/>
          </a:ln>
        </p:spPr>
        <p:txBody>
          <a:bodyPr wrap="none" lIns="46800" rIns="46800" anchor="ctr"/>
          <a:lstStyle/>
          <a:p>
            <a:pPr defTabSz="1028700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800" kern="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신기술</a:t>
            </a:r>
            <a:endParaRPr kumimoji="0" lang="en-US" altLang="ko-KR" sz="800" kern="0" dirty="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B8F21DDC-D46B-4DDD-95BF-B9698F7A74D2}"/>
              </a:ext>
            </a:extLst>
          </p:cNvPr>
          <p:cNvSpPr txBox="1"/>
          <p:nvPr/>
        </p:nvSpPr>
        <p:spPr>
          <a:xfrm>
            <a:off x="4265613" y="3071813"/>
            <a:ext cx="625475" cy="246062"/>
          </a:xfrm>
          <a:prstGeom prst="rect">
            <a:avLst/>
          </a:prstGeom>
          <a:solidFill>
            <a:sysClr val="window" lastClr="FFFFFF"/>
          </a:solidFill>
        </p:spPr>
        <p:txBody>
          <a:bodyPr>
            <a:spAutoFit/>
          </a:bodyPr>
          <a:lstStyle/>
          <a:p>
            <a:pPr algn="r" defTabSz="1028700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kern="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분야</a:t>
            </a:r>
          </a:p>
        </p:txBody>
      </p:sp>
      <p:sp>
        <p:nvSpPr>
          <p:cNvPr id="92" name="Rectangle 2645">
            <a:extLst>
              <a:ext uri="{FF2B5EF4-FFF2-40B4-BE49-F238E27FC236}">
                <a16:creationId xmlns:a16="http://schemas.microsoft.com/office/drawing/2014/main" id="{81C9654F-D939-403E-8362-2788CBA013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32363" y="3074988"/>
            <a:ext cx="801687" cy="227012"/>
          </a:xfrm>
          <a:prstGeom prst="rect">
            <a:avLst/>
          </a:prstGeom>
          <a:solidFill>
            <a:sysClr val="window" lastClr="FFFFFF"/>
          </a:solidFill>
          <a:ln w="9525" algn="ctr">
            <a:solidFill>
              <a:sysClr val="window" lastClr="FFFFFF">
                <a:lumMod val="50000"/>
              </a:sysClr>
            </a:solidFill>
            <a:miter lim="800000"/>
            <a:headEnd/>
            <a:tailEnd/>
          </a:ln>
        </p:spPr>
        <p:txBody>
          <a:bodyPr wrap="none" lIns="46800" rIns="46800" anchor="ctr"/>
          <a:lstStyle/>
          <a:p>
            <a:pPr algn="ctr" defTabSz="1028700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800" kern="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인공지능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8EEF86FB-4616-49BA-9A35-E4093646E0F6}"/>
              </a:ext>
            </a:extLst>
          </p:cNvPr>
          <p:cNvSpPr txBox="1"/>
          <p:nvPr/>
        </p:nvSpPr>
        <p:spPr>
          <a:xfrm>
            <a:off x="958850" y="3071813"/>
            <a:ext cx="692150" cy="246062"/>
          </a:xfrm>
          <a:prstGeom prst="rect">
            <a:avLst/>
          </a:prstGeom>
          <a:solidFill>
            <a:sysClr val="window" lastClr="FFFFFF"/>
          </a:solidFill>
        </p:spPr>
        <p:txBody>
          <a:bodyPr>
            <a:spAutoFit/>
          </a:bodyPr>
          <a:lstStyle/>
          <a:p>
            <a:pPr algn="r" defTabSz="1028700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kern="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교내</a:t>
            </a:r>
          </a:p>
        </p:txBody>
      </p:sp>
      <p:grpSp>
        <p:nvGrpSpPr>
          <p:cNvPr id="49209" name="그룹 95">
            <a:extLst>
              <a:ext uri="{FF2B5EF4-FFF2-40B4-BE49-F238E27FC236}">
                <a16:creationId xmlns:a16="http://schemas.microsoft.com/office/drawing/2014/main" id="{B3D554F3-DB55-43F1-B174-C294A3C08C0D}"/>
              </a:ext>
            </a:extLst>
          </p:cNvPr>
          <p:cNvGrpSpPr>
            <a:grpSpLocks/>
          </p:cNvGrpSpPr>
          <p:nvPr/>
        </p:nvGrpSpPr>
        <p:grpSpPr bwMode="auto">
          <a:xfrm>
            <a:off x="1673225" y="3063875"/>
            <a:ext cx="927100" cy="238125"/>
            <a:chOff x="1733945" y="1830327"/>
            <a:chExt cx="1230390" cy="310293"/>
          </a:xfrm>
        </p:grpSpPr>
        <p:sp>
          <p:nvSpPr>
            <p:cNvPr id="97" name="Rectangle 2645">
              <a:extLst>
                <a:ext uri="{FF2B5EF4-FFF2-40B4-BE49-F238E27FC236}">
                  <a16:creationId xmlns:a16="http://schemas.microsoft.com/office/drawing/2014/main" id="{E6D5DA9F-4322-440A-ABAA-3B8100F80A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33945" y="1844808"/>
              <a:ext cx="1063951" cy="295812"/>
            </a:xfrm>
            <a:prstGeom prst="rect">
              <a:avLst/>
            </a:prstGeom>
            <a:solidFill>
              <a:sysClr val="window" lastClr="FFFFFF"/>
            </a:solidFill>
            <a:ln w="9525" algn="ctr">
              <a:solidFill>
                <a:sysClr val="window" lastClr="FFFFFF">
                  <a:lumMod val="50000"/>
                </a:sysClr>
              </a:solidFill>
              <a:miter lim="800000"/>
              <a:headEnd/>
              <a:tailEnd/>
            </a:ln>
          </p:spPr>
          <p:txBody>
            <a:bodyPr wrap="none" lIns="46800" rIns="46800" anchor="ctr"/>
            <a:lstStyle/>
            <a:p>
              <a:pPr algn="ctr" defTabSz="1028700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800" kern="0" dirty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-</a:t>
              </a:r>
              <a:r>
                <a:rPr kumimoji="0" lang="ko-KR" altLang="en-US" sz="800" kern="0" dirty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전체</a:t>
              </a:r>
              <a:r>
                <a:rPr kumimoji="0" lang="en-US" altLang="ko-KR" sz="800" kern="0" dirty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-</a:t>
              </a:r>
              <a:endParaRPr kumimoji="0" lang="ko-KR" altLang="en-US" sz="800" kern="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98" name="Rectangle 2645">
              <a:extLst>
                <a:ext uri="{FF2B5EF4-FFF2-40B4-BE49-F238E27FC236}">
                  <a16:creationId xmlns:a16="http://schemas.microsoft.com/office/drawing/2014/main" id="{B3AFF4FF-63BC-4BC5-B08F-19FE26EA95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02110" y="1830327"/>
              <a:ext cx="162225" cy="310293"/>
            </a:xfrm>
            <a:prstGeom prst="rect">
              <a:avLst/>
            </a:prstGeom>
            <a:solidFill>
              <a:sysClr val="window" lastClr="FFFFFF">
                <a:lumMod val="85000"/>
              </a:sysClr>
            </a:solidFill>
            <a:ln w="9525" algn="ctr">
              <a:solidFill>
                <a:sysClr val="window" lastClr="FFFFFF">
                  <a:lumMod val="50000"/>
                </a:sys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1028700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700" kern="0" dirty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▼</a:t>
              </a:r>
            </a:p>
          </p:txBody>
        </p:sp>
      </p:grpSp>
      <p:sp>
        <p:nvSpPr>
          <p:cNvPr id="99" name="Panel">
            <a:extLst>
              <a:ext uri="{FF2B5EF4-FFF2-40B4-BE49-F238E27FC236}">
                <a16:creationId xmlns:a16="http://schemas.microsoft.com/office/drawing/2014/main" id="{15393441-E9A3-461E-8769-33B0F1CAC9CA}"/>
              </a:ext>
            </a:extLst>
          </p:cNvPr>
          <p:cNvSpPr>
            <a:spLocks/>
          </p:cNvSpPr>
          <p:nvPr/>
        </p:nvSpPr>
        <p:spPr bwMode="auto">
          <a:xfrm>
            <a:off x="1677988" y="3281363"/>
            <a:ext cx="922337" cy="274637"/>
          </a:xfrm>
          <a:prstGeom prst="rect">
            <a:avLst/>
          </a:prstGeom>
          <a:solidFill>
            <a:sysClr val="window" lastClr="FFFFFF"/>
          </a:solidFill>
          <a:ln w="9525" algn="ctr">
            <a:solidFill>
              <a:sysClr val="window" lastClr="FFFFFF">
                <a:lumMod val="50000"/>
              </a:sysClr>
            </a:solidFill>
            <a:miter lim="800000"/>
            <a:headEnd/>
            <a:tailEnd/>
          </a:ln>
        </p:spPr>
        <p:txBody>
          <a:bodyPr wrap="none" lIns="46800" rIns="46800" anchor="ctr"/>
          <a:lstStyle/>
          <a:p>
            <a:pPr defTabSz="1028700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800" kern="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Y</a:t>
            </a:r>
          </a:p>
          <a:p>
            <a:pPr defTabSz="1028700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800" kern="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N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A81D73F4-56DC-463C-9C89-BF2C9A05174A}"/>
              </a:ext>
            </a:extLst>
          </p:cNvPr>
          <p:cNvSpPr txBox="1"/>
          <p:nvPr/>
        </p:nvSpPr>
        <p:spPr>
          <a:xfrm>
            <a:off x="3689350" y="2752725"/>
            <a:ext cx="692150" cy="246063"/>
          </a:xfrm>
          <a:prstGeom prst="rect">
            <a:avLst/>
          </a:prstGeom>
          <a:solidFill>
            <a:sysClr val="window" lastClr="FFFFFF"/>
          </a:solidFill>
        </p:spPr>
        <p:txBody>
          <a:bodyPr>
            <a:spAutoFit/>
          </a:bodyPr>
          <a:lstStyle/>
          <a:p>
            <a:pPr algn="r" defTabSz="1028700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kern="0" dirty="0" err="1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과정명</a:t>
            </a:r>
            <a:endParaRPr kumimoji="0" lang="ko-KR" altLang="en-US" kern="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123" name="사각형: 둥근 모서리 122">
            <a:extLst>
              <a:ext uri="{FF2B5EF4-FFF2-40B4-BE49-F238E27FC236}">
                <a16:creationId xmlns:a16="http://schemas.microsoft.com/office/drawing/2014/main" id="{77EBBEB1-DBED-4065-8CC2-151E84111D70}"/>
              </a:ext>
            </a:extLst>
          </p:cNvPr>
          <p:cNvSpPr/>
          <p:nvPr/>
        </p:nvSpPr>
        <p:spPr>
          <a:xfrm>
            <a:off x="4411663" y="2773363"/>
            <a:ext cx="2286000" cy="255587"/>
          </a:xfrm>
          <a:prstGeom prst="roundRect">
            <a:avLst>
              <a:gd name="adj" fmla="val 3883"/>
            </a:avLst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9163770E-2139-477D-9081-E35EE33424E2}"/>
              </a:ext>
            </a:extLst>
          </p:cNvPr>
          <p:cNvSpPr/>
          <p:nvPr/>
        </p:nvSpPr>
        <p:spPr>
          <a:xfrm>
            <a:off x="6726238" y="2771775"/>
            <a:ext cx="590550" cy="24447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rmAutofit/>
          </a:bodyPr>
          <a:lstStyle/>
          <a:p>
            <a:pPr algn="ctr">
              <a:defRPr/>
            </a:pPr>
            <a:r>
              <a:rPr lang="ko-KR" altLang="en-US" sz="75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검색</a:t>
            </a:r>
            <a:endParaRPr lang="ko-KR" altLang="en-US" sz="75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Segoe UI" panose="020B0502040204020203" pitchFamily="34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0E092427-29D8-4699-99BF-6E4BCE49609F}"/>
              </a:ext>
            </a:extLst>
          </p:cNvPr>
          <p:cNvSpPr/>
          <p:nvPr/>
        </p:nvSpPr>
        <p:spPr>
          <a:xfrm>
            <a:off x="795338" y="2397125"/>
            <a:ext cx="7104062" cy="2540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defTabSz="1028700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50" kern="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itchFamily="50" charset="-127"/>
                <a:ea typeface="맑은 고딕" panose="020B0503020000020004" pitchFamily="50" charset="-127"/>
              </a:rPr>
              <a:t>모집 과정</a:t>
            </a:r>
            <a:r>
              <a:rPr kumimoji="0" lang="en-US" altLang="ko-KR" sz="1050" kern="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itchFamily="50" charset="-127"/>
                <a:ea typeface="맑은 고딕" panose="020B0503020000020004" pitchFamily="50" charset="-127"/>
              </a:rPr>
              <a:t>: 30</a:t>
            </a:r>
            <a:r>
              <a:rPr kumimoji="0" lang="ko-KR" altLang="en-US" sz="1050" kern="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itchFamily="50" charset="-127"/>
                <a:ea typeface="맑은 고딕" panose="020B0503020000020004" pitchFamily="50" charset="-127"/>
              </a:rPr>
              <a:t>과정  </a:t>
            </a:r>
            <a:r>
              <a:rPr kumimoji="0" lang="en-US" altLang="ko-KR" sz="1050" kern="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itchFamily="50" charset="-127"/>
                <a:ea typeface="맑은 고딕" panose="020B0503020000020004" pitchFamily="50" charset="-127"/>
              </a:rPr>
              <a:t>|   </a:t>
            </a:r>
            <a:r>
              <a:rPr kumimoji="0" lang="ko-KR" altLang="en-US" sz="1050" kern="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itchFamily="50" charset="-127"/>
                <a:ea typeface="맑은 고딕" panose="020B0503020000020004" pitchFamily="50" charset="-127"/>
              </a:rPr>
              <a:t>신청자 </a:t>
            </a:r>
            <a:r>
              <a:rPr kumimoji="0" lang="en-US" altLang="ko-KR" sz="1050" kern="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itchFamily="50" charset="-127"/>
                <a:ea typeface="맑은 고딕" panose="020B0503020000020004" pitchFamily="50" charset="-127"/>
              </a:rPr>
              <a:t>: 22 (</a:t>
            </a:r>
            <a:r>
              <a:rPr kumimoji="0" lang="ko-KR" altLang="en-US" sz="1050" kern="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itchFamily="50" charset="-127"/>
                <a:ea typeface="맑은 고딕" panose="020B0503020000020004" pitchFamily="50" charset="-127"/>
              </a:rPr>
              <a:t>교내 </a:t>
            </a:r>
            <a:r>
              <a:rPr kumimoji="0" lang="en-US" altLang="ko-KR" sz="1050" kern="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itchFamily="50" charset="-127"/>
                <a:ea typeface="맑은 고딕" panose="020B0503020000020004" pitchFamily="50" charset="-127"/>
              </a:rPr>
              <a:t>: 9/ </a:t>
            </a:r>
            <a:r>
              <a:rPr kumimoji="0" lang="ko-KR" altLang="en-US" sz="1050" kern="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itchFamily="50" charset="-127"/>
                <a:ea typeface="맑은 고딕" panose="020B0503020000020004" pitchFamily="50" charset="-127"/>
              </a:rPr>
              <a:t>교외 </a:t>
            </a:r>
            <a:r>
              <a:rPr kumimoji="0" lang="en-US" altLang="ko-KR" sz="1050" kern="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itchFamily="50" charset="-127"/>
                <a:ea typeface="맑은 고딕" panose="020B0503020000020004" pitchFamily="50" charset="-127"/>
              </a:rPr>
              <a:t>: 13)</a:t>
            </a:r>
            <a:endParaRPr kumimoji="0" lang="ko-KR" altLang="en-US" sz="1050" kern="0" dirty="0">
              <a:solidFill>
                <a:prstClr val="black">
                  <a:lumMod val="85000"/>
                  <a:lumOff val="15000"/>
                </a:prstClr>
              </a:solidFill>
              <a:latin typeface="맑은 고딕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9215" name="직사각형 127">
            <a:extLst>
              <a:ext uri="{FF2B5EF4-FFF2-40B4-BE49-F238E27FC236}">
                <a16:creationId xmlns:a16="http://schemas.microsoft.com/office/drawing/2014/main" id="{7F88B458-3D9C-4F1A-A109-3DD30BF779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7825" y="1989138"/>
            <a:ext cx="7640638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1028700"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defTabSz="10287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defTabSz="10287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defTabSz="10287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defTabSz="10287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defTabSz="10287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defTabSz="10287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defTabSz="10287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defTabSz="10287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kumimoji="0" lang="en-US" altLang="ko-KR" sz="1600" b="1">
                <a:solidFill>
                  <a:srgbClr val="000000"/>
                </a:solidFill>
              </a:rPr>
              <a:t>2022</a:t>
            </a:r>
            <a:r>
              <a:rPr kumimoji="0" lang="ko-KR" altLang="en-US" sz="1600" b="1">
                <a:solidFill>
                  <a:srgbClr val="000000"/>
                </a:solidFill>
              </a:rPr>
              <a:t>년도 이러닝 콘텐츠 내용전문가 </a:t>
            </a:r>
            <a:r>
              <a:rPr kumimoji="0" lang="en-US" altLang="ko-KR" sz="1600" b="1">
                <a:solidFill>
                  <a:srgbClr val="000000"/>
                </a:solidFill>
              </a:rPr>
              <a:t>(</a:t>
            </a:r>
            <a:r>
              <a:rPr kumimoji="0" lang="ko-KR" altLang="en-US" sz="1600" b="1">
                <a:solidFill>
                  <a:srgbClr val="000000"/>
                </a:solidFill>
              </a:rPr>
              <a:t>정보통신 분야</a:t>
            </a:r>
            <a:r>
              <a:rPr kumimoji="0" lang="en-US" altLang="ko-KR" sz="1600" b="1">
                <a:solidFill>
                  <a:srgbClr val="000000"/>
                </a:solidFill>
              </a:rPr>
              <a:t>) </a:t>
            </a:r>
            <a:r>
              <a:rPr kumimoji="0" lang="ko-KR" altLang="en-US" sz="1600" b="1">
                <a:solidFill>
                  <a:srgbClr val="000000"/>
                </a:solidFill>
              </a:rPr>
              <a:t>추가 모집</a:t>
            </a:r>
          </a:p>
        </p:txBody>
      </p:sp>
      <p:graphicFrame>
        <p:nvGraphicFramePr>
          <p:cNvPr id="129" name="Google Shape;1284;p55">
            <a:extLst>
              <a:ext uri="{FF2B5EF4-FFF2-40B4-BE49-F238E27FC236}">
                <a16:creationId xmlns:a16="http://schemas.microsoft.com/office/drawing/2014/main" id="{C9A842D2-3B99-4F9B-9803-A05C1F797AF2}"/>
              </a:ext>
            </a:extLst>
          </p:cNvPr>
          <p:cNvGraphicFramePr/>
          <p:nvPr/>
        </p:nvGraphicFramePr>
        <p:xfrm>
          <a:off x="6991350" y="1754188"/>
          <a:ext cx="1298576" cy="2349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6492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92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349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dirty="0"/>
                        <a:t>과정별</a:t>
                      </a:r>
                      <a:endParaRPr sz="800" dirty="0"/>
                    </a:p>
                  </a:txBody>
                  <a:tcPr marL="0" marR="0" marT="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dirty="0"/>
                        <a:t>신청자별</a:t>
                      </a:r>
                      <a:endParaRPr sz="800" dirty="0"/>
                    </a:p>
                  </a:txBody>
                  <a:tcPr marL="0" marR="0" marT="0" marB="0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30" name="TextBox 129">
            <a:extLst>
              <a:ext uri="{FF2B5EF4-FFF2-40B4-BE49-F238E27FC236}">
                <a16:creationId xmlns:a16="http://schemas.microsoft.com/office/drawing/2014/main" id="{5EC8DEBB-3297-4668-91B7-AB7F575EDB64}"/>
              </a:ext>
            </a:extLst>
          </p:cNvPr>
          <p:cNvSpPr txBox="1"/>
          <p:nvPr/>
        </p:nvSpPr>
        <p:spPr>
          <a:xfrm>
            <a:off x="601663" y="1712913"/>
            <a:ext cx="690562" cy="246062"/>
          </a:xfrm>
          <a:prstGeom prst="rect">
            <a:avLst/>
          </a:prstGeom>
          <a:solidFill>
            <a:sysClr val="window" lastClr="FFFFFF"/>
          </a:solidFill>
        </p:spPr>
        <p:txBody>
          <a:bodyPr>
            <a:spAutoFit/>
          </a:bodyPr>
          <a:lstStyle/>
          <a:p>
            <a:pPr defTabSz="1028700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kern="0" dirty="0" err="1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공고별</a:t>
            </a:r>
            <a:endParaRPr kumimoji="0" lang="ko-KR" altLang="en-US" kern="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F55D1F3E-F0B5-451D-9DE4-3D3EE3C05944}"/>
              </a:ext>
            </a:extLst>
          </p:cNvPr>
          <p:cNvSpPr/>
          <p:nvPr/>
        </p:nvSpPr>
        <p:spPr>
          <a:xfrm>
            <a:off x="7373938" y="3813175"/>
            <a:ext cx="588962" cy="24447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rmAutofit/>
          </a:bodyPr>
          <a:lstStyle/>
          <a:p>
            <a:pPr algn="ctr">
              <a:defRPr/>
            </a:pPr>
            <a:r>
              <a:rPr lang="ko-KR" altLang="en-US" sz="750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엑셀업로드</a:t>
            </a:r>
            <a:endParaRPr lang="ko-KR" altLang="en-US" sz="75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Segoe UI" panose="020B0502040204020203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FAE17E9-4A55-4F23-A1F0-0B371C084186}"/>
              </a:ext>
            </a:extLst>
          </p:cNvPr>
          <p:cNvSpPr txBox="1"/>
          <p:nvPr/>
        </p:nvSpPr>
        <p:spPr>
          <a:xfrm>
            <a:off x="1087438" y="2733675"/>
            <a:ext cx="841375" cy="246063"/>
          </a:xfrm>
          <a:prstGeom prst="rect">
            <a:avLst/>
          </a:prstGeom>
          <a:solidFill>
            <a:sysClr val="window" lastClr="FFFFFF"/>
          </a:solidFill>
        </p:spPr>
        <p:txBody>
          <a:bodyPr>
            <a:spAutoFit/>
          </a:bodyPr>
          <a:lstStyle/>
          <a:p>
            <a:pPr algn="r" defTabSz="1028700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kern="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신청자명</a:t>
            </a:r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363BA8AC-147D-466D-AEA7-05F3403F968E}"/>
              </a:ext>
            </a:extLst>
          </p:cNvPr>
          <p:cNvSpPr/>
          <p:nvPr/>
        </p:nvSpPr>
        <p:spPr>
          <a:xfrm>
            <a:off x="1960563" y="2752725"/>
            <a:ext cx="1670050" cy="255588"/>
          </a:xfrm>
          <a:prstGeom prst="roundRect">
            <a:avLst>
              <a:gd name="adj" fmla="val 3883"/>
            </a:avLst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49228" name="그룹 48">
            <a:extLst>
              <a:ext uri="{FF2B5EF4-FFF2-40B4-BE49-F238E27FC236}">
                <a16:creationId xmlns:a16="http://schemas.microsoft.com/office/drawing/2014/main" id="{6ED83635-ABBA-4A42-9C28-CB518FD7DA26}"/>
              </a:ext>
            </a:extLst>
          </p:cNvPr>
          <p:cNvGrpSpPr>
            <a:grpSpLocks/>
          </p:cNvGrpSpPr>
          <p:nvPr/>
        </p:nvGrpSpPr>
        <p:grpSpPr bwMode="auto">
          <a:xfrm>
            <a:off x="841375" y="3840163"/>
            <a:ext cx="927100" cy="231775"/>
            <a:chOff x="1733945" y="1839852"/>
            <a:chExt cx="1230390" cy="300768"/>
          </a:xfrm>
        </p:grpSpPr>
        <p:sp>
          <p:nvSpPr>
            <p:cNvPr id="50" name="Rectangle 2645">
              <a:extLst>
                <a:ext uri="{FF2B5EF4-FFF2-40B4-BE49-F238E27FC236}">
                  <a16:creationId xmlns:a16="http://schemas.microsoft.com/office/drawing/2014/main" id="{666964A5-2A5D-44B4-99AF-E98C5B8295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33945" y="1843972"/>
              <a:ext cx="1063951" cy="296648"/>
            </a:xfrm>
            <a:prstGeom prst="rect">
              <a:avLst/>
            </a:prstGeom>
            <a:solidFill>
              <a:sysClr val="window" lastClr="FFFFFF"/>
            </a:solidFill>
            <a:ln w="9525" algn="ctr">
              <a:solidFill>
                <a:sysClr val="window" lastClr="FFFFFF">
                  <a:lumMod val="50000"/>
                </a:sysClr>
              </a:solidFill>
              <a:miter lim="800000"/>
              <a:headEnd/>
              <a:tailEnd/>
            </a:ln>
          </p:spPr>
          <p:txBody>
            <a:bodyPr wrap="none" lIns="46800" rIns="46800" anchor="ctr"/>
            <a:lstStyle/>
            <a:p>
              <a:pPr algn="ctr" defTabSz="1028700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800" kern="0" dirty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페이지당 </a:t>
              </a:r>
              <a:r>
                <a:rPr kumimoji="0" lang="en-US" altLang="ko-KR" sz="800" kern="0" dirty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10</a:t>
              </a:r>
              <a:r>
                <a:rPr kumimoji="0" lang="ko-KR" altLang="en-US" sz="800" kern="0" dirty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개</a:t>
              </a:r>
            </a:p>
          </p:txBody>
        </p:sp>
        <p:sp>
          <p:nvSpPr>
            <p:cNvPr id="51" name="Rectangle 2645">
              <a:extLst>
                <a:ext uri="{FF2B5EF4-FFF2-40B4-BE49-F238E27FC236}">
                  <a16:creationId xmlns:a16="http://schemas.microsoft.com/office/drawing/2014/main" id="{A25A3770-1F36-4F64-A8C6-5827173BD0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02110" y="1839852"/>
              <a:ext cx="162225" cy="300768"/>
            </a:xfrm>
            <a:prstGeom prst="rect">
              <a:avLst/>
            </a:prstGeom>
            <a:solidFill>
              <a:sysClr val="window" lastClr="FFFFFF">
                <a:lumMod val="85000"/>
              </a:sysClr>
            </a:solidFill>
            <a:ln w="9525" algn="ctr">
              <a:solidFill>
                <a:sysClr val="window" lastClr="FFFFFF">
                  <a:lumMod val="50000"/>
                </a:sys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1028700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700" kern="0" dirty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▼</a:t>
              </a:r>
            </a:p>
          </p:txBody>
        </p:sp>
      </p:grp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F59A4D92-B8DA-4A4A-B25D-7AA088AA4F90}"/>
              </a:ext>
            </a:extLst>
          </p:cNvPr>
          <p:cNvSpPr/>
          <p:nvPr/>
        </p:nvSpPr>
        <p:spPr>
          <a:xfrm>
            <a:off x="6623050" y="3813175"/>
            <a:ext cx="590550" cy="24447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rmAutofit/>
          </a:bodyPr>
          <a:lstStyle/>
          <a:p>
            <a:pPr algn="ctr">
              <a:defRPr/>
            </a:pPr>
            <a:r>
              <a:rPr lang="ko-KR" altLang="en-US" sz="75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엑셀다운로드</a:t>
            </a:r>
            <a:endParaRPr lang="ko-KR" altLang="en-US" sz="75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Segoe UI" panose="020B0502040204020203" pitchFamily="34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0CFF6EEA-1399-4002-8842-2990800FB820}"/>
              </a:ext>
            </a:extLst>
          </p:cNvPr>
          <p:cNvSpPr/>
          <p:nvPr/>
        </p:nvSpPr>
        <p:spPr>
          <a:xfrm>
            <a:off x="5662613" y="3813175"/>
            <a:ext cx="801687" cy="24447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rmAutofit/>
          </a:bodyPr>
          <a:lstStyle/>
          <a:p>
            <a:pPr algn="ctr">
              <a:defRPr/>
            </a:pPr>
            <a:r>
              <a:rPr lang="ko-KR" altLang="en-US" sz="75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첨부파일다운로드</a:t>
            </a:r>
            <a:endParaRPr lang="ko-KR" altLang="en-US" sz="75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Segoe UI" panose="020B0502040204020203" pitchFamily="34" charset="0"/>
            </a:endParaRPr>
          </a:p>
        </p:txBody>
      </p:sp>
      <p:graphicFrame>
        <p:nvGraphicFramePr>
          <p:cNvPr id="54" name="표 53">
            <a:extLst>
              <a:ext uri="{FF2B5EF4-FFF2-40B4-BE49-F238E27FC236}">
                <a16:creationId xmlns:a16="http://schemas.microsoft.com/office/drawing/2014/main" id="{B5954C04-A950-4701-A4E4-02AF175BAA1C}"/>
              </a:ext>
            </a:extLst>
          </p:cNvPr>
          <p:cNvGraphicFramePr>
            <a:graphicFrameLocks noGrp="1"/>
          </p:cNvGraphicFramePr>
          <p:nvPr/>
        </p:nvGraphicFramePr>
        <p:xfrm>
          <a:off x="661988" y="4116388"/>
          <a:ext cx="12439649" cy="1285886"/>
        </p:xfrm>
        <a:graphic>
          <a:graphicData uri="http://schemas.openxmlformats.org/drawingml/2006/table">
            <a:tbl>
              <a:tblPr/>
              <a:tblGrid>
                <a:gridCol w="209207">
                  <a:extLst>
                    <a:ext uri="{9D8B030D-6E8A-4147-A177-3AD203B41FA5}">
                      <a16:colId xmlns:a16="http://schemas.microsoft.com/office/drawing/2014/main" val="566222524"/>
                    </a:ext>
                  </a:extLst>
                </a:gridCol>
                <a:gridCol w="512397">
                  <a:extLst>
                    <a:ext uri="{9D8B030D-6E8A-4147-A177-3AD203B41FA5}">
                      <a16:colId xmlns:a16="http://schemas.microsoft.com/office/drawing/2014/main" val="3812308265"/>
                    </a:ext>
                  </a:extLst>
                </a:gridCol>
                <a:gridCol w="526361">
                  <a:extLst>
                    <a:ext uri="{9D8B030D-6E8A-4147-A177-3AD203B41FA5}">
                      <a16:colId xmlns:a16="http://schemas.microsoft.com/office/drawing/2014/main" val="3319394366"/>
                    </a:ext>
                  </a:extLst>
                </a:gridCol>
                <a:gridCol w="892579">
                  <a:extLst>
                    <a:ext uri="{9D8B030D-6E8A-4147-A177-3AD203B41FA5}">
                      <a16:colId xmlns:a16="http://schemas.microsoft.com/office/drawing/2014/main" val="170826566"/>
                    </a:ext>
                  </a:extLst>
                </a:gridCol>
                <a:gridCol w="413082">
                  <a:extLst>
                    <a:ext uri="{9D8B030D-6E8A-4147-A177-3AD203B41FA5}">
                      <a16:colId xmlns:a16="http://schemas.microsoft.com/office/drawing/2014/main" val="3718950467"/>
                    </a:ext>
                  </a:extLst>
                </a:gridCol>
                <a:gridCol w="512397">
                  <a:extLst>
                    <a:ext uri="{9D8B030D-6E8A-4147-A177-3AD203B41FA5}">
                      <a16:colId xmlns:a16="http://schemas.microsoft.com/office/drawing/2014/main" val="2344838722"/>
                    </a:ext>
                  </a:extLst>
                </a:gridCol>
                <a:gridCol w="765335">
                  <a:extLst>
                    <a:ext uri="{9D8B030D-6E8A-4147-A177-3AD203B41FA5}">
                      <a16:colId xmlns:a16="http://schemas.microsoft.com/office/drawing/2014/main" val="1948129596"/>
                    </a:ext>
                  </a:extLst>
                </a:gridCol>
                <a:gridCol w="1432596">
                  <a:extLst>
                    <a:ext uri="{9D8B030D-6E8A-4147-A177-3AD203B41FA5}">
                      <a16:colId xmlns:a16="http://schemas.microsoft.com/office/drawing/2014/main" val="29733467"/>
                    </a:ext>
                  </a:extLst>
                </a:gridCol>
                <a:gridCol w="512397">
                  <a:extLst>
                    <a:ext uri="{9D8B030D-6E8A-4147-A177-3AD203B41FA5}">
                      <a16:colId xmlns:a16="http://schemas.microsoft.com/office/drawing/2014/main" val="2991846103"/>
                    </a:ext>
                  </a:extLst>
                </a:gridCol>
                <a:gridCol w="1344967">
                  <a:extLst>
                    <a:ext uri="{9D8B030D-6E8A-4147-A177-3AD203B41FA5}">
                      <a16:colId xmlns:a16="http://schemas.microsoft.com/office/drawing/2014/main" val="976494582"/>
                    </a:ext>
                  </a:extLst>
                </a:gridCol>
                <a:gridCol w="451792">
                  <a:extLst>
                    <a:ext uri="{9D8B030D-6E8A-4147-A177-3AD203B41FA5}">
                      <a16:colId xmlns:a16="http://schemas.microsoft.com/office/drawing/2014/main" val="969798585"/>
                    </a:ext>
                  </a:extLst>
                </a:gridCol>
                <a:gridCol w="411423">
                  <a:extLst>
                    <a:ext uri="{9D8B030D-6E8A-4147-A177-3AD203B41FA5}">
                      <a16:colId xmlns:a16="http://schemas.microsoft.com/office/drawing/2014/main" val="2804110606"/>
                    </a:ext>
                  </a:extLst>
                </a:gridCol>
                <a:gridCol w="515616">
                  <a:extLst>
                    <a:ext uri="{9D8B030D-6E8A-4147-A177-3AD203B41FA5}">
                      <a16:colId xmlns:a16="http://schemas.microsoft.com/office/drawing/2014/main" val="3074943369"/>
                    </a:ext>
                  </a:extLst>
                </a:gridCol>
                <a:gridCol w="541167">
                  <a:extLst>
                    <a:ext uri="{9D8B030D-6E8A-4147-A177-3AD203B41FA5}">
                      <a16:colId xmlns:a16="http://schemas.microsoft.com/office/drawing/2014/main" val="2840404670"/>
                    </a:ext>
                  </a:extLst>
                </a:gridCol>
                <a:gridCol w="420908">
                  <a:extLst>
                    <a:ext uri="{9D8B030D-6E8A-4147-A177-3AD203B41FA5}">
                      <a16:colId xmlns:a16="http://schemas.microsoft.com/office/drawing/2014/main" val="2223891534"/>
                    </a:ext>
                  </a:extLst>
                </a:gridCol>
                <a:gridCol w="481037">
                  <a:extLst>
                    <a:ext uri="{9D8B030D-6E8A-4147-A177-3AD203B41FA5}">
                      <a16:colId xmlns:a16="http://schemas.microsoft.com/office/drawing/2014/main" val="3609185699"/>
                    </a:ext>
                  </a:extLst>
                </a:gridCol>
                <a:gridCol w="601296">
                  <a:extLst>
                    <a:ext uri="{9D8B030D-6E8A-4147-A177-3AD203B41FA5}">
                      <a16:colId xmlns:a16="http://schemas.microsoft.com/office/drawing/2014/main" val="1085095731"/>
                    </a:ext>
                  </a:extLst>
                </a:gridCol>
                <a:gridCol w="481037">
                  <a:extLst>
                    <a:ext uri="{9D8B030D-6E8A-4147-A177-3AD203B41FA5}">
                      <a16:colId xmlns:a16="http://schemas.microsoft.com/office/drawing/2014/main" val="3572895045"/>
                    </a:ext>
                  </a:extLst>
                </a:gridCol>
                <a:gridCol w="420908">
                  <a:extLst>
                    <a:ext uri="{9D8B030D-6E8A-4147-A177-3AD203B41FA5}">
                      <a16:colId xmlns:a16="http://schemas.microsoft.com/office/drawing/2014/main" val="3335250609"/>
                    </a:ext>
                  </a:extLst>
                </a:gridCol>
                <a:gridCol w="516600">
                  <a:extLst>
                    <a:ext uri="{9D8B030D-6E8A-4147-A177-3AD203B41FA5}">
                      <a16:colId xmlns:a16="http://schemas.microsoft.com/office/drawing/2014/main" val="1896432115"/>
                    </a:ext>
                  </a:extLst>
                </a:gridCol>
                <a:gridCol w="476547">
                  <a:extLst>
                    <a:ext uri="{9D8B030D-6E8A-4147-A177-3AD203B41FA5}">
                      <a16:colId xmlns:a16="http://schemas.microsoft.com/office/drawing/2014/main" val="3113483564"/>
                    </a:ext>
                  </a:extLst>
                </a:gridCol>
              </a:tblGrid>
              <a:tr h="335203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□</a:t>
                      </a:r>
                      <a:endParaRPr lang="ko-KR" altLang="en-US" sz="900" dirty="0">
                        <a:effectLst/>
                      </a:endParaRPr>
                    </a:p>
                  </a:txBody>
                  <a:tcPr marL="91442" marR="91442" marT="45683" marB="45683">
                    <a:lnL>
                      <a:noFill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신청자</a:t>
                      </a: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ID</a:t>
                      </a:r>
                      <a:endParaRPr lang="ko-KR" altLang="en-US" sz="8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핸드폰번호</a:t>
                      </a: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교내</a:t>
                      </a:r>
                      <a:endParaRPr lang="ko-KR" altLang="en-US" sz="8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구분</a:t>
                      </a: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분야</a:t>
                      </a: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세부분야</a:t>
                      </a: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과정명</a:t>
                      </a:r>
                      <a:endParaRPr lang="en-US" altLang="ko-KR" sz="8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연번</a:t>
                      </a: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과정명</a:t>
                      </a:r>
                      <a:endParaRPr lang="ko-KR" altLang="en-US" sz="8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권장회차</a:t>
                      </a:r>
                      <a:endParaRPr lang="ko-KR" altLang="en-US" sz="8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신청회차</a:t>
                      </a:r>
                      <a:endParaRPr lang="ko-KR" altLang="en-US" sz="8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신청서</a:t>
                      </a: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강의영상</a:t>
                      </a: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가점</a:t>
                      </a: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반려</a:t>
                      </a: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평점</a:t>
                      </a: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적합</a:t>
                      </a: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미선정사유</a:t>
                      </a: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선정결과</a:t>
                      </a: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8444086"/>
                  </a:ext>
                </a:extLst>
              </a:tr>
              <a:tr h="213285"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□</a:t>
                      </a:r>
                      <a:endParaRPr lang="en-US" sz="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91442" marR="91442" marT="45683" marB="45683" anchor="ctr">
                    <a:lnL>
                      <a:noFill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u="sng" dirty="0">
                          <a:solidFill>
                            <a:srgbClr val="0D6EF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홍길동</a:t>
                      </a:r>
                      <a:endParaRPr lang="ko-KR" altLang="en-US" sz="8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42" marR="91442" marT="45683" marB="45683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testJh5</a:t>
                      </a:r>
                    </a:p>
                  </a:txBody>
                  <a:tcPr marL="91442" marR="91442" marT="45683" marB="45683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010-1111-2222</a:t>
                      </a:r>
                    </a:p>
                  </a:txBody>
                  <a:tcPr marL="91442" marR="91442" marT="45683" marB="45683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</a:t>
                      </a:r>
                    </a:p>
                  </a:txBody>
                  <a:tcPr marL="91442" marR="91442" marT="45683" marB="45683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신기술</a:t>
                      </a:r>
                    </a:p>
                  </a:txBody>
                  <a:tcPr marL="91442" marR="91442" marT="45683" marB="45683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인공지능</a:t>
                      </a:r>
                      <a:r>
                        <a:rPr lang="en-US" altLang="ko-KR" sz="8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(AI)</a:t>
                      </a:r>
                    </a:p>
                  </a:txBody>
                  <a:tcPr marL="91442" marR="91442" marT="45683" marB="45683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인공지능</a:t>
                      </a:r>
                      <a:r>
                        <a:rPr lang="en-US" altLang="ko-KR" sz="8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(AI) </a:t>
                      </a:r>
                      <a:r>
                        <a:rPr lang="ko-KR" altLang="en-US" sz="8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플랫폼 전문가</a:t>
                      </a:r>
                    </a:p>
                  </a:txBody>
                  <a:tcPr marL="91442" marR="91442" marT="45683" marB="45683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</a:t>
                      </a:r>
                    </a:p>
                  </a:txBody>
                  <a:tcPr marL="91442" marR="91442" marT="45683" marB="45683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 저장 기술과 관리</a:t>
                      </a:r>
                    </a:p>
                  </a:txBody>
                  <a:tcPr marL="91442" marR="91442" marT="45683" marB="45683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91442" marR="91442" marT="45683" marB="45683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91442" marR="91442" marT="45683" marB="45683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8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42" marR="91442" marT="45683" marB="45683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</a:t>
                      </a:r>
                    </a:p>
                  </a:txBody>
                  <a:tcPr marL="91442" marR="91442" marT="45683" marB="45683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42" marR="91442" marT="45683" marB="45683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</a:t>
                      </a:r>
                    </a:p>
                  </a:txBody>
                  <a:tcPr marL="91442" marR="91442" marT="45683" marB="45683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반려완료</a:t>
                      </a:r>
                    </a:p>
                  </a:txBody>
                  <a:tcPr marL="91442" marR="91442" marT="45683" marB="45683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  <a:endParaRPr lang="ko-KR" altLang="en-US" sz="8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42" marR="91442" marT="45683" marB="45683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적합</a:t>
                      </a:r>
                    </a:p>
                  </a:txBody>
                  <a:tcPr marL="91442" marR="91442" marT="45683" marB="45683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8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42" marR="91442" marT="45683" marB="45683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선정</a:t>
                      </a:r>
                    </a:p>
                  </a:txBody>
                  <a:tcPr marL="91442" marR="91442" marT="45683" marB="45683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8891806"/>
                  </a:ext>
                </a:extLst>
              </a:tr>
              <a:tr h="213285"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□</a:t>
                      </a:r>
                      <a:endParaRPr lang="en-US" sz="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91442" marR="91442" marT="45683" marB="45683" anchor="ctr">
                    <a:lnL>
                      <a:noFill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u="sng" dirty="0">
                          <a:solidFill>
                            <a:srgbClr val="0D6EF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</a:t>
                      </a:r>
                      <a:r>
                        <a:rPr lang="en-US" altLang="ko-KR" sz="800" u="sng" dirty="0">
                          <a:solidFill>
                            <a:srgbClr val="0D6EF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OO</a:t>
                      </a:r>
                      <a:endParaRPr lang="ko-KR" altLang="en-US" sz="8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42" marR="91442" marT="45683" marB="45683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testJh5</a:t>
                      </a:r>
                    </a:p>
                  </a:txBody>
                  <a:tcPr marL="91442" marR="91442" marT="45683" marB="45683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010-1111-2222</a:t>
                      </a:r>
                    </a:p>
                  </a:txBody>
                  <a:tcPr marL="91442" marR="91442" marT="45683" marB="45683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</a:t>
                      </a:r>
                    </a:p>
                  </a:txBody>
                  <a:tcPr marL="91442" marR="91442" marT="45683" marB="45683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신기술</a:t>
                      </a:r>
                    </a:p>
                  </a:txBody>
                  <a:tcPr marL="91442" marR="91442" marT="45683" marB="45683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인공지능</a:t>
                      </a:r>
                      <a:r>
                        <a:rPr lang="en-US" altLang="ko-KR" sz="8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(AI)</a:t>
                      </a:r>
                    </a:p>
                  </a:txBody>
                  <a:tcPr marL="91442" marR="91442" marT="45683" marB="45683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인공지능</a:t>
                      </a:r>
                      <a:r>
                        <a:rPr lang="en-US" altLang="ko-KR" sz="8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(AI) </a:t>
                      </a:r>
                      <a:r>
                        <a:rPr lang="ko-KR" altLang="en-US" sz="8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플랫폼 전문가</a:t>
                      </a:r>
                    </a:p>
                  </a:txBody>
                  <a:tcPr marL="91442" marR="91442" marT="45683" marB="45683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</a:t>
                      </a:r>
                    </a:p>
                  </a:txBody>
                  <a:tcPr marL="91442" marR="91442" marT="45683" marB="45683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 저장 기술과 관리</a:t>
                      </a:r>
                    </a:p>
                  </a:txBody>
                  <a:tcPr marL="91442" marR="91442" marT="45683" marB="45683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91442" marR="91442" marT="45683" marB="45683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91442" marR="91442" marT="45683" marB="45683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8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42" marR="91442" marT="45683" marB="45683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42" marR="91442" marT="45683" marB="45683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42" marR="91442" marT="45683" marB="45683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</a:t>
                      </a:r>
                    </a:p>
                  </a:txBody>
                  <a:tcPr marL="91442" marR="91442" marT="45683" marB="45683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8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42" marR="91442" marT="45683" marB="45683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  <a:endParaRPr lang="ko-KR" altLang="en-US" sz="8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42" marR="91442" marT="45683" marB="45683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적합</a:t>
                      </a:r>
                    </a:p>
                  </a:txBody>
                  <a:tcPr marL="91442" marR="91442" marT="45683" marB="45683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8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42" marR="91442" marT="45683" marB="45683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선정</a:t>
                      </a:r>
                    </a:p>
                  </a:txBody>
                  <a:tcPr marL="91442" marR="91442" marT="45683" marB="45683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2019522"/>
                  </a:ext>
                </a:extLst>
              </a:tr>
              <a:tr h="262052"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91442" marR="91442" marT="45683" marB="45683" anchor="ctr">
                    <a:lnL>
                      <a:noFill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0" u="sng" kern="0" spc="0" dirty="0">
                        <a:solidFill>
                          <a:srgbClr val="0000FF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u="sng" kern="0" spc="0" dirty="0">
                        <a:solidFill>
                          <a:srgbClr val="0000FF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u="none" kern="0" spc="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u="sng" kern="0" spc="0" dirty="0">
                        <a:solidFill>
                          <a:srgbClr val="0000FF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u="sng" kern="0" spc="0" dirty="0">
                        <a:solidFill>
                          <a:srgbClr val="0000FF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u="sng" kern="0" spc="0" dirty="0">
                        <a:solidFill>
                          <a:srgbClr val="0000FF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459456"/>
                  </a:ext>
                </a:extLst>
              </a:tr>
              <a:tr h="262052">
                <a:tc>
                  <a:txBody>
                    <a:bodyPr/>
                    <a:lstStyle/>
                    <a:p>
                      <a:pPr marL="0" marR="0" lvl="0" indent="0" algn="ctr" defTabSz="1028700" rtl="0" eaLnBrk="1" fontAlgn="ctr" latinLnBrk="0" hangingPunct="1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u="sng" kern="0" spc="0" dirty="0">
                        <a:solidFill>
                          <a:srgbClr val="0000FF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2" marR="91442" marT="45683" marB="45683" anchor="ctr">
                    <a:lnL>
                      <a:noFill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ctr" latinLnBrk="0" hangingPunct="1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u="sng" kern="0" spc="0" dirty="0">
                        <a:solidFill>
                          <a:srgbClr val="0000FF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ctr" latinLnBrk="0" hangingPunct="1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u="sng" kern="0" spc="0" dirty="0">
                        <a:solidFill>
                          <a:srgbClr val="0000FF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u="sng" kern="0" spc="0" dirty="0">
                        <a:solidFill>
                          <a:srgbClr val="0000FF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u="sng" kern="0" spc="0" dirty="0">
                        <a:solidFill>
                          <a:srgbClr val="0000FF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u="sng" kern="0" spc="0" dirty="0">
                        <a:solidFill>
                          <a:srgbClr val="0000FF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u="sng" kern="0" spc="0" dirty="0">
                        <a:solidFill>
                          <a:srgbClr val="0000FF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9841898"/>
                  </a:ext>
                </a:extLst>
              </a:tr>
            </a:tbl>
          </a:graphicData>
        </a:graphic>
      </p:graphicFrame>
      <p:sp>
        <p:nvSpPr>
          <p:cNvPr id="55" name="직사각형 54">
            <a:extLst>
              <a:ext uri="{FF2B5EF4-FFF2-40B4-BE49-F238E27FC236}">
                <a16:creationId xmlns:a16="http://schemas.microsoft.com/office/drawing/2014/main" id="{F773E563-1C37-49E4-A58C-1F985280E3D0}"/>
              </a:ext>
            </a:extLst>
          </p:cNvPr>
          <p:cNvSpPr/>
          <p:nvPr/>
        </p:nvSpPr>
        <p:spPr>
          <a:xfrm>
            <a:off x="8610600" y="4451350"/>
            <a:ext cx="541338" cy="23971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rmAutofit/>
          </a:bodyPr>
          <a:lstStyle/>
          <a:p>
            <a:pPr algn="ctr">
              <a:defRPr/>
            </a:pPr>
            <a:r>
              <a:rPr lang="ko-KR" altLang="en-US" sz="75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다운로드</a:t>
            </a:r>
            <a:endParaRPr lang="ko-KR" altLang="en-US" sz="75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Segoe UI" panose="020B0502040204020203" pitchFamily="34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5CA1A02F-6DA4-4613-BF23-24F3EE80B366}"/>
              </a:ext>
            </a:extLst>
          </p:cNvPr>
          <p:cNvSpPr/>
          <p:nvPr/>
        </p:nvSpPr>
        <p:spPr>
          <a:xfrm>
            <a:off x="9718675" y="4451350"/>
            <a:ext cx="371475" cy="23971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rmAutofit/>
          </a:bodyPr>
          <a:lstStyle/>
          <a:p>
            <a:pPr algn="ctr">
              <a:defRPr/>
            </a:pPr>
            <a:r>
              <a:rPr lang="en-US" altLang="ko-KR" sz="700" dirty="0">
                <a:solidFill>
                  <a:schemeClr val="tx1"/>
                </a:solidFill>
              </a:rPr>
              <a:t>BTA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3A901DC8-1A0A-4E92-8807-25469E622FEB}"/>
              </a:ext>
            </a:extLst>
          </p:cNvPr>
          <p:cNvSpPr/>
          <p:nvPr/>
        </p:nvSpPr>
        <p:spPr>
          <a:xfrm>
            <a:off x="10714038" y="4648200"/>
            <a:ext cx="390525" cy="25717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rmAutofit/>
          </a:bodyPr>
          <a:lstStyle/>
          <a:p>
            <a:pPr algn="ctr">
              <a:defRPr/>
            </a:pPr>
            <a:r>
              <a:rPr lang="ko-KR" altLang="en-US" sz="700" dirty="0">
                <a:solidFill>
                  <a:schemeClr val="tx1"/>
                </a:solidFill>
              </a:rPr>
              <a:t>반려</a:t>
            </a:r>
            <a:endParaRPr lang="en-US" altLang="ko-KR" sz="700" dirty="0">
              <a:solidFill>
                <a:schemeClr val="tx1"/>
              </a:solidFill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5C3392B0-2BF1-49FB-8046-20C1D0EF47A0}"/>
              </a:ext>
            </a:extLst>
          </p:cNvPr>
          <p:cNvSpPr/>
          <p:nvPr/>
        </p:nvSpPr>
        <p:spPr>
          <a:xfrm>
            <a:off x="8626475" y="4668838"/>
            <a:ext cx="541338" cy="2413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rmAutofit/>
          </a:bodyPr>
          <a:lstStyle/>
          <a:p>
            <a:pPr algn="ctr">
              <a:defRPr/>
            </a:pPr>
            <a:r>
              <a:rPr lang="ko-KR" altLang="en-US" sz="75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다운로드</a:t>
            </a:r>
            <a:endParaRPr lang="ko-KR" altLang="en-US" sz="75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Segoe UI" panose="020B0502040204020203" pitchFamily="34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A6E4B585-2C91-44D7-8685-AB5C792EF1B9}"/>
              </a:ext>
            </a:extLst>
          </p:cNvPr>
          <p:cNvSpPr/>
          <p:nvPr/>
        </p:nvSpPr>
        <p:spPr>
          <a:xfrm>
            <a:off x="9177338" y="4668838"/>
            <a:ext cx="541337" cy="2413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rmAutofit/>
          </a:bodyPr>
          <a:lstStyle/>
          <a:p>
            <a:pPr algn="ctr">
              <a:defRPr/>
            </a:pPr>
            <a:r>
              <a:rPr lang="ko-KR" altLang="en-US" sz="75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다운로드</a:t>
            </a:r>
            <a:endParaRPr lang="ko-KR" altLang="en-US" sz="75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Segoe UI" panose="020B0502040204020203" pitchFamily="34" charset="0"/>
            </a:endParaRPr>
          </a:p>
        </p:txBody>
      </p:sp>
      <p:grpSp>
        <p:nvGrpSpPr>
          <p:cNvPr id="49370" name="그룹 121">
            <a:extLst>
              <a:ext uri="{FF2B5EF4-FFF2-40B4-BE49-F238E27FC236}">
                <a16:creationId xmlns:a16="http://schemas.microsoft.com/office/drawing/2014/main" id="{1E8D2D78-C7AD-4A33-B8C1-7E6FA7271DEC}"/>
              </a:ext>
            </a:extLst>
          </p:cNvPr>
          <p:cNvGrpSpPr>
            <a:grpSpLocks/>
          </p:cNvGrpSpPr>
          <p:nvPr/>
        </p:nvGrpSpPr>
        <p:grpSpPr bwMode="auto">
          <a:xfrm>
            <a:off x="5548313" y="3681413"/>
            <a:ext cx="200025" cy="246062"/>
            <a:chOff x="2012774" y="1438295"/>
            <a:chExt cx="200368" cy="245280"/>
          </a:xfrm>
        </p:grpSpPr>
        <p:sp>
          <p:nvSpPr>
            <p:cNvPr id="118" name="Google Shape;2970;p125">
              <a:extLst>
                <a:ext uri="{FF2B5EF4-FFF2-40B4-BE49-F238E27FC236}">
                  <a16:creationId xmlns:a16="http://schemas.microsoft.com/office/drawing/2014/main" id="{1658263B-A8E2-401D-8AF6-667182A302AB}"/>
                </a:ext>
              </a:extLst>
            </p:cNvPr>
            <p:cNvSpPr/>
            <p:nvPr/>
          </p:nvSpPr>
          <p:spPr>
            <a:xfrm>
              <a:off x="2012774" y="1463614"/>
              <a:ext cx="200368" cy="19938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lIns="91425" tIns="45700" rIns="91425" bIns="45700"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  <a:defRPr/>
              </a:pPr>
              <a:endParaRPr kumimoji="0" sz="800" dirty="0">
                <a:solidFill>
                  <a:prstClr val="white"/>
                </a:solidFill>
                <a:latin typeface="맑은 고딕" panose="020F0502020204030204"/>
                <a:ea typeface="+mn-ea"/>
                <a:cs typeface="Arial"/>
                <a:sym typeface="Arial"/>
              </a:endParaRPr>
            </a:p>
          </p:txBody>
        </p:sp>
        <p:sp>
          <p:nvSpPr>
            <p:cNvPr id="49407" name="Google Shape;423;p35">
              <a:extLst>
                <a:ext uri="{FF2B5EF4-FFF2-40B4-BE49-F238E27FC236}">
                  <a16:creationId xmlns:a16="http://schemas.microsoft.com/office/drawing/2014/main" id="{533B8B57-3671-4271-90B5-47812FF4A7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745" y="1438295"/>
              <a:ext cx="189237" cy="245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14:hiddenLine>
              </a:ext>
            </a:extLst>
          </p:spPr>
          <p:txBody>
            <a:bodyPr lIns="0" tIns="45700" rIns="0" bIns="45700" anchor="ctr"/>
            <a:lstStyle>
              <a:lvl1pPr latinLnBrk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kumimoji="0" lang="en-US" altLang="ko-KR" sz="800">
                  <a:solidFill>
                    <a:srgbClr val="FFFFFF"/>
                  </a:solidFill>
                  <a:cs typeface="Arial" panose="020B0604020202020204" pitchFamily="34" charset="0"/>
                  <a:sym typeface="Arial" panose="020B0604020202020204" pitchFamily="34" charset="0"/>
                </a:rPr>
                <a:t>10</a:t>
              </a:r>
              <a:endParaRPr kumimoji="0" lang="ko-KR" altLang="ko-KR" sz="800">
                <a:solidFill>
                  <a:srgbClr val="FFFFFF"/>
                </a:solidFill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49371" name="그룹 121">
            <a:extLst>
              <a:ext uri="{FF2B5EF4-FFF2-40B4-BE49-F238E27FC236}">
                <a16:creationId xmlns:a16="http://schemas.microsoft.com/office/drawing/2014/main" id="{DE13633F-0E3D-4984-A443-F83EC11CC00C}"/>
              </a:ext>
            </a:extLst>
          </p:cNvPr>
          <p:cNvGrpSpPr>
            <a:grpSpLocks/>
          </p:cNvGrpSpPr>
          <p:nvPr/>
        </p:nvGrpSpPr>
        <p:grpSpPr bwMode="auto">
          <a:xfrm>
            <a:off x="6523038" y="3689350"/>
            <a:ext cx="200025" cy="246063"/>
            <a:chOff x="2012774" y="1438295"/>
            <a:chExt cx="200368" cy="245280"/>
          </a:xfrm>
        </p:grpSpPr>
        <p:sp>
          <p:nvSpPr>
            <p:cNvPr id="125" name="Google Shape;2970;p125">
              <a:extLst>
                <a:ext uri="{FF2B5EF4-FFF2-40B4-BE49-F238E27FC236}">
                  <a16:creationId xmlns:a16="http://schemas.microsoft.com/office/drawing/2014/main" id="{4E4B229E-3368-42D4-B31A-6B56BF3F15D8}"/>
                </a:ext>
              </a:extLst>
            </p:cNvPr>
            <p:cNvSpPr/>
            <p:nvPr/>
          </p:nvSpPr>
          <p:spPr>
            <a:xfrm>
              <a:off x="2012774" y="1463614"/>
              <a:ext cx="200368" cy="19938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lIns="91425" tIns="45700" rIns="91425" bIns="45700"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  <a:defRPr/>
              </a:pPr>
              <a:endParaRPr kumimoji="0" sz="800" dirty="0">
                <a:solidFill>
                  <a:prstClr val="white"/>
                </a:solidFill>
                <a:latin typeface="맑은 고딕" panose="020F0502020204030204"/>
                <a:ea typeface="+mn-ea"/>
                <a:cs typeface="Arial"/>
                <a:sym typeface="Arial"/>
              </a:endParaRPr>
            </a:p>
          </p:txBody>
        </p:sp>
        <p:sp>
          <p:nvSpPr>
            <p:cNvPr id="49405" name="Google Shape;423;p35">
              <a:extLst>
                <a:ext uri="{FF2B5EF4-FFF2-40B4-BE49-F238E27FC236}">
                  <a16:creationId xmlns:a16="http://schemas.microsoft.com/office/drawing/2014/main" id="{850EAA33-CCDA-4541-82A4-EF2CFD908D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745" y="1438295"/>
              <a:ext cx="189237" cy="245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14:hiddenLine>
              </a:ext>
            </a:extLst>
          </p:spPr>
          <p:txBody>
            <a:bodyPr lIns="0" tIns="45700" rIns="0" bIns="45700" anchor="ctr"/>
            <a:lstStyle>
              <a:lvl1pPr latinLnBrk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kumimoji="0" lang="en-US" altLang="ko-KR" sz="800">
                  <a:solidFill>
                    <a:srgbClr val="FFFFFF"/>
                  </a:solidFill>
                  <a:cs typeface="Arial" panose="020B0604020202020204" pitchFamily="34" charset="0"/>
                  <a:sym typeface="Arial" panose="020B0604020202020204" pitchFamily="34" charset="0"/>
                </a:rPr>
                <a:t>11</a:t>
              </a:r>
              <a:endParaRPr kumimoji="0" lang="ko-KR" altLang="ko-KR" sz="800">
                <a:solidFill>
                  <a:srgbClr val="FFFFFF"/>
                </a:solidFill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49372" name="그룹 121">
            <a:extLst>
              <a:ext uri="{FF2B5EF4-FFF2-40B4-BE49-F238E27FC236}">
                <a16:creationId xmlns:a16="http://schemas.microsoft.com/office/drawing/2014/main" id="{327C56D5-9DE1-42FD-9ADE-376972D28722}"/>
              </a:ext>
            </a:extLst>
          </p:cNvPr>
          <p:cNvGrpSpPr>
            <a:grpSpLocks/>
          </p:cNvGrpSpPr>
          <p:nvPr/>
        </p:nvGrpSpPr>
        <p:grpSpPr bwMode="auto">
          <a:xfrm>
            <a:off x="7277100" y="3690938"/>
            <a:ext cx="200025" cy="246062"/>
            <a:chOff x="2012774" y="1438295"/>
            <a:chExt cx="200368" cy="245280"/>
          </a:xfrm>
        </p:grpSpPr>
        <p:sp>
          <p:nvSpPr>
            <p:cNvPr id="133" name="Google Shape;2970;p125">
              <a:extLst>
                <a:ext uri="{FF2B5EF4-FFF2-40B4-BE49-F238E27FC236}">
                  <a16:creationId xmlns:a16="http://schemas.microsoft.com/office/drawing/2014/main" id="{0451DEBF-D0E9-4C00-84EB-014BA2CA71B2}"/>
                </a:ext>
              </a:extLst>
            </p:cNvPr>
            <p:cNvSpPr/>
            <p:nvPr/>
          </p:nvSpPr>
          <p:spPr>
            <a:xfrm>
              <a:off x="2012774" y="1463614"/>
              <a:ext cx="200368" cy="19938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lIns="91425" tIns="45700" rIns="91425" bIns="45700"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  <a:defRPr/>
              </a:pPr>
              <a:endParaRPr kumimoji="0" sz="800" dirty="0">
                <a:solidFill>
                  <a:prstClr val="white"/>
                </a:solidFill>
                <a:latin typeface="맑은 고딕" panose="020F0502020204030204"/>
                <a:ea typeface="+mn-ea"/>
                <a:cs typeface="Arial"/>
                <a:sym typeface="Arial"/>
              </a:endParaRPr>
            </a:p>
          </p:txBody>
        </p:sp>
        <p:sp>
          <p:nvSpPr>
            <p:cNvPr id="49403" name="Google Shape;423;p35">
              <a:extLst>
                <a:ext uri="{FF2B5EF4-FFF2-40B4-BE49-F238E27FC236}">
                  <a16:creationId xmlns:a16="http://schemas.microsoft.com/office/drawing/2014/main" id="{32CDE871-4A70-450A-8442-51BED358B7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745" y="1438295"/>
              <a:ext cx="189237" cy="245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14:hiddenLine>
              </a:ext>
            </a:extLst>
          </p:spPr>
          <p:txBody>
            <a:bodyPr lIns="0" tIns="45700" rIns="0" bIns="45700" anchor="ctr"/>
            <a:lstStyle>
              <a:lvl1pPr latinLnBrk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kumimoji="0" lang="en-US" altLang="ko-KR" sz="800">
                  <a:solidFill>
                    <a:srgbClr val="FFFFFF"/>
                  </a:solidFill>
                  <a:cs typeface="Arial" panose="020B0604020202020204" pitchFamily="34" charset="0"/>
                  <a:sym typeface="Arial" panose="020B0604020202020204" pitchFamily="34" charset="0"/>
                </a:rPr>
                <a:t>12</a:t>
              </a:r>
              <a:endParaRPr kumimoji="0" lang="ko-KR" altLang="ko-KR" sz="800">
                <a:solidFill>
                  <a:srgbClr val="FFFFFF"/>
                </a:solidFill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49373" name="Google Shape;1008;p15">
            <a:extLst>
              <a:ext uri="{FF2B5EF4-FFF2-40B4-BE49-F238E27FC236}">
                <a16:creationId xmlns:a16="http://schemas.microsoft.com/office/drawing/2014/main" id="{847D0283-29B5-4F62-BE03-2B1E863A0BE3}"/>
              </a:ext>
            </a:extLst>
          </p:cNvPr>
          <p:cNvGrpSpPr>
            <a:grpSpLocks/>
          </p:cNvGrpSpPr>
          <p:nvPr/>
        </p:nvGrpSpPr>
        <p:grpSpPr bwMode="auto">
          <a:xfrm>
            <a:off x="1603375" y="5094288"/>
            <a:ext cx="2730500" cy="993775"/>
            <a:chOff x="1467546" y="5473761"/>
            <a:chExt cx="1839567" cy="786864"/>
          </a:xfrm>
        </p:grpSpPr>
        <p:sp>
          <p:nvSpPr>
            <p:cNvPr id="102" name="Google Shape;1009;p15">
              <a:extLst>
                <a:ext uri="{FF2B5EF4-FFF2-40B4-BE49-F238E27FC236}">
                  <a16:creationId xmlns:a16="http://schemas.microsoft.com/office/drawing/2014/main" id="{BE2521B4-FA8E-41CF-ADB2-A30D17D1A862}"/>
                </a:ext>
              </a:extLst>
            </p:cNvPr>
            <p:cNvSpPr/>
            <p:nvPr/>
          </p:nvSpPr>
          <p:spPr>
            <a:xfrm>
              <a:off x="1467546" y="5473761"/>
              <a:ext cx="1839567" cy="786864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bg1">
                  <a:lumMod val="75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  <a:effectLst/>
          </p:spPr>
          <p:txBody>
            <a:bodyPr spcFirstLastPara="1" lIns="91425" tIns="45700" rIns="91425" bIns="45700" anchor="ctr"/>
            <a:lstStyle/>
            <a:p>
              <a:pPr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defRPr/>
              </a:pPr>
              <a:endParaRPr sz="9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9399" name="Google Shape;1011;p15">
              <a:extLst>
                <a:ext uri="{FF2B5EF4-FFF2-40B4-BE49-F238E27FC236}">
                  <a16:creationId xmlns:a16="http://schemas.microsoft.com/office/drawing/2014/main" id="{D73D0CFC-35C2-49F7-8E00-5058881072D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81188" y="5588658"/>
              <a:ext cx="1554568" cy="4018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50800" rIns="0" bIns="50800">
              <a:spAutoFit/>
            </a:bodyPr>
            <a:lstStyle>
              <a:lvl1pPr latinLnBrk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latinLnBrk="0">
                <a:lnSpc>
                  <a:spcPct val="130000"/>
                </a:lnSpc>
                <a:spcBef>
                  <a:spcPct val="0"/>
                </a:spcBef>
                <a:buClr>
                  <a:srgbClr val="000000"/>
                </a:buClr>
                <a:buSzPts val="700"/>
                <a:buFont typeface="맑은 고딕" panose="020B0503020000020004" pitchFamily="50" charset="-127"/>
                <a:buNone/>
              </a:pPr>
              <a:r>
                <a:rPr lang="ko-KR" altLang="en-US" sz="700">
                  <a:solidFill>
                    <a:srgbClr val="000000"/>
                  </a:solidFill>
                  <a:sym typeface="맑은 고딕" panose="020B0503020000020004" pitchFamily="50" charset="-127"/>
                </a:rPr>
                <a:t>업로드파일의 내용으로 신청서 정보가 업데이트 됩니다</a:t>
              </a:r>
              <a:r>
                <a:rPr lang="en-US" altLang="ko-KR" sz="700">
                  <a:solidFill>
                    <a:srgbClr val="000000"/>
                  </a:solidFill>
                  <a:sym typeface="맑은 고딕" panose="020B0503020000020004" pitchFamily="50" charset="-127"/>
                </a:rPr>
                <a:t>. </a:t>
              </a:r>
              <a:r>
                <a:rPr lang="ko-KR" altLang="en-US" sz="700">
                  <a:solidFill>
                    <a:srgbClr val="000000"/>
                  </a:solidFill>
                  <a:sym typeface="맑은 고딕" panose="020B0503020000020004" pitchFamily="50" charset="-127"/>
                </a:rPr>
                <a:t>기존 평점</a:t>
              </a:r>
              <a:r>
                <a:rPr lang="en-US" altLang="ko-KR" sz="700">
                  <a:solidFill>
                    <a:srgbClr val="000000"/>
                  </a:solidFill>
                  <a:sym typeface="맑은 고딕" panose="020B0503020000020004" pitchFamily="50" charset="-127"/>
                </a:rPr>
                <a:t>, </a:t>
              </a:r>
              <a:r>
                <a:rPr lang="ko-KR" altLang="en-US" sz="700">
                  <a:solidFill>
                    <a:srgbClr val="000000"/>
                  </a:solidFill>
                  <a:sym typeface="맑은 고딕" panose="020B0503020000020004" pitchFamily="50" charset="-127"/>
                </a:rPr>
                <a:t>적합</a:t>
              </a:r>
              <a:r>
                <a:rPr lang="en-US" altLang="ko-KR" sz="700">
                  <a:solidFill>
                    <a:srgbClr val="000000"/>
                  </a:solidFill>
                  <a:sym typeface="맑은 고딕" panose="020B0503020000020004" pitchFamily="50" charset="-127"/>
                </a:rPr>
                <a:t>, </a:t>
              </a:r>
              <a:r>
                <a:rPr lang="ko-KR" altLang="en-US" sz="700">
                  <a:solidFill>
                    <a:srgbClr val="000000"/>
                  </a:solidFill>
                  <a:sym typeface="맑은 고딕" panose="020B0503020000020004" pitchFamily="50" charset="-127"/>
                </a:rPr>
                <a:t>미선정사유</a:t>
              </a:r>
              <a:r>
                <a:rPr lang="en-US" altLang="ko-KR" sz="700">
                  <a:solidFill>
                    <a:srgbClr val="000000"/>
                  </a:solidFill>
                  <a:sym typeface="맑은 고딕" panose="020B0503020000020004" pitchFamily="50" charset="-127"/>
                </a:rPr>
                <a:t>, </a:t>
              </a:r>
              <a:r>
                <a:rPr lang="ko-KR" altLang="en-US" sz="700">
                  <a:solidFill>
                    <a:srgbClr val="000000"/>
                  </a:solidFill>
                  <a:sym typeface="맑은 고딕" panose="020B0503020000020004" pitchFamily="50" charset="-127"/>
                </a:rPr>
                <a:t>선정결과 정보가 업로드파일의 내용으로 덮어씌워집니다</a:t>
              </a:r>
              <a:r>
                <a:rPr lang="en-US" altLang="ko-KR" sz="700">
                  <a:solidFill>
                    <a:srgbClr val="000000"/>
                  </a:solidFill>
                  <a:sym typeface="맑은 고딕" panose="020B0503020000020004" pitchFamily="50" charset="-127"/>
                </a:rPr>
                <a:t>.</a:t>
              </a:r>
            </a:p>
          </p:txBody>
        </p:sp>
        <p:sp>
          <p:nvSpPr>
            <p:cNvPr id="105" name="Google Shape;1012;p15">
              <a:extLst>
                <a:ext uri="{FF2B5EF4-FFF2-40B4-BE49-F238E27FC236}">
                  <a16:creationId xmlns:a16="http://schemas.microsoft.com/office/drawing/2014/main" id="{2A20A16C-864B-43D5-82B6-5AE63989F023}"/>
                </a:ext>
              </a:extLst>
            </p:cNvPr>
            <p:cNvSpPr/>
            <p:nvPr/>
          </p:nvSpPr>
          <p:spPr>
            <a:xfrm>
              <a:off x="2454709" y="6006717"/>
              <a:ext cx="498394" cy="155864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bg1">
                  <a:lumMod val="75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lIns="91425" tIns="45700" rIns="91425" bIns="45700" anchor="ctr"/>
            <a:lstStyle/>
            <a:p>
              <a:pPr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defRPr/>
              </a:pPr>
              <a:r>
                <a:rPr lang="ko-KR" altLang="en-US" sz="7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취소</a:t>
              </a:r>
              <a:endParaRPr sz="7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7" name="Google Shape;1013;p15">
              <a:extLst>
                <a:ext uri="{FF2B5EF4-FFF2-40B4-BE49-F238E27FC236}">
                  <a16:creationId xmlns:a16="http://schemas.microsoft.com/office/drawing/2014/main" id="{51B4067F-4595-41E1-B229-CE7A611BB6DF}"/>
                </a:ext>
              </a:extLst>
            </p:cNvPr>
            <p:cNvSpPr/>
            <p:nvPr/>
          </p:nvSpPr>
          <p:spPr>
            <a:xfrm>
              <a:off x="1831181" y="6006717"/>
              <a:ext cx="498394" cy="155864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bg1">
                  <a:lumMod val="75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lIns="91425" tIns="45700" rIns="91425" bIns="45700" anchor="ctr"/>
            <a:lstStyle/>
            <a:p>
              <a:pPr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defRPr/>
              </a:pPr>
              <a:r>
                <a:rPr lang="ko-KR" altLang="en-US" sz="7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확인</a:t>
              </a:r>
              <a:endParaRPr sz="7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49374" name="Google Shape;1008;p15">
            <a:extLst>
              <a:ext uri="{FF2B5EF4-FFF2-40B4-BE49-F238E27FC236}">
                <a16:creationId xmlns:a16="http://schemas.microsoft.com/office/drawing/2014/main" id="{A3E9CB2E-50C8-4400-893C-7C3E9C57E3B1}"/>
              </a:ext>
            </a:extLst>
          </p:cNvPr>
          <p:cNvGrpSpPr>
            <a:grpSpLocks/>
          </p:cNvGrpSpPr>
          <p:nvPr/>
        </p:nvGrpSpPr>
        <p:grpSpPr bwMode="auto">
          <a:xfrm>
            <a:off x="4446588" y="5086350"/>
            <a:ext cx="2162175" cy="1001713"/>
            <a:chOff x="1467547" y="5473761"/>
            <a:chExt cx="1456643" cy="792894"/>
          </a:xfrm>
        </p:grpSpPr>
        <p:sp>
          <p:nvSpPr>
            <p:cNvPr id="110" name="Google Shape;1009;p15">
              <a:extLst>
                <a:ext uri="{FF2B5EF4-FFF2-40B4-BE49-F238E27FC236}">
                  <a16:creationId xmlns:a16="http://schemas.microsoft.com/office/drawing/2014/main" id="{7D02FADE-CB11-459D-8FD4-2A15AB953F03}"/>
                </a:ext>
              </a:extLst>
            </p:cNvPr>
            <p:cNvSpPr/>
            <p:nvPr/>
          </p:nvSpPr>
          <p:spPr>
            <a:xfrm>
              <a:off x="1467547" y="5473761"/>
              <a:ext cx="1456643" cy="792894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bg1">
                  <a:lumMod val="75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  <a:effectLst/>
          </p:spPr>
          <p:txBody>
            <a:bodyPr spcFirstLastPara="1" lIns="91425" tIns="45700" rIns="91425" bIns="45700" anchor="ctr"/>
            <a:lstStyle/>
            <a:p>
              <a:pPr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defRPr/>
              </a:pPr>
              <a:endParaRPr sz="9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9396" name="Google Shape;1011;p15">
              <a:extLst>
                <a:ext uri="{FF2B5EF4-FFF2-40B4-BE49-F238E27FC236}">
                  <a16:creationId xmlns:a16="http://schemas.microsoft.com/office/drawing/2014/main" id="{8511C004-F52E-4BAD-A34A-EAFBF3B33F4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97955" y="5648741"/>
              <a:ext cx="871867" cy="1799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50800" rIns="0" bIns="50800">
              <a:spAutoFit/>
            </a:bodyPr>
            <a:lstStyle>
              <a:lvl1pPr latinLnBrk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latinLnBrk="0">
                <a:lnSpc>
                  <a:spcPct val="130000"/>
                </a:lnSpc>
                <a:spcBef>
                  <a:spcPct val="0"/>
                </a:spcBef>
                <a:buClr>
                  <a:srgbClr val="000000"/>
                </a:buClr>
                <a:buSzPts val="700"/>
                <a:buFont typeface="맑은 고딕" panose="020B0503020000020004" pitchFamily="50" charset="-127"/>
                <a:buNone/>
              </a:pPr>
              <a:r>
                <a:rPr lang="ko-KR" altLang="en-US" sz="700">
                  <a:solidFill>
                    <a:srgbClr val="000000"/>
                  </a:solidFill>
                  <a:sym typeface="맑은 고딕" panose="020B0503020000020004" pitchFamily="50" charset="-127"/>
                </a:rPr>
                <a:t>업로드 하였습니다</a:t>
              </a:r>
              <a:r>
                <a:rPr lang="en-US" altLang="ko-KR" sz="700">
                  <a:solidFill>
                    <a:srgbClr val="000000"/>
                  </a:solidFill>
                  <a:sym typeface="맑은 고딕" panose="020B0503020000020004" pitchFamily="50" charset="-127"/>
                </a:rPr>
                <a:t>.</a:t>
              </a:r>
            </a:p>
          </p:txBody>
        </p:sp>
        <p:sp>
          <p:nvSpPr>
            <p:cNvPr id="113" name="Google Shape;1013;p15">
              <a:extLst>
                <a:ext uri="{FF2B5EF4-FFF2-40B4-BE49-F238E27FC236}">
                  <a16:creationId xmlns:a16="http://schemas.microsoft.com/office/drawing/2014/main" id="{7725077C-8A90-4FED-B08A-366B7A82383E}"/>
                </a:ext>
              </a:extLst>
            </p:cNvPr>
            <p:cNvSpPr/>
            <p:nvPr/>
          </p:nvSpPr>
          <p:spPr>
            <a:xfrm>
              <a:off x="2258968" y="5985184"/>
              <a:ext cx="499451" cy="155814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bg1">
                  <a:lumMod val="75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lIns="91425" tIns="45700" rIns="91425" bIns="45700" anchor="ctr"/>
            <a:lstStyle/>
            <a:p>
              <a:pPr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defRPr/>
              </a:pPr>
              <a:r>
                <a:rPr lang="ko-KR" altLang="en-US" sz="7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확인</a:t>
              </a:r>
              <a:endParaRPr sz="7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49375" name="그룹 121">
            <a:extLst>
              <a:ext uri="{FF2B5EF4-FFF2-40B4-BE49-F238E27FC236}">
                <a16:creationId xmlns:a16="http://schemas.microsoft.com/office/drawing/2014/main" id="{DA627077-8FDD-4140-BF22-1515D575A6D8}"/>
              </a:ext>
            </a:extLst>
          </p:cNvPr>
          <p:cNvGrpSpPr>
            <a:grpSpLocks/>
          </p:cNvGrpSpPr>
          <p:nvPr/>
        </p:nvGrpSpPr>
        <p:grpSpPr bwMode="auto">
          <a:xfrm>
            <a:off x="1520825" y="4986338"/>
            <a:ext cx="200025" cy="246062"/>
            <a:chOff x="2012774" y="1438295"/>
            <a:chExt cx="200368" cy="245280"/>
          </a:xfrm>
        </p:grpSpPr>
        <p:sp>
          <p:nvSpPr>
            <p:cNvPr id="116" name="Google Shape;2970;p125">
              <a:extLst>
                <a:ext uri="{FF2B5EF4-FFF2-40B4-BE49-F238E27FC236}">
                  <a16:creationId xmlns:a16="http://schemas.microsoft.com/office/drawing/2014/main" id="{5C63E123-EA08-43E7-9F60-77E784D76FA7}"/>
                </a:ext>
              </a:extLst>
            </p:cNvPr>
            <p:cNvSpPr/>
            <p:nvPr/>
          </p:nvSpPr>
          <p:spPr>
            <a:xfrm>
              <a:off x="2012774" y="1463614"/>
              <a:ext cx="200368" cy="19938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lIns="91425" tIns="45700" rIns="91425" bIns="45700"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  <a:defRPr/>
              </a:pPr>
              <a:endParaRPr kumimoji="0" sz="800" dirty="0">
                <a:solidFill>
                  <a:prstClr val="white"/>
                </a:solidFill>
                <a:latin typeface="맑은 고딕" panose="020F0502020204030204"/>
                <a:ea typeface="+mn-ea"/>
                <a:cs typeface="Arial"/>
                <a:sym typeface="Arial"/>
              </a:endParaRPr>
            </a:p>
          </p:txBody>
        </p:sp>
        <p:sp>
          <p:nvSpPr>
            <p:cNvPr id="49394" name="Google Shape;423;p35">
              <a:extLst>
                <a:ext uri="{FF2B5EF4-FFF2-40B4-BE49-F238E27FC236}">
                  <a16:creationId xmlns:a16="http://schemas.microsoft.com/office/drawing/2014/main" id="{55B4E0D6-D2A2-4F83-A43F-615563A59C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745" y="1438295"/>
              <a:ext cx="189237" cy="245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14:hiddenLine>
              </a:ext>
            </a:extLst>
          </p:spPr>
          <p:txBody>
            <a:bodyPr lIns="0" tIns="45700" rIns="0" bIns="45700" anchor="ctr"/>
            <a:lstStyle>
              <a:lvl1pPr latinLnBrk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kumimoji="0" lang="en-US" altLang="ko-KR" sz="700">
                  <a:solidFill>
                    <a:srgbClr val="FFFFFF"/>
                  </a:solidFill>
                  <a:cs typeface="Arial" panose="020B0604020202020204" pitchFamily="34" charset="0"/>
                  <a:sym typeface="Arial" panose="020B0604020202020204" pitchFamily="34" charset="0"/>
                </a:rPr>
                <a:t>12-1</a:t>
              </a:r>
              <a:endParaRPr kumimoji="0" lang="ko-KR" altLang="ko-KR" sz="700">
                <a:solidFill>
                  <a:srgbClr val="FFFFFF"/>
                </a:solidFill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49376" name="그룹 121">
            <a:extLst>
              <a:ext uri="{FF2B5EF4-FFF2-40B4-BE49-F238E27FC236}">
                <a16:creationId xmlns:a16="http://schemas.microsoft.com/office/drawing/2014/main" id="{CC472605-F8F6-486C-89D0-2E51B53D9571}"/>
              </a:ext>
            </a:extLst>
          </p:cNvPr>
          <p:cNvGrpSpPr>
            <a:grpSpLocks/>
          </p:cNvGrpSpPr>
          <p:nvPr/>
        </p:nvGrpSpPr>
        <p:grpSpPr bwMode="auto">
          <a:xfrm>
            <a:off x="4419600" y="4954588"/>
            <a:ext cx="200025" cy="246062"/>
            <a:chOff x="2012774" y="1438295"/>
            <a:chExt cx="200368" cy="245280"/>
          </a:xfrm>
        </p:grpSpPr>
        <p:sp>
          <p:nvSpPr>
            <p:cNvPr id="120" name="Google Shape;2970;p125">
              <a:extLst>
                <a:ext uri="{FF2B5EF4-FFF2-40B4-BE49-F238E27FC236}">
                  <a16:creationId xmlns:a16="http://schemas.microsoft.com/office/drawing/2014/main" id="{404F9FED-9542-470D-A995-638DFDABC39D}"/>
                </a:ext>
              </a:extLst>
            </p:cNvPr>
            <p:cNvSpPr/>
            <p:nvPr/>
          </p:nvSpPr>
          <p:spPr>
            <a:xfrm>
              <a:off x="2012774" y="1463614"/>
              <a:ext cx="200368" cy="19938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lIns="91425" tIns="45700" rIns="91425" bIns="45700"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  <a:defRPr/>
              </a:pPr>
              <a:endParaRPr kumimoji="0" sz="800" dirty="0">
                <a:solidFill>
                  <a:prstClr val="white"/>
                </a:solidFill>
                <a:latin typeface="맑은 고딕" panose="020F0502020204030204"/>
                <a:ea typeface="+mn-ea"/>
                <a:cs typeface="Arial"/>
                <a:sym typeface="Arial"/>
              </a:endParaRPr>
            </a:p>
          </p:txBody>
        </p:sp>
        <p:sp>
          <p:nvSpPr>
            <p:cNvPr id="49392" name="Google Shape;423;p35">
              <a:extLst>
                <a:ext uri="{FF2B5EF4-FFF2-40B4-BE49-F238E27FC236}">
                  <a16:creationId xmlns:a16="http://schemas.microsoft.com/office/drawing/2014/main" id="{FC59FFAC-BF0A-4D67-B7DE-5840062072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745" y="1438295"/>
              <a:ext cx="189237" cy="245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14:hiddenLine>
              </a:ext>
            </a:extLst>
          </p:spPr>
          <p:txBody>
            <a:bodyPr lIns="0" tIns="45700" rIns="0" bIns="45700" anchor="ctr"/>
            <a:lstStyle>
              <a:lvl1pPr latinLnBrk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kumimoji="0" lang="en-US" altLang="ko-KR" sz="700">
                  <a:solidFill>
                    <a:srgbClr val="FFFFFF"/>
                  </a:solidFill>
                  <a:cs typeface="Arial" panose="020B0604020202020204" pitchFamily="34" charset="0"/>
                  <a:sym typeface="Arial" panose="020B0604020202020204" pitchFamily="34" charset="0"/>
                </a:rPr>
                <a:t>12-2</a:t>
              </a:r>
              <a:endParaRPr kumimoji="0" lang="ko-KR" altLang="ko-KR" sz="700">
                <a:solidFill>
                  <a:srgbClr val="FFFFFF"/>
                </a:solidFill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49377" name="그룹 121">
            <a:extLst>
              <a:ext uri="{FF2B5EF4-FFF2-40B4-BE49-F238E27FC236}">
                <a16:creationId xmlns:a16="http://schemas.microsoft.com/office/drawing/2014/main" id="{2C46BDC2-A512-4753-8CE8-F393041F0587}"/>
              </a:ext>
            </a:extLst>
          </p:cNvPr>
          <p:cNvGrpSpPr>
            <a:grpSpLocks/>
          </p:cNvGrpSpPr>
          <p:nvPr/>
        </p:nvGrpSpPr>
        <p:grpSpPr bwMode="auto">
          <a:xfrm>
            <a:off x="531813" y="4149725"/>
            <a:ext cx="200025" cy="246063"/>
            <a:chOff x="2012774" y="1438295"/>
            <a:chExt cx="200368" cy="245280"/>
          </a:xfrm>
        </p:grpSpPr>
        <p:sp>
          <p:nvSpPr>
            <p:cNvPr id="137" name="Google Shape;2970;p125">
              <a:extLst>
                <a:ext uri="{FF2B5EF4-FFF2-40B4-BE49-F238E27FC236}">
                  <a16:creationId xmlns:a16="http://schemas.microsoft.com/office/drawing/2014/main" id="{B8DCCBD4-FA3B-4C71-9FA9-1B53F59D7D34}"/>
                </a:ext>
              </a:extLst>
            </p:cNvPr>
            <p:cNvSpPr/>
            <p:nvPr/>
          </p:nvSpPr>
          <p:spPr>
            <a:xfrm>
              <a:off x="2012774" y="1463614"/>
              <a:ext cx="200368" cy="19938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lIns="91425" tIns="45700" rIns="91425" bIns="45700"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  <a:defRPr/>
              </a:pPr>
              <a:endParaRPr kumimoji="0" sz="800" dirty="0">
                <a:solidFill>
                  <a:prstClr val="white"/>
                </a:solidFill>
                <a:latin typeface="맑은 고딕" panose="020F0502020204030204"/>
                <a:ea typeface="+mn-ea"/>
                <a:cs typeface="Arial"/>
                <a:sym typeface="Arial"/>
              </a:endParaRPr>
            </a:p>
          </p:txBody>
        </p:sp>
        <p:sp>
          <p:nvSpPr>
            <p:cNvPr id="49390" name="Google Shape;423;p35">
              <a:extLst>
                <a:ext uri="{FF2B5EF4-FFF2-40B4-BE49-F238E27FC236}">
                  <a16:creationId xmlns:a16="http://schemas.microsoft.com/office/drawing/2014/main" id="{64A17CDB-A721-4872-9372-F8E8567CEC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745" y="1438295"/>
              <a:ext cx="189237" cy="245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14:hiddenLine>
              </a:ext>
            </a:extLst>
          </p:spPr>
          <p:txBody>
            <a:bodyPr lIns="0" tIns="45700" rIns="0" bIns="45700" anchor="ctr"/>
            <a:lstStyle>
              <a:lvl1pPr latinLnBrk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kumimoji="0" lang="en-US" altLang="ko-KR" sz="800">
                  <a:solidFill>
                    <a:srgbClr val="FFFFFF"/>
                  </a:solidFill>
                  <a:cs typeface="Arial" panose="020B0604020202020204" pitchFamily="34" charset="0"/>
                  <a:sym typeface="Arial" panose="020B0604020202020204" pitchFamily="34" charset="0"/>
                </a:rPr>
                <a:t>13</a:t>
              </a:r>
              <a:endParaRPr kumimoji="0" lang="ko-KR" altLang="ko-KR" sz="800">
                <a:solidFill>
                  <a:srgbClr val="FFFFFF"/>
                </a:solidFill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49378" name="Google Shape;1008;p15">
            <a:extLst>
              <a:ext uri="{FF2B5EF4-FFF2-40B4-BE49-F238E27FC236}">
                <a16:creationId xmlns:a16="http://schemas.microsoft.com/office/drawing/2014/main" id="{4FA4FA1F-F9DE-4459-928B-AA2FE7B1677A}"/>
              </a:ext>
            </a:extLst>
          </p:cNvPr>
          <p:cNvGrpSpPr>
            <a:grpSpLocks/>
          </p:cNvGrpSpPr>
          <p:nvPr/>
        </p:nvGrpSpPr>
        <p:grpSpPr bwMode="auto">
          <a:xfrm>
            <a:off x="6757988" y="5083175"/>
            <a:ext cx="2162175" cy="1001713"/>
            <a:chOff x="1467547" y="5473761"/>
            <a:chExt cx="1456643" cy="792894"/>
          </a:xfrm>
        </p:grpSpPr>
        <p:sp>
          <p:nvSpPr>
            <p:cNvPr id="100" name="Google Shape;1009;p15">
              <a:extLst>
                <a:ext uri="{FF2B5EF4-FFF2-40B4-BE49-F238E27FC236}">
                  <a16:creationId xmlns:a16="http://schemas.microsoft.com/office/drawing/2014/main" id="{23374902-5A7C-4509-847B-71372305269F}"/>
                </a:ext>
              </a:extLst>
            </p:cNvPr>
            <p:cNvSpPr/>
            <p:nvPr/>
          </p:nvSpPr>
          <p:spPr>
            <a:xfrm>
              <a:off x="1467547" y="5473761"/>
              <a:ext cx="1456643" cy="792894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bg1">
                  <a:lumMod val="75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  <a:effectLst/>
          </p:spPr>
          <p:txBody>
            <a:bodyPr spcFirstLastPara="1" lIns="91425" tIns="45700" rIns="91425" bIns="45700" anchor="ctr"/>
            <a:lstStyle/>
            <a:p>
              <a:pPr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defRPr/>
              </a:pPr>
              <a:endParaRPr sz="9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9387" name="Google Shape;1011;p15">
              <a:extLst>
                <a:ext uri="{FF2B5EF4-FFF2-40B4-BE49-F238E27FC236}">
                  <a16:creationId xmlns:a16="http://schemas.microsoft.com/office/drawing/2014/main" id="{41F7A067-58DB-44E9-887D-D5EA8B9321D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97955" y="5648741"/>
              <a:ext cx="871867" cy="1799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50800" rIns="0" bIns="50800">
              <a:spAutoFit/>
            </a:bodyPr>
            <a:lstStyle>
              <a:lvl1pPr latinLnBrk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latinLnBrk="0">
                <a:lnSpc>
                  <a:spcPct val="130000"/>
                </a:lnSpc>
                <a:spcBef>
                  <a:spcPct val="0"/>
                </a:spcBef>
                <a:buClr>
                  <a:srgbClr val="000000"/>
                </a:buClr>
                <a:buSzPts val="700"/>
                <a:buFont typeface="맑은 고딕" panose="020B0503020000020004" pitchFamily="50" charset="-127"/>
                <a:buNone/>
              </a:pPr>
              <a:r>
                <a:rPr lang="ko-KR" altLang="en-US" sz="700">
                  <a:solidFill>
                    <a:srgbClr val="000000"/>
                  </a:solidFill>
                  <a:sym typeface="맑은 고딕" panose="020B0503020000020004" pitchFamily="50" charset="-127"/>
                </a:rPr>
                <a:t>선택된 체크박스가 없습니다</a:t>
              </a:r>
              <a:r>
                <a:rPr lang="en-US" altLang="ko-KR" sz="700">
                  <a:solidFill>
                    <a:srgbClr val="000000"/>
                  </a:solidFill>
                  <a:sym typeface="맑은 고딕" panose="020B0503020000020004" pitchFamily="50" charset="-127"/>
                </a:rPr>
                <a:t>.</a:t>
              </a:r>
            </a:p>
          </p:txBody>
        </p:sp>
        <p:sp>
          <p:nvSpPr>
            <p:cNvPr id="103" name="Google Shape;1013;p15">
              <a:extLst>
                <a:ext uri="{FF2B5EF4-FFF2-40B4-BE49-F238E27FC236}">
                  <a16:creationId xmlns:a16="http://schemas.microsoft.com/office/drawing/2014/main" id="{37F33C66-8CA1-4F55-B43B-2F32FC9FB691}"/>
                </a:ext>
              </a:extLst>
            </p:cNvPr>
            <p:cNvSpPr/>
            <p:nvPr/>
          </p:nvSpPr>
          <p:spPr>
            <a:xfrm>
              <a:off x="2258968" y="5985184"/>
              <a:ext cx="499451" cy="155814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bg1">
                  <a:lumMod val="75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lIns="91425" tIns="45700" rIns="91425" bIns="45700" anchor="ctr"/>
            <a:lstStyle/>
            <a:p>
              <a:pPr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defRPr/>
              </a:pPr>
              <a:r>
                <a:rPr lang="ko-KR" altLang="en-US" sz="7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확인</a:t>
              </a:r>
              <a:endParaRPr sz="7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49379" name="그룹 121">
            <a:extLst>
              <a:ext uri="{FF2B5EF4-FFF2-40B4-BE49-F238E27FC236}">
                <a16:creationId xmlns:a16="http://schemas.microsoft.com/office/drawing/2014/main" id="{A2AC45C3-CD05-414F-9186-268010C94290}"/>
              </a:ext>
            </a:extLst>
          </p:cNvPr>
          <p:cNvGrpSpPr>
            <a:grpSpLocks/>
          </p:cNvGrpSpPr>
          <p:nvPr/>
        </p:nvGrpSpPr>
        <p:grpSpPr bwMode="auto">
          <a:xfrm>
            <a:off x="6664325" y="4964113"/>
            <a:ext cx="200025" cy="246062"/>
            <a:chOff x="2012774" y="1438295"/>
            <a:chExt cx="200368" cy="245280"/>
          </a:xfrm>
        </p:grpSpPr>
        <p:sp>
          <p:nvSpPr>
            <p:cNvPr id="106" name="Google Shape;2970;p125">
              <a:extLst>
                <a:ext uri="{FF2B5EF4-FFF2-40B4-BE49-F238E27FC236}">
                  <a16:creationId xmlns:a16="http://schemas.microsoft.com/office/drawing/2014/main" id="{3AAB6D70-2228-4275-B513-B2DE61D76CD3}"/>
                </a:ext>
              </a:extLst>
            </p:cNvPr>
            <p:cNvSpPr/>
            <p:nvPr/>
          </p:nvSpPr>
          <p:spPr>
            <a:xfrm>
              <a:off x="2012774" y="1463614"/>
              <a:ext cx="200368" cy="19938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lIns="91425" tIns="45700" rIns="91425" bIns="45700"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  <a:defRPr/>
              </a:pPr>
              <a:endParaRPr kumimoji="0" sz="800" dirty="0">
                <a:solidFill>
                  <a:prstClr val="white"/>
                </a:solidFill>
                <a:latin typeface="맑은 고딕" panose="020F0502020204030204"/>
                <a:ea typeface="+mn-ea"/>
                <a:cs typeface="Arial"/>
                <a:sym typeface="Arial"/>
              </a:endParaRPr>
            </a:p>
          </p:txBody>
        </p:sp>
        <p:sp>
          <p:nvSpPr>
            <p:cNvPr id="49385" name="Google Shape;423;p35">
              <a:extLst>
                <a:ext uri="{FF2B5EF4-FFF2-40B4-BE49-F238E27FC236}">
                  <a16:creationId xmlns:a16="http://schemas.microsoft.com/office/drawing/2014/main" id="{F1911AEA-E2FC-45D0-A38E-DD2856A4CC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745" y="1438295"/>
              <a:ext cx="189237" cy="245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14:hiddenLine>
              </a:ext>
            </a:extLst>
          </p:spPr>
          <p:txBody>
            <a:bodyPr lIns="0" tIns="45700" rIns="0" bIns="45700" anchor="ctr"/>
            <a:lstStyle>
              <a:lvl1pPr latinLnBrk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kumimoji="0" lang="en-US" altLang="ko-KR" sz="700">
                  <a:solidFill>
                    <a:srgbClr val="FFFFFF"/>
                  </a:solidFill>
                  <a:cs typeface="Arial" panose="020B0604020202020204" pitchFamily="34" charset="0"/>
                  <a:sym typeface="Arial" panose="020B0604020202020204" pitchFamily="34" charset="0"/>
                </a:rPr>
                <a:t>10-1</a:t>
              </a:r>
              <a:endParaRPr kumimoji="0" lang="ko-KR" altLang="ko-KR" sz="700">
                <a:solidFill>
                  <a:srgbClr val="FFFFFF"/>
                </a:solidFill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D8049B4E-35BB-459F-99F7-F27C9D8ADF3B}"/>
              </a:ext>
            </a:extLst>
          </p:cNvPr>
          <p:cNvSpPr/>
          <p:nvPr/>
        </p:nvSpPr>
        <p:spPr>
          <a:xfrm>
            <a:off x="11204575" y="4116388"/>
            <a:ext cx="1897063" cy="1285875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49381" name="그룹 121">
            <a:extLst>
              <a:ext uri="{FF2B5EF4-FFF2-40B4-BE49-F238E27FC236}">
                <a16:creationId xmlns:a16="http://schemas.microsoft.com/office/drawing/2014/main" id="{FB45F399-1284-452E-A26A-FF0EBDB9BEC2}"/>
              </a:ext>
            </a:extLst>
          </p:cNvPr>
          <p:cNvGrpSpPr>
            <a:grpSpLocks/>
          </p:cNvGrpSpPr>
          <p:nvPr/>
        </p:nvGrpSpPr>
        <p:grpSpPr bwMode="auto">
          <a:xfrm>
            <a:off x="11095038" y="3975100"/>
            <a:ext cx="219075" cy="246063"/>
            <a:chOff x="2003465" y="1438295"/>
            <a:chExt cx="218984" cy="245280"/>
          </a:xfrm>
        </p:grpSpPr>
        <p:sp>
          <p:nvSpPr>
            <p:cNvPr id="87" name="Google Shape;2970;p125">
              <a:extLst>
                <a:ext uri="{FF2B5EF4-FFF2-40B4-BE49-F238E27FC236}">
                  <a16:creationId xmlns:a16="http://schemas.microsoft.com/office/drawing/2014/main" id="{F77780D1-B877-4A43-A2ED-BFDCF9A8A66F}"/>
                </a:ext>
              </a:extLst>
            </p:cNvPr>
            <p:cNvSpPr/>
            <p:nvPr/>
          </p:nvSpPr>
          <p:spPr>
            <a:xfrm>
              <a:off x="2012986" y="1463614"/>
              <a:ext cx="199942" cy="19938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lIns="91425" tIns="45700" rIns="91425" bIns="45700"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  <a:defRPr/>
              </a:pPr>
              <a:endParaRPr kumimoji="0" sz="800" dirty="0">
                <a:solidFill>
                  <a:prstClr val="white"/>
                </a:solidFill>
                <a:latin typeface="맑은 고딕" panose="020F0502020204030204"/>
                <a:ea typeface="+mn-ea"/>
                <a:cs typeface="Arial"/>
                <a:sym typeface="Arial"/>
              </a:endParaRPr>
            </a:p>
          </p:txBody>
        </p:sp>
        <p:sp>
          <p:nvSpPr>
            <p:cNvPr id="49383" name="Google Shape;423;p35">
              <a:extLst>
                <a:ext uri="{FF2B5EF4-FFF2-40B4-BE49-F238E27FC236}">
                  <a16:creationId xmlns:a16="http://schemas.microsoft.com/office/drawing/2014/main" id="{FB5DCB39-D88E-4530-8C38-74C724D423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03465" y="1438295"/>
              <a:ext cx="218984" cy="245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14:hiddenLine>
              </a:ext>
            </a:extLst>
          </p:spPr>
          <p:txBody>
            <a:bodyPr lIns="0" tIns="45700" rIns="0" bIns="45700" anchor="ctr"/>
            <a:lstStyle>
              <a:lvl1pPr latinLnBrk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kumimoji="0" lang="en-US" altLang="ko-KR" sz="800">
                  <a:solidFill>
                    <a:srgbClr val="FFFFFF"/>
                  </a:solidFill>
                  <a:cs typeface="Arial" panose="020B0604020202020204" pitchFamily="34" charset="0"/>
                  <a:sym typeface="Arial" panose="020B0604020202020204" pitchFamily="34" charset="0"/>
                </a:rPr>
                <a:t>11-1</a:t>
              </a:r>
              <a:endParaRPr kumimoji="0" lang="ko-KR" altLang="ko-KR" sz="800">
                <a:solidFill>
                  <a:srgbClr val="FFFFFF"/>
                </a:solidFill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Google Shape;423;p35">
            <a:extLst>
              <a:ext uri="{FF2B5EF4-FFF2-40B4-BE49-F238E27FC236}">
                <a16:creationId xmlns:a16="http://schemas.microsoft.com/office/drawing/2014/main" id="{48079098-7B42-47E2-AAE8-E7ECE7022D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2450" y="1685925"/>
            <a:ext cx="7751763" cy="4087813"/>
          </a:xfrm>
          <a:prstGeom prst="rect">
            <a:avLst/>
          </a:prstGeom>
          <a:solidFill>
            <a:schemeClr val="bg1"/>
          </a:solidFill>
          <a:ln w="9525">
            <a:solidFill>
              <a:srgbClr val="A5A5A5"/>
            </a:solidFill>
            <a:round/>
            <a:headEnd type="none" w="sm" len="sm"/>
            <a:tailEnd type="none" w="sm" len="sm"/>
          </a:ln>
        </p:spPr>
        <p:txBody>
          <a:bodyPr lIns="0" tIns="45700" rIns="0" bIns="45700" anchor="ctr"/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latinLnBrk="0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ko-KR" altLang="ko-KR" sz="900">
                <a:solidFill>
                  <a:srgbClr val="7F7F7F"/>
                </a:solidFill>
                <a:latin typeface="Arial" panose="020B0604020202020204" pitchFamily="34" charset="0"/>
                <a:ea typeface="바탕체" panose="02030609000101010101" pitchFamily="17" charset="-127"/>
                <a:cs typeface="Arial" panose="020B0604020202020204" pitchFamily="34" charset="0"/>
                <a:sym typeface="Arial" panose="020B0604020202020204" pitchFamily="34" charset="0"/>
              </a:rPr>
              <a:t> </a:t>
            </a:r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5788B4EF-D625-40B0-A718-4A0DB39D17B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rtlCol="0">
            <a:normAutofit fontScale="925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ko-KR" altLang="en-US" dirty="0"/>
              <a:t>접수현황 </a:t>
            </a:r>
            <a:r>
              <a:rPr lang="en-US" altLang="ko-KR" dirty="0"/>
              <a:t>&gt; </a:t>
            </a:r>
            <a:r>
              <a:rPr lang="ko-KR" altLang="en-US" dirty="0"/>
              <a:t>전체 </a:t>
            </a:r>
            <a:r>
              <a:rPr lang="en-US" altLang="ko-KR" dirty="0"/>
              <a:t>&gt; </a:t>
            </a:r>
            <a:r>
              <a:rPr lang="ko-KR" altLang="en-US" dirty="0" err="1"/>
              <a:t>공고별</a:t>
            </a:r>
            <a:r>
              <a:rPr lang="ko-KR" altLang="en-US" dirty="0"/>
              <a:t> </a:t>
            </a:r>
            <a:r>
              <a:rPr lang="en-US" altLang="ko-KR" dirty="0"/>
              <a:t>&gt; </a:t>
            </a:r>
            <a:r>
              <a:rPr lang="ko-KR" altLang="en-US" dirty="0"/>
              <a:t>과정별 </a:t>
            </a:r>
            <a:r>
              <a:rPr lang="en-US" altLang="ko-KR" dirty="0"/>
              <a:t>&gt; </a:t>
            </a:r>
            <a:r>
              <a:rPr lang="ko-KR" altLang="en-US" dirty="0"/>
              <a:t>신청자별</a:t>
            </a:r>
            <a:r>
              <a:rPr lang="en-US" altLang="ko-KR" dirty="0"/>
              <a:t>(3)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34A9602-6D0D-4567-8832-580C3DE4BAC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121" name="표 120">
            <a:extLst>
              <a:ext uri="{FF2B5EF4-FFF2-40B4-BE49-F238E27FC236}">
                <a16:creationId xmlns:a16="http://schemas.microsoft.com/office/drawing/2014/main" id="{530A1906-5E2B-4156-BDDC-A9E1AAE566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5003353"/>
              </p:ext>
            </p:extLst>
          </p:nvPr>
        </p:nvGraphicFramePr>
        <p:xfrm>
          <a:off x="8602663" y="361950"/>
          <a:ext cx="3589337" cy="26527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7677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  <a:gridCol w="3161660">
                  <a:extLst>
                    <a:ext uri="{9D8B030D-6E8A-4147-A177-3AD203B41FA5}">
                      <a16:colId xmlns:a16="http://schemas.microsoft.com/office/drawing/2014/main" val="2572474025"/>
                    </a:ext>
                  </a:extLst>
                </a:gridCol>
              </a:tblGrid>
              <a:tr h="213449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>
                          <a:solidFill>
                            <a:srgbClr val="4E5263"/>
                          </a:solidFill>
                          <a:latin typeface="+mn-ea"/>
                          <a:ea typeface="+mn-ea"/>
                          <a:sym typeface="맑은 고딕"/>
                        </a:rPr>
                        <a:t>Summery.</a:t>
                      </a:r>
                      <a:endParaRPr lang="en" altLang="ko-KR" sz="800" b="1" dirty="0">
                        <a:solidFill>
                          <a:srgbClr val="4E5263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</a:txBody>
                  <a:tcPr marL="91437" marR="91437" marT="45752" marB="45752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" altLang="ko-KR" sz="900" b="1" dirty="0">
                        <a:solidFill>
                          <a:srgbClr val="4E5263"/>
                        </a:solidFill>
                        <a:latin typeface="SF Pro Text" pitchFamily="2" charset="0"/>
                        <a:ea typeface="SF Pro Text" pitchFamily="2" charset="0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3880267"/>
                  </a:ext>
                </a:extLst>
              </a:tr>
              <a:tr h="457340">
                <a:tc gridSpan="2">
                  <a:txBody>
                    <a:bodyPr/>
                    <a:lstStyle/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선택한 과정을 신청한 </a:t>
                      </a:r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접수자별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 접수현황을 조회합니다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.</a:t>
                      </a: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한 신청자가 여러 번 신청한 경우 모든 신청내역이 조회됩니다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.</a:t>
                      </a: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기본 정렬 기준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: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 최근 접수자 순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</a:txBody>
                  <a:tcPr marL="91437" marR="91437" marT="45752" marB="45752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2083066"/>
                  </a:ext>
                </a:extLst>
              </a:tr>
              <a:tr h="33539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14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52" marB="45752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0000"/>
                        </a:lnSpc>
                      </a:pP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신청자명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marR="0" lvl="0" indent="-17145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클릭 시 </a:t>
                      </a: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14-1 </a:t>
                      </a:r>
                      <a:r>
                        <a:rPr kumimoji="1" lang="ko-KR" altLang="en-US" sz="8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모달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팝업 노출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52" marB="45752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6699591"/>
                  </a:ext>
                </a:extLst>
              </a:tr>
              <a:tr h="21344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14-2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52" marB="45752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신정자</a:t>
                      </a: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ID </a:t>
                      </a:r>
                      <a:r>
                        <a:rPr kumimoji="1" lang="ko-KR" altLang="en-US" sz="8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틀고정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52" marB="45752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3663967"/>
                  </a:ext>
                </a:extLst>
              </a:tr>
              <a:tr h="33539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15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52" marB="45752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다운로드 버튼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 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다운로드 항목 </a:t>
                      </a: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신청서</a:t>
                      </a: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강의영상</a:t>
                      </a:r>
                      <a:endParaRPr kumimoji="1" lang="en-US" altLang="ko-KR" sz="800" b="0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52" marB="45752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2147866"/>
                  </a:ext>
                </a:extLst>
              </a:tr>
              <a:tr h="33539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16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52" marB="45752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가점유형 확인 및 증빙서류 다운로드 버튼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클릭 시 </a:t>
                      </a: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가점 증빙서류 다운로드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52" marB="45752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5989926"/>
                  </a:ext>
                </a:extLst>
              </a:tr>
              <a:tr h="33539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17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52" marB="45752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반려 버튼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 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클릭 시 </a:t>
                      </a: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반려완료로 전환되며 사용자가 </a:t>
                      </a:r>
                      <a:r>
                        <a:rPr kumimoji="1" lang="ko-KR" altLang="en-US" sz="8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재신청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가능하게 됨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52" marB="45752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6189854"/>
                  </a:ext>
                </a:extLst>
              </a:tr>
              <a:tr h="21344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18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52" marB="45752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페이지네이션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10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개 이상일 때 생성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52" marB="45752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0160353"/>
                  </a:ext>
                </a:extLst>
              </a:tr>
              <a:tr h="21344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52" marB="45752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/>
                    </a:p>
                  </a:txBody>
                  <a:tcPr marL="91437" marR="91437" marT="45752" marB="45752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1304673"/>
                  </a:ext>
                </a:extLst>
              </a:tr>
            </a:tbl>
          </a:graphicData>
        </a:graphic>
      </p:graphicFrame>
      <p:sp>
        <p:nvSpPr>
          <p:cNvPr id="51236" name="TextBox 3">
            <a:extLst>
              <a:ext uri="{FF2B5EF4-FFF2-40B4-BE49-F238E27FC236}">
                <a16:creationId xmlns:a16="http://schemas.microsoft.com/office/drawing/2014/main" id="{EB9DE464-BBEC-4BE3-81ED-7C6E379679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3888" y="5954713"/>
            <a:ext cx="1924050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ko-KR" sz="1000"/>
              <a:t>Footer</a:t>
            </a:r>
            <a:r>
              <a:rPr lang="ko-KR" altLang="en-US" sz="1000"/>
              <a:t>동일</a:t>
            </a:r>
            <a:r>
              <a:rPr lang="en-US" altLang="ko-KR" sz="1000"/>
              <a:t>(</a:t>
            </a:r>
            <a:r>
              <a:rPr lang="ko-KR" altLang="en-US" sz="1000"/>
              <a:t>생략</a:t>
            </a:r>
            <a:r>
              <a:rPr lang="en-US" altLang="ko-KR" sz="1000"/>
              <a:t>)</a:t>
            </a:r>
            <a:endParaRPr lang="ko-KR" altLang="en-US" sz="1000"/>
          </a:p>
        </p:txBody>
      </p:sp>
      <p:sp>
        <p:nvSpPr>
          <p:cNvPr id="51246" name="TextBox 4">
            <a:extLst>
              <a:ext uri="{FF2B5EF4-FFF2-40B4-BE49-F238E27FC236}">
                <a16:creationId xmlns:a16="http://schemas.microsoft.com/office/drawing/2014/main" id="{4EC93928-5CBB-4452-ADC6-C53004FEE4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60538" y="3840163"/>
            <a:ext cx="2157412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ko-KR" altLang="en-US" sz="900"/>
              <a:t>전체 </a:t>
            </a:r>
            <a:r>
              <a:rPr lang="en-US" altLang="ko-KR" sz="900"/>
              <a:t>4    </a:t>
            </a:r>
            <a:r>
              <a:rPr lang="ko-KR" altLang="en-US" sz="900"/>
              <a:t>현재페이지 </a:t>
            </a:r>
            <a:r>
              <a:rPr lang="en-US" altLang="ko-KR" sz="900"/>
              <a:t>1/1	</a:t>
            </a:r>
            <a:endParaRPr lang="ko-KR" altLang="en-US" sz="90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CA1E9F18-73B5-432C-A153-6D478B845743}"/>
              </a:ext>
            </a:extLst>
          </p:cNvPr>
          <p:cNvSpPr txBox="1"/>
          <p:nvPr/>
        </p:nvSpPr>
        <p:spPr>
          <a:xfrm>
            <a:off x="5819775" y="3071813"/>
            <a:ext cx="758825" cy="246062"/>
          </a:xfrm>
          <a:prstGeom prst="rect">
            <a:avLst/>
          </a:prstGeom>
          <a:solidFill>
            <a:sysClr val="window" lastClr="FFFFFF"/>
          </a:solidFill>
        </p:spPr>
        <p:txBody>
          <a:bodyPr>
            <a:spAutoFit/>
          </a:bodyPr>
          <a:lstStyle/>
          <a:p>
            <a:pPr algn="r" defTabSz="1028700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kern="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세부분야</a:t>
            </a:r>
          </a:p>
        </p:txBody>
      </p:sp>
      <p:sp>
        <p:nvSpPr>
          <p:cNvPr id="80" name="Rectangle 2645">
            <a:extLst>
              <a:ext uri="{FF2B5EF4-FFF2-40B4-BE49-F238E27FC236}">
                <a16:creationId xmlns:a16="http://schemas.microsoft.com/office/drawing/2014/main" id="{33E52A3C-BC3D-4F2A-A151-8EC8B8C48D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26213" y="3074988"/>
            <a:ext cx="1338262" cy="227012"/>
          </a:xfrm>
          <a:prstGeom prst="rect">
            <a:avLst/>
          </a:prstGeom>
          <a:solidFill>
            <a:sysClr val="window" lastClr="FFFFFF"/>
          </a:solidFill>
          <a:ln w="9525" algn="ctr">
            <a:solidFill>
              <a:sysClr val="window" lastClr="FFFFFF">
                <a:lumMod val="50000"/>
              </a:sysClr>
            </a:solidFill>
            <a:miter lim="800000"/>
            <a:headEnd/>
            <a:tailEnd/>
          </a:ln>
        </p:spPr>
        <p:txBody>
          <a:bodyPr wrap="none" lIns="46800" rIns="46800" anchor="ctr"/>
          <a:lstStyle/>
          <a:p>
            <a:pPr defTabSz="1028700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800" kern="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인공지능</a:t>
            </a:r>
            <a:r>
              <a:rPr kumimoji="0" lang="en-US" altLang="ko-KR" sz="800" kern="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(AI) </a:t>
            </a:r>
            <a:r>
              <a:rPr kumimoji="0" lang="ko-KR" altLang="en-US" sz="800" kern="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플랫폼  전문가</a:t>
            </a:r>
            <a:endParaRPr kumimoji="0" lang="en-US" altLang="ko-KR" sz="800" kern="0" dirty="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3A6EE2A6-5F64-47F7-81B0-EDFB4C95BD19}"/>
              </a:ext>
            </a:extLst>
          </p:cNvPr>
          <p:cNvSpPr txBox="1"/>
          <p:nvPr/>
        </p:nvSpPr>
        <p:spPr>
          <a:xfrm>
            <a:off x="2481263" y="3071813"/>
            <a:ext cx="690562" cy="246062"/>
          </a:xfrm>
          <a:prstGeom prst="rect">
            <a:avLst/>
          </a:prstGeom>
          <a:solidFill>
            <a:sysClr val="window" lastClr="FFFFFF"/>
          </a:solidFill>
        </p:spPr>
        <p:txBody>
          <a:bodyPr>
            <a:spAutoFit/>
          </a:bodyPr>
          <a:lstStyle/>
          <a:p>
            <a:pPr algn="r" defTabSz="1028700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kern="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구분</a:t>
            </a:r>
          </a:p>
        </p:txBody>
      </p:sp>
      <p:sp>
        <p:nvSpPr>
          <p:cNvPr id="86" name="Rectangle 2645">
            <a:extLst>
              <a:ext uri="{FF2B5EF4-FFF2-40B4-BE49-F238E27FC236}">
                <a16:creationId xmlns:a16="http://schemas.microsoft.com/office/drawing/2014/main" id="{475BFE7F-67DE-4822-8854-9526A5E51A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95638" y="3074988"/>
            <a:ext cx="801687" cy="227012"/>
          </a:xfrm>
          <a:prstGeom prst="rect">
            <a:avLst/>
          </a:prstGeom>
          <a:solidFill>
            <a:sysClr val="window" lastClr="FFFFFF"/>
          </a:solidFill>
          <a:ln w="9525" algn="ctr">
            <a:solidFill>
              <a:sysClr val="window" lastClr="FFFFFF">
                <a:lumMod val="50000"/>
              </a:sysClr>
            </a:solidFill>
            <a:miter lim="800000"/>
            <a:headEnd/>
            <a:tailEnd/>
          </a:ln>
        </p:spPr>
        <p:txBody>
          <a:bodyPr wrap="none" lIns="46800" rIns="46800" anchor="ctr"/>
          <a:lstStyle/>
          <a:p>
            <a:pPr defTabSz="1028700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800" kern="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신기술</a:t>
            </a:r>
            <a:endParaRPr kumimoji="0" lang="en-US" altLang="ko-KR" sz="800" kern="0" dirty="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B8F21DDC-D46B-4DDD-95BF-B9698F7A74D2}"/>
              </a:ext>
            </a:extLst>
          </p:cNvPr>
          <p:cNvSpPr txBox="1"/>
          <p:nvPr/>
        </p:nvSpPr>
        <p:spPr>
          <a:xfrm>
            <a:off x="4265613" y="3071813"/>
            <a:ext cx="625475" cy="246062"/>
          </a:xfrm>
          <a:prstGeom prst="rect">
            <a:avLst/>
          </a:prstGeom>
          <a:solidFill>
            <a:sysClr val="window" lastClr="FFFFFF"/>
          </a:solidFill>
        </p:spPr>
        <p:txBody>
          <a:bodyPr>
            <a:spAutoFit/>
          </a:bodyPr>
          <a:lstStyle/>
          <a:p>
            <a:pPr algn="r" defTabSz="1028700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kern="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분야</a:t>
            </a:r>
          </a:p>
        </p:txBody>
      </p:sp>
      <p:sp>
        <p:nvSpPr>
          <p:cNvPr id="92" name="Rectangle 2645">
            <a:extLst>
              <a:ext uri="{FF2B5EF4-FFF2-40B4-BE49-F238E27FC236}">
                <a16:creationId xmlns:a16="http://schemas.microsoft.com/office/drawing/2014/main" id="{81C9654F-D939-403E-8362-2788CBA013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32363" y="3074988"/>
            <a:ext cx="801687" cy="227012"/>
          </a:xfrm>
          <a:prstGeom prst="rect">
            <a:avLst/>
          </a:prstGeom>
          <a:solidFill>
            <a:sysClr val="window" lastClr="FFFFFF"/>
          </a:solidFill>
          <a:ln w="9525" algn="ctr">
            <a:solidFill>
              <a:sysClr val="window" lastClr="FFFFFF">
                <a:lumMod val="50000"/>
              </a:sysClr>
            </a:solidFill>
            <a:miter lim="800000"/>
            <a:headEnd/>
            <a:tailEnd/>
          </a:ln>
        </p:spPr>
        <p:txBody>
          <a:bodyPr wrap="none" lIns="46800" rIns="46800" anchor="ctr"/>
          <a:lstStyle/>
          <a:p>
            <a:pPr algn="ctr" defTabSz="1028700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800" kern="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인공지능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8EEF86FB-4616-49BA-9A35-E4093646E0F6}"/>
              </a:ext>
            </a:extLst>
          </p:cNvPr>
          <p:cNvSpPr txBox="1"/>
          <p:nvPr/>
        </p:nvSpPr>
        <p:spPr>
          <a:xfrm>
            <a:off x="958850" y="3071813"/>
            <a:ext cx="692150" cy="246062"/>
          </a:xfrm>
          <a:prstGeom prst="rect">
            <a:avLst/>
          </a:prstGeom>
          <a:solidFill>
            <a:sysClr val="window" lastClr="FFFFFF"/>
          </a:solidFill>
        </p:spPr>
        <p:txBody>
          <a:bodyPr>
            <a:spAutoFit/>
          </a:bodyPr>
          <a:lstStyle/>
          <a:p>
            <a:pPr algn="r" defTabSz="1028700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kern="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교내</a:t>
            </a:r>
          </a:p>
        </p:txBody>
      </p:sp>
      <p:grpSp>
        <p:nvGrpSpPr>
          <p:cNvPr id="51254" name="그룹 95">
            <a:extLst>
              <a:ext uri="{FF2B5EF4-FFF2-40B4-BE49-F238E27FC236}">
                <a16:creationId xmlns:a16="http://schemas.microsoft.com/office/drawing/2014/main" id="{90954551-4714-4A93-A231-A9FE677634C2}"/>
              </a:ext>
            </a:extLst>
          </p:cNvPr>
          <p:cNvGrpSpPr>
            <a:grpSpLocks/>
          </p:cNvGrpSpPr>
          <p:nvPr/>
        </p:nvGrpSpPr>
        <p:grpSpPr bwMode="auto">
          <a:xfrm>
            <a:off x="1673225" y="3063875"/>
            <a:ext cx="927100" cy="238125"/>
            <a:chOff x="1733945" y="1830327"/>
            <a:chExt cx="1230390" cy="310293"/>
          </a:xfrm>
        </p:grpSpPr>
        <p:sp>
          <p:nvSpPr>
            <p:cNvPr id="97" name="Rectangle 2645">
              <a:extLst>
                <a:ext uri="{FF2B5EF4-FFF2-40B4-BE49-F238E27FC236}">
                  <a16:creationId xmlns:a16="http://schemas.microsoft.com/office/drawing/2014/main" id="{E6D5DA9F-4322-440A-ABAA-3B8100F80A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33945" y="1844808"/>
              <a:ext cx="1063951" cy="295812"/>
            </a:xfrm>
            <a:prstGeom prst="rect">
              <a:avLst/>
            </a:prstGeom>
            <a:solidFill>
              <a:sysClr val="window" lastClr="FFFFFF"/>
            </a:solidFill>
            <a:ln w="9525" algn="ctr">
              <a:solidFill>
                <a:sysClr val="window" lastClr="FFFFFF">
                  <a:lumMod val="50000"/>
                </a:sysClr>
              </a:solidFill>
              <a:miter lim="800000"/>
              <a:headEnd/>
              <a:tailEnd/>
            </a:ln>
          </p:spPr>
          <p:txBody>
            <a:bodyPr wrap="none" lIns="46800" rIns="46800" anchor="ctr"/>
            <a:lstStyle/>
            <a:p>
              <a:pPr algn="ctr" defTabSz="1028700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800" kern="0" dirty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-</a:t>
              </a:r>
              <a:r>
                <a:rPr kumimoji="0" lang="ko-KR" altLang="en-US" sz="800" kern="0" dirty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전체</a:t>
              </a:r>
              <a:r>
                <a:rPr kumimoji="0" lang="en-US" altLang="ko-KR" sz="800" kern="0" dirty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-</a:t>
              </a:r>
              <a:endParaRPr kumimoji="0" lang="ko-KR" altLang="en-US" sz="800" kern="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98" name="Rectangle 2645">
              <a:extLst>
                <a:ext uri="{FF2B5EF4-FFF2-40B4-BE49-F238E27FC236}">
                  <a16:creationId xmlns:a16="http://schemas.microsoft.com/office/drawing/2014/main" id="{B3AFF4FF-63BC-4BC5-B08F-19FE26EA95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02110" y="1830327"/>
              <a:ext cx="162225" cy="310293"/>
            </a:xfrm>
            <a:prstGeom prst="rect">
              <a:avLst/>
            </a:prstGeom>
            <a:solidFill>
              <a:sysClr val="window" lastClr="FFFFFF">
                <a:lumMod val="85000"/>
              </a:sysClr>
            </a:solidFill>
            <a:ln w="9525" algn="ctr">
              <a:solidFill>
                <a:sysClr val="window" lastClr="FFFFFF">
                  <a:lumMod val="50000"/>
                </a:sys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1028700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700" kern="0" dirty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▼</a:t>
              </a:r>
            </a:p>
          </p:txBody>
        </p:sp>
      </p:grpSp>
      <p:sp>
        <p:nvSpPr>
          <p:cNvPr id="99" name="Panel">
            <a:extLst>
              <a:ext uri="{FF2B5EF4-FFF2-40B4-BE49-F238E27FC236}">
                <a16:creationId xmlns:a16="http://schemas.microsoft.com/office/drawing/2014/main" id="{15393441-E9A3-461E-8769-33B0F1CAC9CA}"/>
              </a:ext>
            </a:extLst>
          </p:cNvPr>
          <p:cNvSpPr>
            <a:spLocks/>
          </p:cNvSpPr>
          <p:nvPr/>
        </p:nvSpPr>
        <p:spPr bwMode="auto">
          <a:xfrm>
            <a:off x="1677988" y="3281363"/>
            <a:ext cx="922337" cy="274637"/>
          </a:xfrm>
          <a:prstGeom prst="rect">
            <a:avLst/>
          </a:prstGeom>
          <a:solidFill>
            <a:sysClr val="window" lastClr="FFFFFF"/>
          </a:solidFill>
          <a:ln w="9525" algn="ctr">
            <a:solidFill>
              <a:sysClr val="window" lastClr="FFFFFF">
                <a:lumMod val="50000"/>
              </a:sysClr>
            </a:solidFill>
            <a:miter lim="800000"/>
            <a:headEnd/>
            <a:tailEnd/>
          </a:ln>
        </p:spPr>
        <p:txBody>
          <a:bodyPr wrap="none" lIns="46800" rIns="46800" anchor="ctr"/>
          <a:lstStyle/>
          <a:p>
            <a:pPr defTabSz="1028700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800" kern="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Y</a:t>
            </a:r>
          </a:p>
          <a:p>
            <a:pPr defTabSz="1028700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800" kern="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N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A81D73F4-56DC-463C-9C89-BF2C9A05174A}"/>
              </a:ext>
            </a:extLst>
          </p:cNvPr>
          <p:cNvSpPr txBox="1"/>
          <p:nvPr/>
        </p:nvSpPr>
        <p:spPr>
          <a:xfrm>
            <a:off x="3689350" y="2752725"/>
            <a:ext cx="692150" cy="246063"/>
          </a:xfrm>
          <a:prstGeom prst="rect">
            <a:avLst/>
          </a:prstGeom>
          <a:solidFill>
            <a:sysClr val="window" lastClr="FFFFFF"/>
          </a:solidFill>
        </p:spPr>
        <p:txBody>
          <a:bodyPr>
            <a:spAutoFit/>
          </a:bodyPr>
          <a:lstStyle/>
          <a:p>
            <a:pPr algn="r" defTabSz="1028700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kern="0" dirty="0" err="1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과정명</a:t>
            </a:r>
            <a:endParaRPr kumimoji="0" lang="ko-KR" altLang="en-US" kern="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123" name="사각형: 둥근 모서리 122">
            <a:extLst>
              <a:ext uri="{FF2B5EF4-FFF2-40B4-BE49-F238E27FC236}">
                <a16:creationId xmlns:a16="http://schemas.microsoft.com/office/drawing/2014/main" id="{77EBBEB1-DBED-4065-8CC2-151E84111D70}"/>
              </a:ext>
            </a:extLst>
          </p:cNvPr>
          <p:cNvSpPr/>
          <p:nvPr/>
        </p:nvSpPr>
        <p:spPr>
          <a:xfrm>
            <a:off x="4411663" y="2773363"/>
            <a:ext cx="2286000" cy="255587"/>
          </a:xfrm>
          <a:prstGeom prst="roundRect">
            <a:avLst>
              <a:gd name="adj" fmla="val 3883"/>
            </a:avLst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9163770E-2139-477D-9081-E35EE33424E2}"/>
              </a:ext>
            </a:extLst>
          </p:cNvPr>
          <p:cNvSpPr/>
          <p:nvPr/>
        </p:nvSpPr>
        <p:spPr>
          <a:xfrm>
            <a:off x="6726238" y="2771775"/>
            <a:ext cx="590550" cy="24447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rmAutofit/>
          </a:bodyPr>
          <a:lstStyle/>
          <a:p>
            <a:pPr algn="ctr">
              <a:defRPr/>
            </a:pPr>
            <a:r>
              <a:rPr lang="ko-KR" altLang="en-US" sz="75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검색</a:t>
            </a:r>
            <a:endParaRPr lang="ko-KR" altLang="en-US" sz="75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Segoe UI" panose="020B0502040204020203" pitchFamily="34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0E092427-29D8-4699-99BF-6E4BCE49609F}"/>
              </a:ext>
            </a:extLst>
          </p:cNvPr>
          <p:cNvSpPr/>
          <p:nvPr/>
        </p:nvSpPr>
        <p:spPr>
          <a:xfrm>
            <a:off x="795338" y="2397125"/>
            <a:ext cx="7104062" cy="2540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defTabSz="1028700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50" kern="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itchFamily="50" charset="-127"/>
                <a:ea typeface="맑은 고딕" panose="020B0503020000020004" pitchFamily="50" charset="-127"/>
              </a:rPr>
              <a:t>모집 과정</a:t>
            </a:r>
            <a:r>
              <a:rPr kumimoji="0" lang="en-US" altLang="ko-KR" sz="1050" kern="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itchFamily="50" charset="-127"/>
                <a:ea typeface="맑은 고딕" panose="020B0503020000020004" pitchFamily="50" charset="-127"/>
              </a:rPr>
              <a:t>: 30</a:t>
            </a:r>
            <a:r>
              <a:rPr kumimoji="0" lang="ko-KR" altLang="en-US" sz="1050" kern="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itchFamily="50" charset="-127"/>
                <a:ea typeface="맑은 고딕" panose="020B0503020000020004" pitchFamily="50" charset="-127"/>
              </a:rPr>
              <a:t>과정  </a:t>
            </a:r>
            <a:r>
              <a:rPr kumimoji="0" lang="en-US" altLang="ko-KR" sz="1050" kern="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itchFamily="50" charset="-127"/>
                <a:ea typeface="맑은 고딕" panose="020B0503020000020004" pitchFamily="50" charset="-127"/>
              </a:rPr>
              <a:t>|   </a:t>
            </a:r>
            <a:r>
              <a:rPr kumimoji="0" lang="ko-KR" altLang="en-US" sz="1050" kern="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itchFamily="50" charset="-127"/>
                <a:ea typeface="맑은 고딕" panose="020B0503020000020004" pitchFamily="50" charset="-127"/>
              </a:rPr>
              <a:t>신청자 </a:t>
            </a:r>
            <a:r>
              <a:rPr kumimoji="0" lang="en-US" altLang="ko-KR" sz="1050" kern="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itchFamily="50" charset="-127"/>
                <a:ea typeface="맑은 고딕" panose="020B0503020000020004" pitchFamily="50" charset="-127"/>
              </a:rPr>
              <a:t>: 22 (</a:t>
            </a:r>
            <a:r>
              <a:rPr kumimoji="0" lang="ko-KR" altLang="en-US" sz="1050" kern="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itchFamily="50" charset="-127"/>
                <a:ea typeface="맑은 고딕" panose="020B0503020000020004" pitchFamily="50" charset="-127"/>
              </a:rPr>
              <a:t>교내 </a:t>
            </a:r>
            <a:r>
              <a:rPr kumimoji="0" lang="en-US" altLang="ko-KR" sz="1050" kern="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itchFamily="50" charset="-127"/>
                <a:ea typeface="맑은 고딕" panose="020B0503020000020004" pitchFamily="50" charset="-127"/>
              </a:rPr>
              <a:t>: 9/ </a:t>
            </a:r>
            <a:r>
              <a:rPr kumimoji="0" lang="ko-KR" altLang="en-US" sz="1050" kern="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itchFamily="50" charset="-127"/>
                <a:ea typeface="맑은 고딕" panose="020B0503020000020004" pitchFamily="50" charset="-127"/>
              </a:rPr>
              <a:t>교외 </a:t>
            </a:r>
            <a:r>
              <a:rPr kumimoji="0" lang="en-US" altLang="ko-KR" sz="1050" kern="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itchFamily="50" charset="-127"/>
                <a:ea typeface="맑은 고딕" panose="020B0503020000020004" pitchFamily="50" charset="-127"/>
              </a:rPr>
              <a:t>: 13)</a:t>
            </a:r>
            <a:endParaRPr kumimoji="0" lang="ko-KR" altLang="en-US" sz="1050" kern="0" dirty="0">
              <a:solidFill>
                <a:prstClr val="black">
                  <a:lumMod val="85000"/>
                  <a:lumOff val="15000"/>
                </a:prstClr>
              </a:solidFill>
              <a:latin typeface="맑은 고딕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1260" name="직사각형 127">
            <a:extLst>
              <a:ext uri="{FF2B5EF4-FFF2-40B4-BE49-F238E27FC236}">
                <a16:creationId xmlns:a16="http://schemas.microsoft.com/office/drawing/2014/main" id="{E19C1088-840F-4C39-AA78-D610D0B8F7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7825" y="1989138"/>
            <a:ext cx="7640638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1028700"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defTabSz="10287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defTabSz="10287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defTabSz="10287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defTabSz="10287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defTabSz="10287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defTabSz="10287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defTabSz="10287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defTabSz="10287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kumimoji="0" lang="en-US" altLang="ko-KR" sz="1600" b="1">
                <a:solidFill>
                  <a:srgbClr val="000000"/>
                </a:solidFill>
              </a:rPr>
              <a:t>2022</a:t>
            </a:r>
            <a:r>
              <a:rPr kumimoji="0" lang="ko-KR" altLang="en-US" sz="1600" b="1">
                <a:solidFill>
                  <a:srgbClr val="000000"/>
                </a:solidFill>
              </a:rPr>
              <a:t>년도 이러닝 콘텐츠 내용전문가 </a:t>
            </a:r>
            <a:r>
              <a:rPr kumimoji="0" lang="en-US" altLang="ko-KR" sz="1600" b="1">
                <a:solidFill>
                  <a:srgbClr val="000000"/>
                </a:solidFill>
              </a:rPr>
              <a:t>(</a:t>
            </a:r>
            <a:r>
              <a:rPr kumimoji="0" lang="ko-KR" altLang="en-US" sz="1600" b="1">
                <a:solidFill>
                  <a:srgbClr val="000000"/>
                </a:solidFill>
              </a:rPr>
              <a:t>정보통신 분야</a:t>
            </a:r>
            <a:r>
              <a:rPr kumimoji="0" lang="en-US" altLang="ko-KR" sz="1600" b="1">
                <a:solidFill>
                  <a:srgbClr val="000000"/>
                </a:solidFill>
              </a:rPr>
              <a:t>) </a:t>
            </a:r>
            <a:r>
              <a:rPr kumimoji="0" lang="ko-KR" altLang="en-US" sz="1600" b="1">
                <a:solidFill>
                  <a:srgbClr val="000000"/>
                </a:solidFill>
              </a:rPr>
              <a:t>추가 모집</a:t>
            </a:r>
          </a:p>
        </p:txBody>
      </p:sp>
      <p:graphicFrame>
        <p:nvGraphicFramePr>
          <p:cNvPr id="129" name="Google Shape;1284;p55">
            <a:extLst>
              <a:ext uri="{FF2B5EF4-FFF2-40B4-BE49-F238E27FC236}">
                <a16:creationId xmlns:a16="http://schemas.microsoft.com/office/drawing/2014/main" id="{C9A842D2-3B99-4F9B-9803-A05C1F797AF2}"/>
              </a:ext>
            </a:extLst>
          </p:cNvPr>
          <p:cNvGraphicFramePr/>
          <p:nvPr/>
        </p:nvGraphicFramePr>
        <p:xfrm>
          <a:off x="6991350" y="1754188"/>
          <a:ext cx="1298576" cy="2349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6492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92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349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dirty="0"/>
                        <a:t>과정별</a:t>
                      </a:r>
                      <a:endParaRPr sz="800" dirty="0"/>
                    </a:p>
                  </a:txBody>
                  <a:tcPr marL="0" marR="0" marT="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dirty="0"/>
                        <a:t>신청자별</a:t>
                      </a:r>
                      <a:endParaRPr sz="800" dirty="0"/>
                    </a:p>
                  </a:txBody>
                  <a:tcPr marL="0" marR="0" marT="0" marB="0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30" name="TextBox 129">
            <a:extLst>
              <a:ext uri="{FF2B5EF4-FFF2-40B4-BE49-F238E27FC236}">
                <a16:creationId xmlns:a16="http://schemas.microsoft.com/office/drawing/2014/main" id="{5EC8DEBB-3297-4668-91B7-AB7F575EDB64}"/>
              </a:ext>
            </a:extLst>
          </p:cNvPr>
          <p:cNvSpPr txBox="1"/>
          <p:nvPr/>
        </p:nvSpPr>
        <p:spPr>
          <a:xfrm>
            <a:off x="601663" y="1712913"/>
            <a:ext cx="690562" cy="246062"/>
          </a:xfrm>
          <a:prstGeom prst="rect">
            <a:avLst/>
          </a:prstGeom>
          <a:solidFill>
            <a:sysClr val="window" lastClr="FFFFFF"/>
          </a:solidFill>
        </p:spPr>
        <p:txBody>
          <a:bodyPr>
            <a:spAutoFit/>
          </a:bodyPr>
          <a:lstStyle/>
          <a:p>
            <a:pPr defTabSz="1028700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kern="0" dirty="0" err="1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공고별</a:t>
            </a:r>
            <a:endParaRPr kumimoji="0" lang="ko-KR" altLang="en-US" kern="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F55D1F3E-F0B5-451D-9DE4-3D3EE3C05944}"/>
              </a:ext>
            </a:extLst>
          </p:cNvPr>
          <p:cNvSpPr/>
          <p:nvPr/>
        </p:nvSpPr>
        <p:spPr>
          <a:xfrm>
            <a:off x="7373938" y="3813175"/>
            <a:ext cx="588962" cy="24447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rmAutofit/>
          </a:bodyPr>
          <a:lstStyle/>
          <a:p>
            <a:pPr algn="ctr">
              <a:defRPr/>
            </a:pPr>
            <a:r>
              <a:rPr lang="ko-KR" altLang="en-US" sz="750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엑셀업로드</a:t>
            </a:r>
            <a:endParaRPr lang="ko-KR" altLang="en-US" sz="75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Segoe UI" panose="020B0502040204020203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FAE17E9-4A55-4F23-A1F0-0B371C084186}"/>
              </a:ext>
            </a:extLst>
          </p:cNvPr>
          <p:cNvSpPr txBox="1"/>
          <p:nvPr/>
        </p:nvSpPr>
        <p:spPr>
          <a:xfrm>
            <a:off x="1087438" y="2733675"/>
            <a:ext cx="841375" cy="246063"/>
          </a:xfrm>
          <a:prstGeom prst="rect">
            <a:avLst/>
          </a:prstGeom>
          <a:solidFill>
            <a:sysClr val="window" lastClr="FFFFFF"/>
          </a:solidFill>
        </p:spPr>
        <p:txBody>
          <a:bodyPr>
            <a:spAutoFit/>
          </a:bodyPr>
          <a:lstStyle/>
          <a:p>
            <a:pPr algn="r" defTabSz="1028700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kern="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신청자명</a:t>
            </a:r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363BA8AC-147D-466D-AEA7-05F3403F968E}"/>
              </a:ext>
            </a:extLst>
          </p:cNvPr>
          <p:cNvSpPr/>
          <p:nvPr/>
        </p:nvSpPr>
        <p:spPr>
          <a:xfrm>
            <a:off x="1960563" y="2752725"/>
            <a:ext cx="1670050" cy="255588"/>
          </a:xfrm>
          <a:prstGeom prst="roundRect">
            <a:avLst>
              <a:gd name="adj" fmla="val 3883"/>
            </a:avLst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51273" name="그룹 48">
            <a:extLst>
              <a:ext uri="{FF2B5EF4-FFF2-40B4-BE49-F238E27FC236}">
                <a16:creationId xmlns:a16="http://schemas.microsoft.com/office/drawing/2014/main" id="{5CD6499F-33A7-4309-A9E7-E1D608941EAC}"/>
              </a:ext>
            </a:extLst>
          </p:cNvPr>
          <p:cNvGrpSpPr>
            <a:grpSpLocks/>
          </p:cNvGrpSpPr>
          <p:nvPr/>
        </p:nvGrpSpPr>
        <p:grpSpPr bwMode="auto">
          <a:xfrm>
            <a:off x="841375" y="3840163"/>
            <a:ext cx="927100" cy="231775"/>
            <a:chOff x="1733945" y="1839852"/>
            <a:chExt cx="1230390" cy="300768"/>
          </a:xfrm>
        </p:grpSpPr>
        <p:sp>
          <p:nvSpPr>
            <p:cNvPr id="50" name="Rectangle 2645">
              <a:extLst>
                <a:ext uri="{FF2B5EF4-FFF2-40B4-BE49-F238E27FC236}">
                  <a16:creationId xmlns:a16="http://schemas.microsoft.com/office/drawing/2014/main" id="{666964A5-2A5D-44B4-99AF-E98C5B8295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33945" y="1843972"/>
              <a:ext cx="1063951" cy="296648"/>
            </a:xfrm>
            <a:prstGeom prst="rect">
              <a:avLst/>
            </a:prstGeom>
            <a:solidFill>
              <a:sysClr val="window" lastClr="FFFFFF"/>
            </a:solidFill>
            <a:ln w="9525" algn="ctr">
              <a:solidFill>
                <a:sysClr val="window" lastClr="FFFFFF">
                  <a:lumMod val="50000"/>
                </a:sysClr>
              </a:solidFill>
              <a:miter lim="800000"/>
              <a:headEnd/>
              <a:tailEnd/>
            </a:ln>
          </p:spPr>
          <p:txBody>
            <a:bodyPr wrap="none" lIns="46800" rIns="46800" anchor="ctr"/>
            <a:lstStyle/>
            <a:p>
              <a:pPr algn="ctr" defTabSz="1028700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800" kern="0" dirty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페이지당 </a:t>
              </a:r>
              <a:r>
                <a:rPr kumimoji="0" lang="en-US" altLang="ko-KR" sz="800" kern="0" dirty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10</a:t>
              </a:r>
              <a:r>
                <a:rPr kumimoji="0" lang="ko-KR" altLang="en-US" sz="800" kern="0" dirty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개</a:t>
              </a:r>
            </a:p>
          </p:txBody>
        </p:sp>
        <p:sp>
          <p:nvSpPr>
            <p:cNvPr id="51" name="Rectangle 2645">
              <a:extLst>
                <a:ext uri="{FF2B5EF4-FFF2-40B4-BE49-F238E27FC236}">
                  <a16:creationId xmlns:a16="http://schemas.microsoft.com/office/drawing/2014/main" id="{A25A3770-1F36-4F64-A8C6-5827173BD0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02110" y="1839852"/>
              <a:ext cx="162225" cy="300768"/>
            </a:xfrm>
            <a:prstGeom prst="rect">
              <a:avLst/>
            </a:prstGeom>
            <a:solidFill>
              <a:sysClr val="window" lastClr="FFFFFF">
                <a:lumMod val="85000"/>
              </a:sysClr>
            </a:solidFill>
            <a:ln w="9525" algn="ctr">
              <a:solidFill>
                <a:sysClr val="window" lastClr="FFFFFF">
                  <a:lumMod val="50000"/>
                </a:sys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1028700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700" kern="0" dirty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▼</a:t>
              </a:r>
            </a:p>
          </p:txBody>
        </p:sp>
      </p:grp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F59A4D92-B8DA-4A4A-B25D-7AA088AA4F90}"/>
              </a:ext>
            </a:extLst>
          </p:cNvPr>
          <p:cNvSpPr/>
          <p:nvPr/>
        </p:nvSpPr>
        <p:spPr>
          <a:xfrm>
            <a:off x="6623050" y="3813175"/>
            <a:ext cx="590550" cy="24447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rmAutofit/>
          </a:bodyPr>
          <a:lstStyle/>
          <a:p>
            <a:pPr algn="ctr">
              <a:defRPr/>
            </a:pPr>
            <a:r>
              <a:rPr lang="ko-KR" altLang="en-US" sz="75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엑셀다운로드</a:t>
            </a:r>
            <a:endParaRPr lang="ko-KR" altLang="en-US" sz="75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Segoe UI" panose="020B0502040204020203" pitchFamily="34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0CFF6EEA-1399-4002-8842-2990800FB820}"/>
              </a:ext>
            </a:extLst>
          </p:cNvPr>
          <p:cNvSpPr/>
          <p:nvPr/>
        </p:nvSpPr>
        <p:spPr>
          <a:xfrm>
            <a:off x="5662613" y="3813175"/>
            <a:ext cx="801687" cy="24447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rmAutofit/>
          </a:bodyPr>
          <a:lstStyle/>
          <a:p>
            <a:pPr algn="ctr">
              <a:defRPr/>
            </a:pPr>
            <a:r>
              <a:rPr lang="ko-KR" altLang="en-US" sz="75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첨부파일다운로드</a:t>
            </a:r>
            <a:endParaRPr lang="ko-KR" altLang="en-US" sz="75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Segoe UI" panose="020B0502040204020203" pitchFamily="34" charset="0"/>
            </a:endParaRPr>
          </a:p>
        </p:txBody>
      </p:sp>
      <p:graphicFrame>
        <p:nvGraphicFramePr>
          <p:cNvPr id="54" name="표 53">
            <a:extLst>
              <a:ext uri="{FF2B5EF4-FFF2-40B4-BE49-F238E27FC236}">
                <a16:creationId xmlns:a16="http://schemas.microsoft.com/office/drawing/2014/main" id="{B5954C04-A950-4701-A4E4-02AF175BAA1C}"/>
              </a:ext>
            </a:extLst>
          </p:cNvPr>
          <p:cNvGraphicFramePr>
            <a:graphicFrameLocks noGrp="1"/>
          </p:cNvGraphicFramePr>
          <p:nvPr/>
        </p:nvGraphicFramePr>
        <p:xfrm>
          <a:off x="661988" y="4116388"/>
          <a:ext cx="12439649" cy="1285886"/>
        </p:xfrm>
        <a:graphic>
          <a:graphicData uri="http://schemas.openxmlformats.org/drawingml/2006/table">
            <a:tbl>
              <a:tblPr/>
              <a:tblGrid>
                <a:gridCol w="209207">
                  <a:extLst>
                    <a:ext uri="{9D8B030D-6E8A-4147-A177-3AD203B41FA5}">
                      <a16:colId xmlns:a16="http://schemas.microsoft.com/office/drawing/2014/main" val="566222524"/>
                    </a:ext>
                  </a:extLst>
                </a:gridCol>
                <a:gridCol w="512397">
                  <a:extLst>
                    <a:ext uri="{9D8B030D-6E8A-4147-A177-3AD203B41FA5}">
                      <a16:colId xmlns:a16="http://schemas.microsoft.com/office/drawing/2014/main" val="3812308265"/>
                    </a:ext>
                  </a:extLst>
                </a:gridCol>
                <a:gridCol w="526361">
                  <a:extLst>
                    <a:ext uri="{9D8B030D-6E8A-4147-A177-3AD203B41FA5}">
                      <a16:colId xmlns:a16="http://schemas.microsoft.com/office/drawing/2014/main" val="3319394366"/>
                    </a:ext>
                  </a:extLst>
                </a:gridCol>
                <a:gridCol w="892579">
                  <a:extLst>
                    <a:ext uri="{9D8B030D-6E8A-4147-A177-3AD203B41FA5}">
                      <a16:colId xmlns:a16="http://schemas.microsoft.com/office/drawing/2014/main" val="170826566"/>
                    </a:ext>
                  </a:extLst>
                </a:gridCol>
                <a:gridCol w="413082">
                  <a:extLst>
                    <a:ext uri="{9D8B030D-6E8A-4147-A177-3AD203B41FA5}">
                      <a16:colId xmlns:a16="http://schemas.microsoft.com/office/drawing/2014/main" val="3718950467"/>
                    </a:ext>
                  </a:extLst>
                </a:gridCol>
                <a:gridCol w="512397">
                  <a:extLst>
                    <a:ext uri="{9D8B030D-6E8A-4147-A177-3AD203B41FA5}">
                      <a16:colId xmlns:a16="http://schemas.microsoft.com/office/drawing/2014/main" val="2344838722"/>
                    </a:ext>
                  </a:extLst>
                </a:gridCol>
                <a:gridCol w="765335">
                  <a:extLst>
                    <a:ext uri="{9D8B030D-6E8A-4147-A177-3AD203B41FA5}">
                      <a16:colId xmlns:a16="http://schemas.microsoft.com/office/drawing/2014/main" val="1948129596"/>
                    </a:ext>
                  </a:extLst>
                </a:gridCol>
                <a:gridCol w="1432596">
                  <a:extLst>
                    <a:ext uri="{9D8B030D-6E8A-4147-A177-3AD203B41FA5}">
                      <a16:colId xmlns:a16="http://schemas.microsoft.com/office/drawing/2014/main" val="29733467"/>
                    </a:ext>
                  </a:extLst>
                </a:gridCol>
                <a:gridCol w="512397">
                  <a:extLst>
                    <a:ext uri="{9D8B030D-6E8A-4147-A177-3AD203B41FA5}">
                      <a16:colId xmlns:a16="http://schemas.microsoft.com/office/drawing/2014/main" val="2991846103"/>
                    </a:ext>
                  </a:extLst>
                </a:gridCol>
                <a:gridCol w="1344967">
                  <a:extLst>
                    <a:ext uri="{9D8B030D-6E8A-4147-A177-3AD203B41FA5}">
                      <a16:colId xmlns:a16="http://schemas.microsoft.com/office/drawing/2014/main" val="976494582"/>
                    </a:ext>
                  </a:extLst>
                </a:gridCol>
                <a:gridCol w="451792">
                  <a:extLst>
                    <a:ext uri="{9D8B030D-6E8A-4147-A177-3AD203B41FA5}">
                      <a16:colId xmlns:a16="http://schemas.microsoft.com/office/drawing/2014/main" val="969798585"/>
                    </a:ext>
                  </a:extLst>
                </a:gridCol>
                <a:gridCol w="411423">
                  <a:extLst>
                    <a:ext uri="{9D8B030D-6E8A-4147-A177-3AD203B41FA5}">
                      <a16:colId xmlns:a16="http://schemas.microsoft.com/office/drawing/2014/main" val="2804110606"/>
                    </a:ext>
                  </a:extLst>
                </a:gridCol>
                <a:gridCol w="515616">
                  <a:extLst>
                    <a:ext uri="{9D8B030D-6E8A-4147-A177-3AD203B41FA5}">
                      <a16:colId xmlns:a16="http://schemas.microsoft.com/office/drawing/2014/main" val="3074943369"/>
                    </a:ext>
                  </a:extLst>
                </a:gridCol>
                <a:gridCol w="541167">
                  <a:extLst>
                    <a:ext uri="{9D8B030D-6E8A-4147-A177-3AD203B41FA5}">
                      <a16:colId xmlns:a16="http://schemas.microsoft.com/office/drawing/2014/main" val="2840404670"/>
                    </a:ext>
                  </a:extLst>
                </a:gridCol>
                <a:gridCol w="420908">
                  <a:extLst>
                    <a:ext uri="{9D8B030D-6E8A-4147-A177-3AD203B41FA5}">
                      <a16:colId xmlns:a16="http://schemas.microsoft.com/office/drawing/2014/main" val="2223891534"/>
                    </a:ext>
                  </a:extLst>
                </a:gridCol>
                <a:gridCol w="481037">
                  <a:extLst>
                    <a:ext uri="{9D8B030D-6E8A-4147-A177-3AD203B41FA5}">
                      <a16:colId xmlns:a16="http://schemas.microsoft.com/office/drawing/2014/main" val="3609185699"/>
                    </a:ext>
                  </a:extLst>
                </a:gridCol>
                <a:gridCol w="601296">
                  <a:extLst>
                    <a:ext uri="{9D8B030D-6E8A-4147-A177-3AD203B41FA5}">
                      <a16:colId xmlns:a16="http://schemas.microsoft.com/office/drawing/2014/main" val="1085095731"/>
                    </a:ext>
                  </a:extLst>
                </a:gridCol>
                <a:gridCol w="481037">
                  <a:extLst>
                    <a:ext uri="{9D8B030D-6E8A-4147-A177-3AD203B41FA5}">
                      <a16:colId xmlns:a16="http://schemas.microsoft.com/office/drawing/2014/main" val="3572895045"/>
                    </a:ext>
                  </a:extLst>
                </a:gridCol>
                <a:gridCol w="420908">
                  <a:extLst>
                    <a:ext uri="{9D8B030D-6E8A-4147-A177-3AD203B41FA5}">
                      <a16:colId xmlns:a16="http://schemas.microsoft.com/office/drawing/2014/main" val="3335250609"/>
                    </a:ext>
                  </a:extLst>
                </a:gridCol>
                <a:gridCol w="516600">
                  <a:extLst>
                    <a:ext uri="{9D8B030D-6E8A-4147-A177-3AD203B41FA5}">
                      <a16:colId xmlns:a16="http://schemas.microsoft.com/office/drawing/2014/main" val="1896432115"/>
                    </a:ext>
                  </a:extLst>
                </a:gridCol>
                <a:gridCol w="476547">
                  <a:extLst>
                    <a:ext uri="{9D8B030D-6E8A-4147-A177-3AD203B41FA5}">
                      <a16:colId xmlns:a16="http://schemas.microsoft.com/office/drawing/2014/main" val="3113483564"/>
                    </a:ext>
                  </a:extLst>
                </a:gridCol>
              </a:tblGrid>
              <a:tr h="335203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□</a:t>
                      </a:r>
                      <a:endParaRPr lang="ko-KR" altLang="en-US" sz="900" dirty="0">
                        <a:effectLst/>
                      </a:endParaRPr>
                    </a:p>
                  </a:txBody>
                  <a:tcPr marL="91442" marR="91442" marT="45683" marB="45683">
                    <a:lnL>
                      <a:noFill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신청자</a:t>
                      </a: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ID</a:t>
                      </a:r>
                      <a:endParaRPr lang="ko-KR" altLang="en-US" sz="8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핸드폰번호</a:t>
                      </a: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교내</a:t>
                      </a:r>
                      <a:endParaRPr lang="ko-KR" altLang="en-US" sz="8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구분</a:t>
                      </a: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분야</a:t>
                      </a: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세부분야</a:t>
                      </a: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과정명</a:t>
                      </a:r>
                      <a:endParaRPr lang="en-US" altLang="ko-KR" sz="8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연번</a:t>
                      </a: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과정명</a:t>
                      </a:r>
                      <a:endParaRPr lang="ko-KR" altLang="en-US" sz="8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권장회차</a:t>
                      </a:r>
                      <a:endParaRPr lang="ko-KR" altLang="en-US" sz="8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신청회차</a:t>
                      </a:r>
                      <a:endParaRPr lang="ko-KR" altLang="en-US" sz="8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신청서</a:t>
                      </a: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강의영상</a:t>
                      </a: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가점</a:t>
                      </a: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반려</a:t>
                      </a: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평점</a:t>
                      </a: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적합</a:t>
                      </a: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미선정사유</a:t>
                      </a: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선정결과</a:t>
                      </a: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8444086"/>
                  </a:ext>
                </a:extLst>
              </a:tr>
              <a:tr h="213285"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□</a:t>
                      </a:r>
                      <a:endParaRPr lang="en-US" sz="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91442" marR="91442" marT="45683" marB="45683" anchor="ctr">
                    <a:lnL>
                      <a:noFill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u="sng" dirty="0">
                          <a:solidFill>
                            <a:srgbClr val="0D6EF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홍길동</a:t>
                      </a:r>
                      <a:endParaRPr lang="ko-KR" altLang="en-US" sz="8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42" marR="91442" marT="45683" marB="45683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testJh5</a:t>
                      </a:r>
                    </a:p>
                  </a:txBody>
                  <a:tcPr marL="91442" marR="91442" marT="45683" marB="45683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010-1111-2222</a:t>
                      </a:r>
                    </a:p>
                  </a:txBody>
                  <a:tcPr marL="91442" marR="91442" marT="45683" marB="45683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</a:t>
                      </a:r>
                    </a:p>
                  </a:txBody>
                  <a:tcPr marL="91442" marR="91442" marT="45683" marB="45683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신기술</a:t>
                      </a:r>
                    </a:p>
                  </a:txBody>
                  <a:tcPr marL="91442" marR="91442" marT="45683" marB="45683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인공지능</a:t>
                      </a:r>
                      <a:r>
                        <a:rPr lang="en-US" altLang="ko-KR" sz="8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(AI)</a:t>
                      </a:r>
                    </a:p>
                  </a:txBody>
                  <a:tcPr marL="91442" marR="91442" marT="45683" marB="45683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인공지능</a:t>
                      </a:r>
                      <a:r>
                        <a:rPr lang="en-US" altLang="ko-KR" sz="8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(AI) </a:t>
                      </a:r>
                      <a:r>
                        <a:rPr lang="ko-KR" altLang="en-US" sz="8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플랫폼 전문가</a:t>
                      </a:r>
                    </a:p>
                  </a:txBody>
                  <a:tcPr marL="91442" marR="91442" marT="45683" marB="45683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</a:t>
                      </a:r>
                    </a:p>
                  </a:txBody>
                  <a:tcPr marL="91442" marR="91442" marT="45683" marB="45683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 저장 기술과 관리</a:t>
                      </a:r>
                    </a:p>
                  </a:txBody>
                  <a:tcPr marL="91442" marR="91442" marT="45683" marB="45683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91442" marR="91442" marT="45683" marB="45683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91442" marR="91442" marT="45683" marB="45683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8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42" marR="91442" marT="45683" marB="45683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</a:t>
                      </a:r>
                    </a:p>
                  </a:txBody>
                  <a:tcPr marL="91442" marR="91442" marT="45683" marB="45683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42" marR="91442" marT="45683" marB="45683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</a:t>
                      </a:r>
                    </a:p>
                  </a:txBody>
                  <a:tcPr marL="91442" marR="91442" marT="45683" marB="45683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반려완료</a:t>
                      </a:r>
                    </a:p>
                  </a:txBody>
                  <a:tcPr marL="91442" marR="91442" marT="45683" marB="45683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  <a:endParaRPr lang="ko-KR" altLang="en-US" sz="8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42" marR="91442" marT="45683" marB="45683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적합</a:t>
                      </a:r>
                    </a:p>
                  </a:txBody>
                  <a:tcPr marL="91442" marR="91442" marT="45683" marB="45683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8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42" marR="91442" marT="45683" marB="45683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선정</a:t>
                      </a:r>
                    </a:p>
                  </a:txBody>
                  <a:tcPr marL="91442" marR="91442" marT="45683" marB="45683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8891806"/>
                  </a:ext>
                </a:extLst>
              </a:tr>
              <a:tr h="213285"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□</a:t>
                      </a:r>
                      <a:endParaRPr lang="en-US" sz="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91442" marR="91442" marT="45683" marB="45683" anchor="ctr">
                    <a:lnL>
                      <a:noFill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u="sng" dirty="0">
                          <a:solidFill>
                            <a:srgbClr val="0D6EF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</a:t>
                      </a:r>
                      <a:r>
                        <a:rPr lang="en-US" altLang="ko-KR" sz="800" u="sng" dirty="0">
                          <a:solidFill>
                            <a:srgbClr val="0D6EF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OO</a:t>
                      </a:r>
                      <a:endParaRPr lang="ko-KR" altLang="en-US" sz="8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42" marR="91442" marT="45683" marB="45683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testJh5</a:t>
                      </a:r>
                    </a:p>
                  </a:txBody>
                  <a:tcPr marL="91442" marR="91442" marT="45683" marB="45683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010-1111-2222</a:t>
                      </a:r>
                    </a:p>
                  </a:txBody>
                  <a:tcPr marL="91442" marR="91442" marT="45683" marB="45683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</a:t>
                      </a:r>
                    </a:p>
                  </a:txBody>
                  <a:tcPr marL="91442" marR="91442" marT="45683" marB="45683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신기술</a:t>
                      </a:r>
                    </a:p>
                  </a:txBody>
                  <a:tcPr marL="91442" marR="91442" marT="45683" marB="45683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인공지능</a:t>
                      </a:r>
                      <a:r>
                        <a:rPr lang="en-US" altLang="ko-KR" sz="8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(AI)</a:t>
                      </a:r>
                    </a:p>
                  </a:txBody>
                  <a:tcPr marL="91442" marR="91442" marT="45683" marB="45683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인공지능</a:t>
                      </a:r>
                      <a:r>
                        <a:rPr lang="en-US" altLang="ko-KR" sz="8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(AI) </a:t>
                      </a:r>
                      <a:r>
                        <a:rPr lang="ko-KR" altLang="en-US" sz="8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플랫폼 전문가</a:t>
                      </a:r>
                    </a:p>
                  </a:txBody>
                  <a:tcPr marL="91442" marR="91442" marT="45683" marB="45683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</a:t>
                      </a:r>
                    </a:p>
                  </a:txBody>
                  <a:tcPr marL="91442" marR="91442" marT="45683" marB="45683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 저장 기술과 관리</a:t>
                      </a:r>
                    </a:p>
                  </a:txBody>
                  <a:tcPr marL="91442" marR="91442" marT="45683" marB="45683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91442" marR="91442" marT="45683" marB="45683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91442" marR="91442" marT="45683" marB="45683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8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42" marR="91442" marT="45683" marB="45683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42" marR="91442" marT="45683" marB="45683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42" marR="91442" marT="45683" marB="45683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</a:t>
                      </a:r>
                    </a:p>
                  </a:txBody>
                  <a:tcPr marL="91442" marR="91442" marT="45683" marB="45683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8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42" marR="91442" marT="45683" marB="45683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  <a:endParaRPr lang="ko-KR" altLang="en-US" sz="8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42" marR="91442" marT="45683" marB="45683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적합</a:t>
                      </a:r>
                    </a:p>
                  </a:txBody>
                  <a:tcPr marL="91442" marR="91442" marT="45683" marB="45683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8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42" marR="91442" marT="45683" marB="45683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선정</a:t>
                      </a:r>
                    </a:p>
                  </a:txBody>
                  <a:tcPr marL="91442" marR="91442" marT="45683" marB="45683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2019522"/>
                  </a:ext>
                </a:extLst>
              </a:tr>
              <a:tr h="262052"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91442" marR="91442" marT="45683" marB="45683" anchor="ctr">
                    <a:lnL>
                      <a:noFill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0" u="sng" kern="0" spc="0" dirty="0">
                        <a:solidFill>
                          <a:srgbClr val="0000FF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u="sng" kern="0" spc="0" dirty="0">
                        <a:solidFill>
                          <a:srgbClr val="0000FF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u="none" kern="0" spc="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u="sng" kern="0" spc="0" dirty="0">
                        <a:solidFill>
                          <a:srgbClr val="0000FF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u="sng" kern="0" spc="0" dirty="0">
                        <a:solidFill>
                          <a:srgbClr val="0000FF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u="sng" kern="0" spc="0" dirty="0">
                        <a:solidFill>
                          <a:srgbClr val="0000FF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459456"/>
                  </a:ext>
                </a:extLst>
              </a:tr>
              <a:tr h="262052">
                <a:tc>
                  <a:txBody>
                    <a:bodyPr/>
                    <a:lstStyle/>
                    <a:p>
                      <a:pPr marL="0" marR="0" lvl="0" indent="0" algn="ctr" defTabSz="1028700" rtl="0" eaLnBrk="1" fontAlgn="ctr" latinLnBrk="0" hangingPunct="1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u="sng" kern="0" spc="0" dirty="0">
                        <a:solidFill>
                          <a:srgbClr val="0000FF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2" marR="91442" marT="45683" marB="45683" anchor="ctr">
                    <a:lnL>
                      <a:noFill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ctr" latinLnBrk="0" hangingPunct="1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u="sng" kern="0" spc="0" dirty="0">
                        <a:solidFill>
                          <a:srgbClr val="0000FF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ctr" latinLnBrk="0" hangingPunct="1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u="sng" kern="0" spc="0" dirty="0">
                        <a:solidFill>
                          <a:srgbClr val="0000FF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u="sng" kern="0" spc="0" dirty="0">
                        <a:solidFill>
                          <a:srgbClr val="0000FF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u="sng" kern="0" spc="0" dirty="0">
                        <a:solidFill>
                          <a:srgbClr val="0000FF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u="sng" kern="0" spc="0" dirty="0">
                        <a:solidFill>
                          <a:srgbClr val="0000FF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u="sng" kern="0" spc="0" dirty="0">
                        <a:solidFill>
                          <a:srgbClr val="0000FF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9841898"/>
                  </a:ext>
                </a:extLst>
              </a:tr>
            </a:tbl>
          </a:graphicData>
        </a:graphic>
      </p:graphicFrame>
      <p:sp>
        <p:nvSpPr>
          <p:cNvPr id="55" name="직사각형 54">
            <a:extLst>
              <a:ext uri="{FF2B5EF4-FFF2-40B4-BE49-F238E27FC236}">
                <a16:creationId xmlns:a16="http://schemas.microsoft.com/office/drawing/2014/main" id="{F773E563-1C37-49E4-A58C-1F985280E3D0}"/>
              </a:ext>
            </a:extLst>
          </p:cNvPr>
          <p:cNvSpPr/>
          <p:nvPr/>
        </p:nvSpPr>
        <p:spPr>
          <a:xfrm>
            <a:off x="8610600" y="4451350"/>
            <a:ext cx="541338" cy="23971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rmAutofit/>
          </a:bodyPr>
          <a:lstStyle/>
          <a:p>
            <a:pPr algn="ctr">
              <a:defRPr/>
            </a:pPr>
            <a:r>
              <a:rPr lang="ko-KR" altLang="en-US" sz="75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다운로드</a:t>
            </a:r>
            <a:endParaRPr lang="ko-KR" altLang="en-US" sz="75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Segoe UI" panose="020B0502040204020203" pitchFamily="34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5CA1A02F-6DA4-4613-BF23-24F3EE80B366}"/>
              </a:ext>
            </a:extLst>
          </p:cNvPr>
          <p:cNvSpPr/>
          <p:nvPr/>
        </p:nvSpPr>
        <p:spPr>
          <a:xfrm>
            <a:off x="9718675" y="4451350"/>
            <a:ext cx="371475" cy="23971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rmAutofit/>
          </a:bodyPr>
          <a:lstStyle/>
          <a:p>
            <a:pPr algn="ctr">
              <a:defRPr/>
            </a:pPr>
            <a:r>
              <a:rPr lang="en-US" altLang="ko-KR" sz="700" dirty="0">
                <a:solidFill>
                  <a:schemeClr val="tx1"/>
                </a:solidFill>
              </a:rPr>
              <a:t>BTA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3A901DC8-1A0A-4E92-8807-25469E622FEB}"/>
              </a:ext>
            </a:extLst>
          </p:cNvPr>
          <p:cNvSpPr/>
          <p:nvPr/>
        </p:nvSpPr>
        <p:spPr>
          <a:xfrm>
            <a:off x="10714038" y="4622800"/>
            <a:ext cx="390525" cy="25717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rmAutofit/>
          </a:bodyPr>
          <a:lstStyle/>
          <a:p>
            <a:pPr algn="ctr">
              <a:defRPr/>
            </a:pPr>
            <a:r>
              <a:rPr lang="ko-KR" altLang="en-US" sz="700" dirty="0">
                <a:solidFill>
                  <a:schemeClr val="tx1"/>
                </a:solidFill>
              </a:rPr>
              <a:t>반려</a:t>
            </a:r>
            <a:endParaRPr lang="en-US" altLang="ko-KR" sz="700" dirty="0">
              <a:solidFill>
                <a:schemeClr val="tx1"/>
              </a:solidFill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5C3392B0-2BF1-49FB-8046-20C1D0EF47A0}"/>
              </a:ext>
            </a:extLst>
          </p:cNvPr>
          <p:cNvSpPr/>
          <p:nvPr/>
        </p:nvSpPr>
        <p:spPr>
          <a:xfrm>
            <a:off x="8626475" y="4643438"/>
            <a:ext cx="541338" cy="2413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rmAutofit/>
          </a:bodyPr>
          <a:lstStyle/>
          <a:p>
            <a:pPr algn="ctr">
              <a:defRPr/>
            </a:pPr>
            <a:r>
              <a:rPr lang="ko-KR" altLang="en-US" sz="75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다운로드</a:t>
            </a:r>
            <a:endParaRPr lang="ko-KR" altLang="en-US" sz="75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Segoe UI" panose="020B0502040204020203" pitchFamily="34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A6E4B585-2C91-44D7-8685-AB5C792EF1B9}"/>
              </a:ext>
            </a:extLst>
          </p:cNvPr>
          <p:cNvSpPr/>
          <p:nvPr/>
        </p:nvSpPr>
        <p:spPr>
          <a:xfrm>
            <a:off x="9177338" y="4643438"/>
            <a:ext cx="541337" cy="2413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rmAutofit/>
          </a:bodyPr>
          <a:lstStyle/>
          <a:p>
            <a:pPr algn="ctr">
              <a:defRPr/>
            </a:pPr>
            <a:r>
              <a:rPr lang="ko-KR" altLang="en-US" sz="75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다운로드</a:t>
            </a:r>
            <a:endParaRPr lang="ko-KR" altLang="en-US" sz="75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Segoe UI" panose="020B0502040204020203" pitchFamily="34" charset="0"/>
            </a:endParaRPr>
          </a:p>
        </p:txBody>
      </p:sp>
      <p:grpSp>
        <p:nvGrpSpPr>
          <p:cNvPr id="51415" name="그룹 121">
            <a:extLst>
              <a:ext uri="{FF2B5EF4-FFF2-40B4-BE49-F238E27FC236}">
                <a16:creationId xmlns:a16="http://schemas.microsoft.com/office/drawing/2014/main" id="{D15AFB4F-8E9D-4B23-AB1A-FE09B1CFAEC3}"/>
              </a:ext>
            </a:extLst>
          </p:cNvPr>
          <p:cNvGrpSpPr>
            <a:grpSpLocks/>
          </p:cNvGrpSpPr>
          <p:nvPr/>
        </p:nvGrpSpPr>
        <p:grpSpPr bwMode="auto">
          <a:xfrm>
            <a:off x="8489950" y="4322763"/>
            <a:ext cx="200025" cy="246062"/>
            <a:chOff x="2012774" y="1438295"/>
            <a:chExt cx="200368" cy="245280"/>
          </a:xfrm>
        </p:grpSpPr>
        <p:sp>
          <p:nvSpPr>
            <p:cNvPr id="139" name="Google Shape;2970;p125">
              <a:extLst>
                <a:ext uri="{FF2B5EF4-FFF2-40B4-BE49-F238E27FC236}">
                  <a16:creationId xmlns:a16="http://schemas.microsoft.com/office/drawing/2014/main" id="{6499C4EA-2490-492E-BA0D-64AA119653E6}"/>
                </a:ext>
              </a:extLst>
            </p:cNvPr>
            <p:cNvSpPr/>
            <p:nvPr/>
          </p:nvSpPr>
          <p:spPr>
            <a:xfrm>
              <a:off x="2012774" y="1463614"/>
              <a:ext cx="200368" cy="19938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lIns="91425" tIns="45700" rIns="91425" bIns="45700"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  <a:defRPr/>
              </a:pPr>
              <a:endParaRPr kumimoji="0" sz="800" dirty="0">
                <a:solidFill>
                  <a:prstClr val="white"/>
                </a:solidFill>
                <a:latin typeface="맑은 고딕" panose="020F0502020204030204"/>
                <a:ea typeface="+mn-ea"/>
                <a:cs typeface="Arial"/>
                <a:sym typeface="Arial"/>
              </a:endParaRPr>
            </a:p>
          </p:txBody>
        </p:sp>
        <p:sp>
          <p:nvSpPr>
            <p:cNvPr id="51433" name="Google Shape;423;p35">
              <a:extLst>
                <a:ext uri="{FF2B5EF4-FFF2-40B4-BE49-F238E27FC236}">
                  <a16:creationId xmlns:a16="http://schemas.microsoft.com/office/drawing/2014/main" id="{42217421-B8AD-4F98-8EBB-806EDF6952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745" y="1438295"/>
              <a:ext cx="189237" cy="245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14:hiddenLine>
              </a:ext>
            </a:extLst>
          </p:spPr>
          <p:txBody>
            <a:bodyPr lIns="0" tIns="45700" rIns="0" bIns="45700" anchor="ctr"/>
            <a:lstStyle>
              <a:lvl1pPr latinLnBrk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kumimoji="0" lang="en-US" altLang="ko-KR" sz="800">
                  <a:solidFill>
                    <a:srgbClr val="FFFFFF"/>
                  </a:solidFill>
                  <a:cs typeface="Arial" panose="020B0604020202020204" pitchFamily="34" charset="0"/>
                  <a:sym typeface="Arial" panose="020B0604020202020204" pitchFamily="34" charset="0"/>
                </a:rPr>
                <a:t>15</a:t>
              </a:r>
              <a:endParaRPr kumimoji="0" lang="ko-KR" altLang="ko-KR" sz="800">
                <a:solidFill>
                  <a:srgbClr val="FFFFFF"/>
                </a:solidFill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51416" name="그룹 121">
            <a:extLst>
              <a:ext uri="{FF2B5EF4-FFF2-40B4-BE49-F238E27FC236}">
                <a16:creationId xmlns:a16="http://schemas.microsoft.com/office/drawing/2014/main" id="{5BB0B75A-6A8F-4E58-A41A-62885BEF8278}"/>
              </a:ext>
            </a:extLst>
          </p:cNvPr>
          <p:cNvGrpSpPr>
            <a:grpSpLocks/>
          </p:cNvGrpSpPr>
          <p:nvPr/>
        </p:nvGrpSpPr>
        <p:grpSpPr bwMode="auto">
          <a:xfrm>
            <a:off x="10617200" y="4560888"/>
            <a:ext cx="200025" cy="246062"/>
            <a:chOff x="2012774" y="1438295"/>
            <a:chExt cx="200368" cy="245280"/>
          </a:xfrm>
        </p:grpSpPr>
        <p:sp>
          <p:nvSpPr>
            <p:cNvPr id="142" name="Google Shape;2970;p125">
              <a:extLst>
                <a:ext uri="{FF2B5EF4-FFF2-40B4-BE49-F238E27FC236}">
                  <a16:creationId xmlns:a16="http://schemas.microsoft.com/office/drawing/2014/main" id="{D58B4197-F5C3-4192-8DA3-45B543BC4247}"/>
                </a:ext>
              </a:extLst>
            </p:cNvPr>
            <p:cNvSpPr/>
            <p:nvPr/>
          </p:nvSpPr>
          <p:spPr>
            <a:xfrm>
              <a:off x="2012774" y="1463614"/>
              <a:ext cx="200368" cy="19938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lIns="91425" tIns="45700" rIns="91425" bIns="45700"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  <a:defRPr/>
              </a:pPr>
              <a:endParaRPr kumimoji="0" sz="800" dirty="0">
                <a:solidFill>
                  <a:prstClr val="white"/>
                </a:solidFill>
                <a:latin typeface="맑은 고딕" panose="020F0502020204030204"/>
                <a:ea typeface="+mn-ea"/>
                <a:cs typeface="Arial"/>
                <a:sym typeface="Arial"/>
              </a:endParaRPr>
            </a:p>
          </p:txBody>
        </p:sp>
        <p:sp>
          <p:nvSpPr>
            <p:cNvPr id="51431" name="Google Shape;423;p35">
              <a:extLst>
                <a:ext uri="{FF2B5EF4-FFF2-40B4-BE49-F238E27FC236}">
                  <a16:creationId xmlns:a16="http://schemas.microsoft.com/office/drawing/2014/main" id="{D1300E70-9023-46AB-8EEE-7FB81C0F55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745" y="1438295"/>
              <a:ext cx="189237" cy="245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14:hiddenLine>
              </a:ext>
            </a:extLst>
          </p:spPr>
          <p:txBody>
            <a:bodyPr lIns="0" tIns="45700" rIns="0" bIns="45700" anchor="ctr"/>
            <a:lstStyle>
              <a:lvl1pPr latinLnBrk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kumimoji="0" lang="en-US" altLang="ko-KR" sz="800">
                  <a:solidFill>
                    <a:srgbClr val="FFFFFF"/>
                  </a:solidFill>
                  <a:cs typeface="Arial" panose="020B0604020202020204" pitchFamily="34" charset="0"/>
                  <a:sym typeface="Arial" panose="020B0604020202020204" pitchFamily="34" charset="0"/>
                </a:rPr>
                <a:t>17</a:t>
              </a:r>
              <a:endParaRPr kumimoji="0" lang="ko-KR" altLang="ko-KR" sz="800">
                <a:solidFill>
                  <a:srgbClr val="FFFFFF"/>
                </a:solidFill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51417" name="그룹 121">
            <a:extLst>
              <a:ext uri="{FF2B5EF4-FFF2-40B4-BE49-F238E27FC236}">
                <a16:creationId xmlns:a16="http://schemas.microsoft.com/office/drawing/2014/main" id="{8EE9647A-EE44-4A89-AB1B-8A2B536461CF}"/>
              </a:ext>
            </a:extLst>
          </p:cNvPr>
          <p:cNvGrpSpPr>
            <a:grpSpLocks/>
          </p:cNvGrpSpPr>
          <p:nvPr/>
        </p:nvGrpSpPr>
        <p:grpSpPr bwMode="auto">
          <a:xfrm>
            <a:off x="3005138" y="5526088"/>
            <a:ext cx="200025" cy="246062"/>
            <a:chOff x="2012774" y="1438295"/>
            <a:chExt cx="200368" cy="245280"/>
          </a:xfrm>
        </p:grpSpPr>
        <p:sp>
          <p:nvSpPr>
            <p:cNvPr id="145" name="Google Shape;2970;p125">
              <a:extLst>
                <a:ext uri="{FF2B5EF4-FFF2-40B4-BE49-F238E27FC236}">
                  <a16:creationId xmlns:a16="http://schemas.microsoft.com/office/drawing/2014/main" id="{3A90AF33-3D28-4A60-8175-AFD6F4C472CE}"/>
                </a:ext>
              </a:extLst>
            </p:cNvPr>
            <p:cNvSpPr/>
            <p:nvPr/>
          </p:nvSpPr>
          <p:spPr>
            <a:xfrm>
              <a:off x="2012774" y="1463614"/>
              <a:ext cx="200368" cy="19938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lIns="91425" tIns="45700" rIns="91425" bIns="45700"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  <a:defRPr/>
              </a:pPr>
              <a:endParaRPr kumimoji="0" sz="800" dirty="0">
                <a:solidFill>
                  <a:prstClr val="white"/>
                </a:solidFill>
                <a:latin typeface="맑은 고딕" panose="020F0502020204030204"/>
                <a:ea typeface="+mn-ea"/>
                <a:cs typeface="Arial"/>
                <a:sym typeface="Arial"/>
              </a:endParaRPr>
            </a:p>
          </p:txBody>
        </p:sp>
        <p:sp>
          <p:nvSpPr>
            <p:cNvPr id="51429" name="Google Shape;423;p35">
              <a:extLst>
                <a:ext uri="{FF2B5EF4-FFF2-40B4-BE49-F238E27FC236}">
                  <a16:creationId xmlns:a16="http://schemas.microsoft.com/office/drawing/2014/main" id="{1889FF2B-312B-42A1-A00B-2FE5141AEA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745" y="1438295"/>
              <a:ext cx="189237" cy="245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14:hiddenLine>
              </a:ext>
            </a:extLst>
          </p:spPr>
          <p:txBody>
            <a:bodyPr lIns="0" tIns="45700" rIns="0" bIns="45700" anchor="ctr"/>
            <a:lstStyle>
              <a:lvl1pPr latinLnBrk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kumimoji="0" lang="en-US" altLang="ko-KR" sz="800">
                  <a:solidFill>
                    <a:srgbClr val="FFFFFF"/>
                  </a:solidFill>
                  <a:cs typeface="Arial" panose="020B0604020202020204" pitchFamily="34" charset="0"/>
                  <a:sym typeface="Arial" panose="020B0604020202020204" pitchFamily="34" charset="0"/>
                </a:rPr>
                <a:t>18</a:t>
              </a:r>
              <a:endParaRPr kumimoji="0" lang="ko-KR" altLang="ko-KR" sz="800">
                <a:solidFill>
                  <a:srgbClr val="FFFFFF"/>
                </a:solidFill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sp>
        <p:nvSpPr>
          <p:cNvPr id="127" name="사각형: 둥근 모서리 126">
            <a:extLst>
              <a:ext uri="{FF2B5EF4-FFF2-40B4-BE49-F238E27FC236}">
                <a16:creationId xmlns:a16="http://schemas.microsoft.com/office/drawing/2014/main" id="{B20E28C1-BD16-4C6B-9C0B-42956CD8BE22}"/>
              </a:ext>
            </a:extLst>
          </p:cNvPr>
          <p:cNvSpPr/>
          <p:nvPr/>
        </p:nvSpPr>
        <p:spPr>
          <a:xfrm>
            <a:off x="871538" y="4124325"/>
            <a:ext cx="1022350" cy="1277938"/>
          </a:xfrm>
          <a:prstGeom prst="roundRect">
            <a:avLst>
              <a:gd name="adj" fmla="val 3883"/>
            </a:avLst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51419" name="그룹 121">
            <a:extLst>
              <a:ext uri="{FF2B5EF4-FFF2-40B4-BE49-F238E27FC236}">
                <a16:creationId xmlns:a16="http://schemas.microsoft.com/office/drawing/2014/main" id="{8E672BA1-0DF3-422C-A90F-9C5B2DA17414}"/>
              </a:ext>
            </a:extLst>
          </p:cNvPr>
          <p:cNvGrpSpPr>
            <a:grpSpLocks/>
          </p:cNvGrpSpPr>
          <p:nvPr/>
        </p:nvGrpSpPr>
        <p:grpSpPr bwMode="auto">
          <a:xfrm>
            <a:off x="917575" y="4310063"/>
            <a:ext cx="200025" cy="246062"/>
            <a:chOff x="2012774" y="1438295"/>
            <a:chExt cx="200368" cy="245280"/>
          </a:xfrm>
        </p:grpSpPr>
        <p:sp>
          <p:nvSpPr>
            <p:cNvPr id="136" name="Google Shape;2970;p125">
              <a:extLst>
                <a:ext uri="{FF2B5EF4-FFF2-40B4-BE49-F238E27FC236}">
                  <a16:creationId xmlns:a16="http://schemas.microsoft.com/office/drawing/2014/main" id="{EEEEA8FE-CB0A-4D1A-BFBD-476FAE0CAFCF}"/>
                </a:ext>
              </a:extLst>
            </p:cNvPr>
            <p:cNvSpPr/>
            <p:nvPr/>
          </p:nvSpPr>
          <p:spPr>
            <a:xfrm>
              <a:off x="2012774" y="1463614"/>
              <a:ext cx="200368" cy="19938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lIns="91425" tIns="45700" rIns="91425" bIns="45700"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  <a:defRPr/>
              </a:pPr>
              <a:endParaRPr kumimoji="0" sz="800" dirty="0">
                <a:solidFill>
                  <a:prstClr val="white"/>
                </a:solidFill>
                <a:latin typeface="맑은 고딕" panose="020F0502020204030204"/>
                <a:ea typeface="+mn-ea"/>
                <a:cs typeface="Arial"/>
                <a:sym typeface="Arial"/>
              </a:endParaRPr>
            </a:p>
          </p:txBody>
        </p:sp>
        <p:sp>
          <p:nvSpPr>
            <p:cNvPr id="51427" name="Google Shape;423;p35">
              <a:extLst>
                <a:ext uri="{FF2B5EF4-FFF2-40B4-BE49-F238E27FC236}">
                  <a16:creationId xmlns:a16="http://schemas.microsoft.com/office/drawing/2014/main" id="{A96DBA99-6131-44B7-AF46-C0AD408F3A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745" y="1438295"/>
              <a:ext cx="189237" cy="245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14:hiddenLine>
              </a:ext>
            </a:extLst>
          </p:spPr>
          <p:txBody>
            <a:bodyPr lIns="0" tIns="45700" rIns="0" bIns="45700" anchor="ctr"/>
            <a:lstStyle>
              <a:lvl1pPr latinLnBrk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kumimoji="0" lang="en-US" altLang="ko-KR" sz="800">
                  <a:solidFill>
                    <a:srgbClr val="FFFFFF"/>
                  </a:solidFill>
                  <a:cs typeface="Arial" panose="020B0604020202020204" pitchFamily="34" charset="0"/>
                  <a:sym typeface="Arial" panose="020B0604020202020204" pitchFamily="34" charset="0"/>
                </a:rPr>
                <a:t>14</a:t>
              </a:r>
              <a:endParaRPr kumimoji="0" lang="ko-KR" altLang="ko-KR" sz="800">
                <a:solidFill>
                  <a:srgbClr val="FFFFFF"/>
                </a:solidFill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51420" name="그룹 121">
            <a:extLst>
              <a:ext uri="{FF2B5EF4-FFF2-40B4-BE49-F238E27FC236}">
                <a16:creationId xmlns:a16="http://schemas.microsoft.com/office/drawing/2014/main" id="{5D03BEDC-9451-4AFA-81A4-77ACE5BD3D0D}"/>
              </a:ext>
            </a:extLst>
          </p:cNvPr>
          <p:cNvGrpSpPr>
            <a:grpSpLocks/>
          </p:cNvGrpSpPr>
          <p:nvPr/>
        </p:nvGrpSpPr>
        <p:grpSpPr bwMode="auto">
          <a:xfrm>
            <a:off x="9609138" y="4314825"/>
            <a:ext cx="200025" cy="246063"/>
            <a:chOff x="2012774" y="1438295"/>
            <a:chExt cx="200368" cy="245280"/>
          </a:xfrm>
        </p:grpSpPr>
        <p:sp>
          <p:nvSpPr>
            <p:cNvPr id="111" name="Google Shape;2970;p125">
              <a:extLst>
                <a:ext uri="{FF2B5EF4-FFF2-40B4-BE49-F238E27FC236}">
                  <a16:creationId xmlns:a16="http://schemas.microsoft.com/office/drawing/2014/main" id="{7ABBC826-E77B-40BB-8AAD-8B9901ECE4FC}"/>
                </a:ext>
              </a:extLst>
            </p:cNvPr>
            <p:cNvSpPr/>
            <p:nvPr/>
          </p:nvSpPr>
          <p:spPr>
            <a:xfrm>
              <a:off x="2012774" y="1463614"/>
              <a:ext cx="200368" cy="19938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lIns="91425" tIns="45700" rIns="91425" bIns="45700"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  <a:defRPr/>
              </a:pPr>
              <a:endParaRPr kumimoji="0" sz="800" dirty="0">
                <a:solidFill>
                  <a:prstClr val="white"/>
                </a:solidFill>
                <a:latin typeface="맑은 고딕" panose="020F0502020204030204"/>
                <a:ea typeface="+mn-ea"/>
                <a:cs typeface="Arial"/>
                <a:sym typeface="Arial"/>
              </a:endParaRPr>
            </a:p>
          </p:txBody>
        </p:sp>
        <p:sp>
          <p:nvSpPr>
            <p:cNvPr id="51425" name="Google Shape;423;p35">
              <a:extLst>
                <a:ext uri="{FF2B5EF4-FFF2-40B4-BE49-F238E27FC236}">
                  <a16:creationId xmlns:a16="http://schemas.microsoft.com/office/drawing/2014/main" id="{7B3B4F8E-EB99-4445-AC9D-08AEFF6DB8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745" y="1438295"/>
              <a:ext cx="189237" cy="245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14:hiddenLine>
              </a:ext>
            </a:extLst>
          </p:spPr>
          <p:txBody>
            <a:bodyPr lIns="0" tIns="45700" rIns="0" bIns="45700" anchor="ctr"/>
            <a:lstStyle>
              <a:lvl1pPr latinLnBrk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kumimoji="0" lang="en-US" altLang="ko-KR" sz="800">
                  <a:solidFill>
                    <a:srgbClr val="FFFFFF"/>
                  </a:solidFill>
                  <a:cs typeface="Arial" panose="020B0604020202020204" pitchFamily="34" charset="0"/>
                  <a:sym typeface="Arial" panose="020B0604020202020204" pitchFamily="34" charset="0"/>
                </a:rPr>
                <a:t>16</a:t>
              </a:r>
              <a:endParaRPr kumimoji="0" lang="ko-KR" altLang="ko-KR" sz="800">
                <a:solidFill>
                  <a:srgbClr val="FFFFFF"/>
                </a:solidFill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51421" name="그룹 121">
            <a:extLst>
              <a:ext uri="{FF2B5EF4-FFF2-40B4-BE49-F238E27FC236}">
                <a16:creationId xmlns:a16="http://schemas.microsoft.com/office/drawing/2014/main" id="{CB28F69B-0570-4A2F-B40B-6DE24E67A11F}"/>
              </a:ext>
            </a:extLst>
          </p:cNvPr>
          <p:cNvGrpSpPr>
            <a:grpSpLocks/>
          </p:cNvGrpSpPr>
          <p:nvPr/>
        </p:nvGrpSpPr>
        <p:grpSpPr bwMode="auto">
          <a:xfrm>
            <a:off x="735013" y="3995738"/>
            <a:ext cx="260350" cy="246062"/>
            <a:chOff x="1970235" y="1438295"/>
            <a:chExt cx="260006" cy="245280"/>
          </a:xfrm>
        </p:grpSpPr>
        <p:sp>
          <p:nvSpPr>
            <p:cNvPr id="68" name="Google Shape;2970;p125">
              <a:extLst>
                <a:ext uri="{FF2B5EF4-FFF2-40B4-BE49-F238E27FC236}">
                  <a16:creationId xmlns:a16="http://schemas.microsoft.com/office/drawing/2014/main" id="{9400125E-DD6B-4003-878A-0B22C571DA3A}"/>
                </a:ext>
              </a:extLst>
            </p:cNvPr>
            <p:cNvSpPr/>
            <p:nvPr/>
          </p:nvSpPr>
          <p:spPr>
            <a:xfrm>
              <a:off x="2013040" y="1463614"/>
              <a:ext cx="199761" cy="19938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lIns="91425" tIns="45700" rIns="91425" bIns="45700"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  <a:defRPr/>
              </a:pPr>
              <a:endParaRPr kumimoji="0" sz="800" dirty="0">
                <a:solidFill>
                  <a:prstClr val="white"/>
                </a:solidFill>
                <a:latin typeface="맑은 고딕" panose="020F0502020204030204"/>
                <a:ea typeface="+mn-ea"/>
                <a:cs typeface="Arial"/>
                <a:sym typeface="Arial"/>
              </a:endParaRPr>
            </a:p>
          </p:txBody>
        </p:sp>
        <p:sp>
          <p:nvSpPr>
            <p:cNvPr id="51423" name="Google Shape;423;p35">
              <a:extLst>
                <a:ext uri="{FF2B5EF4-FFF2-40B4-BE49-F238E27FC236}">
                  <a16:creationId xmlns:a16="http://schemas.microsoft.com/office/drawing/2014/main" id="{5D8E1350-D94E-4D1F-9650-D9EC8FAAB9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70235" y="1438295"/>
              <a:ext cx="260006" cy="245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14:hiddenLine>
              </a:ext>
            </a:extLst>
          </p:spPr>
          <p:txBody>
            <a:bodyPr lIns="0" tIns="45700" rIns="0" bIns="45700" anchor="ctr"/>
            <a:lstStyle>
              <a:lvl1pPr latinLnBrk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kumimoji="0" lang="en-US" altLang="ko-KR" sz="800">
                  <a:solidFill>
                    <a:srgbClr val="FFFFFF"/>
                  </a:solidFill>
                  <a:cs typeface="Arial" panose="020B0604020202020204" pitchFamily="34" charset="0"/>
                  <a:sym typeface="Arial" panose="020B0604020202020204" pitchFamily="34" charset="0"/>
                </a:rPr>
                <a:t>14-2</a:t>
              </a:r>
              <a:endParaRPr kumimoji="0" lang="ko-KR" altLang="ko-KR" sz="800">
                <a:solidFill>
                  <a:srgbClr val="FFFFFF"/>
                </a:solidFill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pic>
        <p:nvPicPr>
          <p:cNvPr id="61" name="그래픽 60">
            <a:extLst>
              <a:ext uri="{FF2B5EF4-FFF2-40B4-BE49-F238E27FC236}">
                <a16:creationId xmlns:a16="http://schemas.microsoft.com/office/drawing/2014/main" id="{A1B74BF6-9627-4552-AC59-9B4B6A074A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80433" y="5525666"/>
            <a:ext cx="2133871" cy="188665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Google Shape;423;p35">
            <a:extLst>
              <a:ext uri="{FF2B5EF4-FFF2-40B4-BE49-F238E27FC236}">
                <a16:creationId xmlns:a16="http://schemas.microsoft.com/office/drawing/2014/main" id="{D43A0A72-8C74-4D68-B29E-9819B4FFFE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2450" y="1685925"/>
            <a:ext cx="7751763" cy="4087813"/>
          </a:xfrm>
          <a:prstGeom prst="rect">
            <a:avLst/>
          </a:prstGeom>
          <a:solidFill>
            <a:schemeClr val="bg1"/>
          </a:solidFill>
          <a:ln w="9525">
            <a:solidFill>
              <a:srgbClr val="A5A5A5"/>
            </a:solidFill>
            <a:round/>
            <a:headEnd type="none" w="sm" len="sm"/>
            <a:tailEnd type="none" w="sm" len="sm"/>
          </a:ln>
        </p:spPr>
        <p:txBody>
          <a:bodyPr lIns="0" tIns="45700" rIns="0" bIns="45700" anchor="ctr"/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latinLnBrk="0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ko-KR" altLang="ko-KR" sz="900">
                <a:solidFill>
                  <a:srgbClr val="7F7F7F"/>
                </a:solidFill>
                <a:latin typeface="Arial" panose="020B0604020202020204" pitchFamily="34" charset="0"/>
                <a:ea typeface="바탕체" panose="02030609000101010101" pitchFamily="17" charset="-127"/>
                <a:cs typeface="Arial" panose="020B0604020202020204" pitchFamily="34" charset="0"/>
                <a:sym typeface="Arial" panose="020B0604020202020204" pitchFamily="34" charset="0"/>
              </a:rPr>
              <a:t> </a:t>
            </a:r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5788B4EF-D625-40B0-A718-4A0DB39D17B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rtlCol="0">
            <a:normAutofit fontScale="925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ko-KR" altLang="en-US" dirty="0"/>
              <a:t>접수현황 </a:t>
            </a:r>
            <a:r>
              <a:rPr lang="en-US" altLang="ko-KR" dirty="0"/>
              <a:t>&gt; </a:t>
            </a:r>
            <a:r>
              <a:rPr lang="ko-KR" altLang="en-US" dirty="0"/>
              <a:t>전체 </a:t>
            </a:r>
            <a:r>
              <a:rPr lang="en-US" altLang="ko-KR" dirty="0"/>
              <a:t>&gt; </a:t>
            </a:r>
            <a:r>
              <a:rPr lang="ko-KR" altLang="en-US" dirty="0" err="1"/>
              <a:t>공고별</a:t>
            </a:r>
            <a:r>
              <a:rPr lang="ko-KR" altLang="en-US" dirty="0"/>
              <a:t> </a:t>
            </a:r>
            <a:r>
              <a:rPr lang="en-US" altLang="ko-KR" dirty="0"/>
              <a:t>&gt; </a:t>
            </a:r>
            <a:r>
              <a:rPr lang="ko-KR" altLang="en-US" dirty="0"/>
              <a:t>과정별 </a:t>
            </a:r>
            <a:r>
              <a:rPr lang="en-US" altLang="ko-KR" dirty="0"/>
              <a:t>&gt; </a:t>
            </a:r>
            <a:r>
              <a:rPr lang="ko-KR" altLang="en-US" dirty="0"/>
              <a:t>신청자별</a:t>
            </a:r>
            <a:r>
              <a:rPr lang="en-US" altLang="ko-KR" dirty="0"/>
              <a:t>(4)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EE20A9F-E2C9-4CA5-B144-2A0238C8D0A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121" name="표 120">
            <a:extLst>
              <a:ext uri="{FF2B5EF4-FFF2-40B4-BE49-F238E27FC236}">
                <a16:creationId xmlns:a16="http://schemas.microsoft.com/office/drawing/2014/main" id="{530A1906-5E2B-4156-BDDC-A9E1AAE566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1377783"/>
              </p:ext>
            </p:extLst>
          </p:nvPr>
        </p:nvGraphicFramePr>
        <p:xfrm>
          <a:off x="8602663" y="361950"/>
          <a:ext cx="3589337" cy="14335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7677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  <a:gridCol w="3161660">
                  <a:extLst>
                    <a:ext uri="{9D8B030D-6E8A-4147-A177-3AD203B41FA5}">
                      <a16:colId xmlns:a16="http://schemas.microsoft.com/office/drawing/2014/main" val="2572474025"/>
                    </a:ext>
                  </a:extLst>
                </a:gridCol>
              </a:tblGrid>
              <a:tr h="21354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>
                          <a:solidFill>
                            <a:srgbClr val="4E5263"/>
                          </a:solidFill>
                          <a:latin typeface="+mn-ea"/>
                          <a:ea typeface="+mn-ea"/>
                          <a:sym typeface="맑은 고딕"/>
                        </a:rPr>
                        <a:t>Summery.</a:t>
                      </a:r>
                      <a:endParaRPr lang="en" altLang="ko-KR" sz="800" b="1" dirty="0">
                        <a:solidFill>
                          <a:srgbClr val="4E5263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</a:txBody>
                  <a:tcPr marL="91437" marR="91437" marT="45759" marB="45759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" altLang="ko-KR" sz="900" b="1" dirty="0">
                        <a:solidFill>
                          <a:srgbClr val="4E5263"/>
                        </a:solidFill>
                        <a:latin typeface="SF Pro Text" pitchFamily="2" charset="0"/>
                        <a:ea typeface="SF Pro Text" pitchFamily="2" charset="0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3880267"/>
                  </a:ext>
                </a:extLst>
              </a:tr>
              <a:tr h="457392">
                <a:tc gridSpan="2">
                  <a:txBody>
                    <a:bodyPr/>
                    <a:lstStyle/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선택한 과정을 신청한 </a:t>
                      </a:r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접수자별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 접수현황을 조회합니다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.</a:t>
                      </a: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한 신청자가 여러 번 신청한 경우 모든 신청내역이 조회됩니다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.</a:t>
                      </a: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기본 정렬 기준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: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 최근 접수자 순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</a:txBody>
                  <a:tcPr marL="91437" marR="91437" marT="45759" marB="45759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2083066"/>
                  </a:ext>
                </a:extLst>
              </a:tr>
              <a:tr h="33550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14-1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59" marB="45759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0000"/>
                        </a:lnSpc>
                      </a:pP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신청자 상세정보 </a:t>
                      </a:r>
                      <a:r>
                        <a:rPr kumimoji="1" lang="ko-KR" altLang="en-US" sz="8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모달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팝업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indent="-171450" algn="just" latinLnBrk="1">
                        <a:lnSpc>
                          <a:spcPct val="100000"/>
                        </a:lnSpc>
                        <a:buFontTx/>
                        <a:buChar char="-"/>
                      </a:pP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14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번 신청자명 클릭 시 노출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59" marB="45759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6699591"/>
                  </a:ext>
                </a:extLst>
              </a:tr>
              <a:tr h="2135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59" marB="45759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59" marB="45759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0160353"/>
                  </a:ext>
                </a:extLst>
              </a:tr>
              <a:tr h="2135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59" marB="45759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/>
                    </a:p>
                  </a:txBody>
                  <a:tcPr marL="91437" marR="91437" marT="45759" marB="45759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1304673"/>
                  </a:ext>
                </a:extLst>
              </a:tr>
            </a:tbl>
          </a:graphicData>
        </a:graphic>
      </p:graphicFrame>
      <p:sp>
        <p:nvSpPr>
          <p:cNvPr id="53272" name="TextBox 3">
            <a:extLst>
              <a:ext uri="{FF2B5EF4-FFF2-40B4-BE49-F238E27FC236}">
                <a16:creationId xmlns:a16="http://schemas.microsoft.com/office/drawing/2014/main" id="{71970141-D14F-4921-A413-4EF08F5C00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3888" y="5954713"/>
            <a:ext cx="1924050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ko-KR" sz="1000"/>
              <a:t>Footer</a:t>
            </a:r>
            <a:r>
              <a:rPr lang="ko-KR" altLang="en-US" sz="1000"/>
              <a:t>동일</a:t>
            </a:r>
            <a:r>
              <a:rPr lang="en-US" altLang="ko-KR" sz="1000"/>
              <a:t>(</a:t>
            </a:r>
            <a:r>
              <a:rPr lang="ko-KR" altLang="en-US" sz="1000"/>
              <a:t>생략</a:t>
            </a:r>
            <a:r>
              <a:rPr lang="en-US" altLang="ko-KR" sz="1000"/>
              <a:t>)</a:t>
            </a:r>
            <a:endParaRPr lang="ko-KR" altLang="en-US" sz="100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1E39C9D6-7732-4536-B7C1-97AA044BEC54}"/>
              </a:ext>
            </a:extLst>
          </p:cNvPr>
          <p:cNvSpPr txBox="1"/>
          <p:nvPr/>
        </p:nvSpPr>
        <p:spPr>
          <a:xfrm>
            <a:off x="3163888" y="5557838"/>
            <a:ext cx="2068512" cy="2159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dist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defRPr/>
            </a:pPr>
            <a:r>
              <a:rPr kumimoji="0" lang="en-US" altLang="ko-KR" sz="800" kern="0" dirty="0">
                <a:solidFill>
                  <a:srgbClr val="000000"/>
                </a:solidFill>
                <a:latin typeface="+mn-ea"/>
                <a:cs typeface="Arial"/>
                <a:sym typeface="Arial"/>
              </a:rPr>
              <a:t>&lt;&lt; &lt; 1 2 3 4 5 6 7 8 9 10 &gt; &gt;&gt;</a:t>
            </a:r>
            <a:endParaRPr kumimoji="0" lang="ko-KR" altLang="en-US" sz="800" kern="0" dirty="0">
              <a:solidFill>
                <a:srgbClr val="000000"/>
              </a:solidFill>
              <a:latin typeface="+mn-ea"/>
              <a:cs typeface="Arial"/>
              <a:sym typeface="Arial"/>
            </a:endParaRPr>
          </a:p>
        </p:txBody>
      </p:sp>
      <p:sp>
        <p:nvSpPr>
          <p:cNvPr id="53282" name="TextBox 4">
            <a:extLst>
              <a:ext uri="{FF2B5EF4-FFF2-40B4-BE49-F238E27FC236}">
                <a16:creationId xmlns:a16="http://schemas.microsoft.com/office/drawing/2014/main" id="{62225C6C-8747-4997-9232-F121399E85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60538" y="3840163"/>
            <a:ext cx="2157412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ko-KR" altLang="en-US" sz="900"/>
              <a:t>전체 </a:t>
            </a:r>
            <a:r>
              <a:rPr lang="en-US" altLang="ko-KR" sz="900"/>
              <a:t>4    </a:t>
            </a:r>
            <a:r>
              <a:rPr lang="ko-KR" altLang="en-US" sz="900"/>
              <a:t>현재페이지 </a:t>
            </a:r>
            <a:r>
              <a:rPr lang="en-US" altLang="ko-KR" sz="900"/>
              <a:t>1/1	</a:t>
            </a:r>
            <a:endParaRPr lang="ko-KR" altLang="en-US" sz="90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CA1E9F18-73B5-432C-A153-6D478B845743}"/>
              </a:ext>
            </a:extLst>
          </p:cNvPr>
          <p:cNvSpPr txBox="1"/>
          <p:nvPr/>
        </p:nvSpPr>
        <p:spPr>
          <a:xfrm>
            <a:off x="5819775" y="3071813"/>
            <a:ext cx="758825" cy="246062"/>
          </a:xfrm>
          <a:prstGeom prst="rect">
            <a:avLst/>
          </a:prstGeom>
          <a:solidFill>
            <a:sysClr val="window" lastClr="FFFFFF"/>
          </a:solidFill>
        </p:spPr>
        <p:txBody>
          <a:bodyPr>
            <a:spAutoFit/>
          </a:bodyPr>
          <a:lstStyle/>
          <a:p>
            <a:pPr algn="r" defTabSz="1028700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kern="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세부분야</a:t>
            </a:r>
          </a:p>
        </p:txBody>
      </p:sp>
      <p:sp>
        <p:nvSpPr>
          <p:cNvPr id="80" name="Rectangle 2645">
            <a:extLst>
              <a:ext uri="{FF2B5EF4-FFF2-40B4-BE49-F238E27FC236}">
                <a16:creationId xmlns:a16="http://schemas.microsoft.com/office/drawing/2014/main" id="{33E52A3C-BC3D-4F2A-A151-8EC8B8C48D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26213" y="3074988"/>
            <a:ext cx="1338262" cy="227012"/>
          </a:xfrm>
          <a:prstGeom prst="rect">
            <a:avLst/>
          </a:prstGeom>
          <a:solidFill>
            <a:sysClr val="window" lastClr="FFFFFF"/>
          </a:solidFill>
          <a:ln w="9525" algn="ctr">
            <a:solidFill>
              <a:sysClr val="window" lastClr="FFFFFF">
                <a:lumMod val="50000"/>
              </a:sysClr>
            </a:solidFill>
            <a:miter lim="800000"/>
            <a:headEnd/>
            <a:tailEnd/>
          </a:ln>
        </p:spPr>
        <p:txBody>
          <a:bodyPr wrap="none" lIns="46800" rIns="46800" anchor="ctr"/>
          <a:lstStyle/>
          <a:p>
            <a:pPr defTabSz="1028700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800" kern="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인공지능</a:t>
            </a:r>
            <a:r>
              <a:rPr kumimoji="0" lang="en-US" altLang="ko-KR" sz="800" kern="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(AI) </a:t>
            </a:r>
            <a:r>
              <a:rPr kumimoji="0" lang="ko-KR" altLang="en-US" sz="800" kern="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플랫폼  전문가</a:t>
            </a:r>
            <a:endParaRPr kumimoji="0" lang="en-US" altLang="ko-KR" sz="800" kern="0" dirty="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3A6EE2A6-5F64-47F7-81B0-EDFB4C95BD19}"/>
              </a:ext>
            </a:extLst>
          </p:cNvPr>
          <p:cNvSpPr txBox="1"/>
          <p:nvPr/>
        </p:nvSpPr>
        <p:spPr>
          <a:xfrm>
            <a:off x="2481263" y="3071813"/>
            <a:ext cx="690562" cy="246062"/>
          </a:xfrm>
          <a:prstGeom prst="rect">
            <a:avLst/>
          </a:prstGeom>
          <a:solidFill>
            <a:sysClr val="window" lastClr="FFFFFF"/>
          </a:solidFill>
        </p:spPr>
        <p:txBody>
          <a:bodyPr>
            <a:spAutoFit/>
          </a:bodyPr>
          <a:lstStyle/>
          <a:p>
            <a:pPr algn="r" defTabSz="1028700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kern="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구분</a:t>
            </a:r>
          </a:p>
        </p:txBody>
      </p:sp>
      <p:sp>
        <p:nvSpPr>
          <p:cNvPr id="86" name="Rectangle 2645">
            <a:extLst>
              <a:ext uri="{FF2B5EF4-FFF2-40B4-BE49-F238E27FC236}">
                <a16:creationId xmlns:a16="http://schemas.microsoft.com/office/drawing/2014/main" id="{475BFE7F-67DE-4822-8854-9526A5E51A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95638" y="3074988"/>
            <a:ext cx="801687" cy="227012"/>
          </a:xfrm>
          <a:prstGeom prst="rect">
            <a:avLst/>
          </a:prstGeom>
          <a:solidFill>
            <a:sysClr val="window" lastClr="FFFFFF"/>
          </a:solidFill>
          <a:ln w="9525" algn="ctr">
            <a:solidFill>
              <a:sysClr val="window" lastClr="FFFFFF">
                <a:lumMod val="50000"/>
              </a:sysClr>
            </a:solidFill>
            <a:miter lim="800000"/>
            <a:headEnd/>
            <a:tailEnd/>
          </a:ln>
        </p:spPr>
        <p:txBody>
          <a:bodyPr wrap="none" lIns="46800" rIns="46800" anchor="ctr"/>
          <a:lstStyle/>
          <a:p>
            <a:pPr defTabSz="1028700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800" kern="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신기술</a:t>
            </a:r>
            <a:endParaRPr kumimoji="0" lang="en-US" altLang="ko-KR" sz="800" kern="0" dirty="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B8F21DDC-D46B-4DDD-95BF-B9698F7A74D2}"/>
              </a:ext>
            </a:extLst>
          </p:cNvPr>
          <p:cNvSpPr txBox="1"/>
          <p:nvPr/>
        </p:nvSpPr>
        <p:spPr>
          <a:xfrm>
            <a:off x="4265613" y="3071813"/>
            <a:ext cx="625475" cy="246062"/>
          </a:xfrm>
          <a:prstGeom prst="rect">
            <a:avLst/>
          </a:prstGeom>
          <a:solidFill>
            <a:sysClr val="window" lastClr="FFFFFF"/>
          </a:solidFill>
        </p:spPr>
        <p:txBody>
          <a:bodyPr>
            <a:spAutoFit/>
          </a:bodyPr>
          <a:lstStyle/>
          <a:p>
            <a:pPr algn="r" defTabSz="1028700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kern="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분야</a:t>
            </a:r>
          </a:p>
        </p:txBody>
      </p:sp>
      <p:sp>
        <p:nvSpPr>
          <p:cNvPr id="92" name="Rectangle 2645">
            <a:extLst>
              <a:ext uri="{FF2B5EF4-FFF2-40B4-BE49-F238E27FC236}">
                <a16:creationId xmlns:a16="http://schemas.microsoft.com/office/drawing/2014/main" id="{81C9654F-D939-403E-8362-2788CBA013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32363" y="3074988"/>
            <a:ext cx="801687" cy="227012"/>
          </a:xfrm>
          <a:prstGeom prst="rect">
            <a:avLst/>
          </a:prstGeom>
          <a:solidFill>
            <a:sysClr val="window" lastClr="FFFFFF"/>
          </a:solidFill>
          <a:ln w="9525" algn="ctr">
            <a:solidFill>
              <a:sysClr val="window" lastClr="FFFFFF">
                <a:lumMod val="50000"/>
              </a:sysClr>
            </a:solidFill>
            <a:miter lim="800000"/>
            <a:headEnd/>
            <a:tailEnd/>
          </a:ln>
        </p:spPr>
        <p:txBody>
          <a:bodyPr wrap="none" lIns="46800" rIns="46800" anchor="ctr"/>
          <a:lstStyle/>
          <a:p>
            <a:pPr algn="ctr" defTabSz="1028700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800" kern="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인공지능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8EEF86FB-4616-49BA-9A35-E4093646E0F6}"/>
              </a:ext>
            </a:extLst>
          </p:cNvPr>
          <p:cNvSpPr txBox="1"/>
          <p:nvPr/>
        </p:nvSpPr>
        <p:spPr>
          <a:xfrm>
            <a:off x="958850" y="3071813"/>
            <a:ext cx="692150" cy="246062"/>
          </a:xfrm>
          <a:prstGeom prst="rect">
            <a:avLst/>
          </a:prstGeom>
          <a:solidFill>
            <a:sysClr val="window" lastClr="FFFFFF"/>
          </a:solidFill>
        </p:spPr>
        <p:txBody>
          <a:bodyPr>
            <a:spAutoFit/>
          </a:bodyPr>
          <a:lstStyle/>
          <a:p>
            <a:pPr algn="r" defTabSz="1028700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kern="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교내</a:t>
            </a:r>
          </a:p>
        </p:txBody>
      </p:sp>
      <p:grpSp>
        <p:nvGrpSpPr>
          <p:cNvPr id="53290" name="그룹 95">
            <a:extLst>
              <a:ext uri="{FF2B5EF4-FFF2-40B4-BE49-F238E27FC236}">
                <a16:creationId xmlns:a16="http://schemas.microsoft.com/office/drawing/2014/main" id="{5F9FB9CC-F23C-44BA-AE12-4418DD0DBE1E}"/>
              </a:ext>
            </a:extLst>
          </p:cNvPr>
          <p:cNvGrpSpPr>
            <a:grpSpLocks/>
          </p:cNvGrpSpPr>
          <p:nvPr/>
        </p:nvGrpSpPr>
        <p:grpSpPr bwMode="auto">
          <a:xfrm>
            <a:off x="1673225" y="3063875"/>
            <a:ext cx="927100" cy="238125"/>
            <a:chOff x="1733945" y="1830327"/>
            <a:chExt cx="1230390" cy="310293"/>
          </a:xfrm>
        </p:grpSpPr>
        <p:sp>
          <p:nvSpPr>
            <p:cNvPr id="97" name="Rectangle 2645">
              <a:extLst>
                <a:ext uri="{FF2B5EF4-FFF2-40B4-BE49-F238E27FC236}">
                  <a16:creationId xmlns:a16="http://schemas.microsoft.com/office/drawing/2014/main" id="{E6D5DA9F-4322-440A-ABAA-3B8100F80A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33945" y="1844808"/>
              <a:ext cx="1063951" cy="295812"/>
            </a:xfrm>
            <a:prstGeom prst="rect">
              <a:avLst/>
            </a:prstGeom>
            <a:solidFill>
              <a:sysClr val="window" lastClr="FFFFFF"/>
            </a:solidFill>
            <a:ln w="9525" algn="ctr">
              <a:solidFill>
                <a:sysClr val="window" lastClr="FFFFFF">
                  <a:lumMod val="50000"/>
                </a:sysClr>
              </a:solidFill>
              <a:miter lim="800000"/>
              <a:headEnd/>
              <a:tailEnd/>
            </a:ln>
          </p:spPr>
          <p:txBody>
            <a:bodyPr wrap="none" lIns="46800" rIns="46800" anchor="ctr"/>
            <a:lstStyle/>
            <a:p>
              <a:pPr algn="ctr" defTabSz="1028700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800" kern="0" dirty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-</a:t>
              </a:r>
              <a:r>
                <a:rPr kumimoji="0" lang="ko-KR" altLang="en-US" sz="800" kern="0" dirty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전체</a:t>
              </a:r>
              <a:r>
                <a:rPr kumimoji="0" lang="en-US" altLang="ko-KR" sz="800" kern="0" dirty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-</a:t>
              </a:r>
              <a:endParaRPr kumimoji="0" lang="ko-KR" altLang="en-US" sz="800" kern="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98" name="Rectangle 2645">
              <a:extLst>
                <a:ext uri="{FF2B5EF4-FFF2-40B4-BE49-F238E27FC236}">
                  <a16:creationId xmlns:a16="http://schemas.microsoft.com/office/drawing/2014/main" id="{B3AFF4FF-63BC-4BC5-B08F-19FE26EA95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02110" y="1830327"/>
              <a:ext cx="162225" cy="310293"/>
            </a:xfrm>
            <a:prstGeom prst="rect">
              <a:avLst/>
            </a:prstGeom>
            <a:solidFill>
              <a:sysClr val="window" lastClr="FFFFFF">
                <a:lumMod val="85000"/>
              </a:sysClr>
            </a:solidFill>
            <a:ln w="9525" algn="ctr">
              <a:solidFill>
                <a:sysClr val="window" lastClr="FFFFFF">
                  <a:lumMod val="50000"/>
                </a:sys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1028700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700" kern="0" dirty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▼</a:t>
              </a:r>
            </a:p>
          </p:txBody>
        </p:sp>
      </p:grpSp>
      <p:sp>
        <p:nvSpPr>
          <p:cNvPr id="99" name="Panel">
            <a:extLst>
              <a:ext uri="{FF2B5EF4-FFF2-40B4-BE49-F238E27FC236}">
                <a16:creationId xmlns:a16="http://schemas.microsoft.com/office/drawing/2014/main" id="{15393441-E9A3-461E-8769-33B0F1CAC9CA}"/>
              </a:ext>
            </a:extLst>
          </p:cNvPr>
          <p:cNvSpPr>
            <a:spLocks/>
          </p:cNvSpPr>
          <p:nvPr/>
        </p:nvSpPr>
        <p:spPr bwMode="auto">
          <a:xfrm>
            <a:off x="1677988" y="3281363"/>
            <a:ext cx="922337" cy="274637"/>
          </a:xfrm>
          <a:prstGeom prst="rect">
            <a:avLst/>
          </a:prstGeom>
          <a:solidFill>
            <a:sysClr val="window" lastClr="FFFFFF"/>
          </a:solidFill>
          <a:ln w="9525" algn="ctr">
            <a:solidFill>
              <a:sysClr val="window" lastClr="FFFFFF">
                <a:lumMod val="50000"/>
              </a:sysClr>
            </a:solidFill>
            <a:miter lim="800000"/>
            <a:headEnd/>
            <a:tailEnd/>
          </a:ln>
        </p:spPr>
        <p:txBody>
          <a:bodyPr wrap="none" lIns="46800" rIns="46800" anchor="ctr"/>
          <a:lstStyle/>
          <a:p>
            <a:pPr defTabSz="1028700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800" kern="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Y</a:t>
            </a:r>
          </a:p>
          <a:p>
            <a:pPr defTabSz="1028700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800" kern="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N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A81D73F4-56DC-463C-9C89-BF2C9A05174A}"/>
              </a:ext>
            </a:extLst>
          </p:cNvPr>
          <p:cNvSpPr txBox="1"/>
          <p:nvPr/>
        </p:nvSpPr>
        <p:spPr>
          <a:xfrm>
            <a:off x="3689350" y="2752725"/>
            <a:ext cx="692150" cy="246063"/>
          </a:xfrm>
          <a:prstGeom prst="rect">
            <a:avLst/>
          </a:prstGeom>
          <a:solidFill>
            <a:sysClr val="window" lastClr="FFFFFF"/>
          </a:solidFill>
        </p:spPr>
        <p:txBody>
          <a:bodyPr>
            <a:spAutoFit/>
          </a:bodyPr>
          <a:lstStyle/>
          <a:p>
            <a:pPr algn="r" defTabSz="1028700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kern="0" dirty="0" err="1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과정명</a:t>
            </a:r>
            <a:endParaRPr kumimoji="0" lang="ko-KR" altLang="en-US" kern="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123" name="사각형: 둥근 모서리 122">
            <a:extLst>
              <a:ext uri="{FF2B5EF4-FFF2-40B4-BE49-F238E27FC236}">
                <a16:creationId xmlns:a16="http://schemas.microsoft.com/office/drawing/2014/main" id="{77EBBEB1-DBED-4065-8CC2-151E84111D70}"/>
              </a:ext>
            </a:extLst>
          </p:cNvPr>
          <p:cNvSpPr/>
          <p:nvPr/>
        </p:nvSpPr>
        <p:spPr>
          <a:xfrm>
            <a:off x="4411663" y="2773363"/>
            <a:ext cx="2286000" cy="255587"/>
          </a:xfrm>
          <a:prstGeom prst="roundRect">
            <a:avLst>
              <a:gd name="adj" fmla="val 3883"/>
            </a:avLst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9163770E-2139-477D-9081-E35EE33424E2}"/>
              </a:ext>
            </a:extLst>
          </p:cNvPr>
          <p:cNvSpPr/>
          <p:nvPr/>
        </p:nvSpPr>
        <p:spPr>
          <a:xfrm>
            <a:off x="6726238" y="2771775"/>
            <a:ext cx="590550" cy="24447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rmAutofit/>
          </a:bodyPr>
          <a:lstStyle/>
          <a:p>
            <a:pPr algn="ctr">
              <a:defRPr/>
            </a:pPr>
            <a:r>
              <a:rPr lang="ko-KR" altLang="en-US" sz="75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검색</a:t>
            </a:r>
            <a:endParaRPr lang="ko-KR" altLang="en-US" sz="75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Segoe UI" panose="020B0502040204020203" pitchFamily="34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0E092427-29D8-4699-99BF-6E4BCE49609F}"/>
              </a:ext>
            </a:extLst>
          </p:cNvPr>
          <p:cNvSpPr/>
          <p:nvPr/>
        </p:nvSpPr>
        <p:spPr>
          <a:xfrm>
            <a:off x="795338" y="2397125"/>
            <a:ext cx="7104062" cy="2540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defTabSz="1028700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50" kern="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itchFamily="50" charset="-127"/>
                <a:ea typeface="맑은 고딕" panose="020B0503020000020004" pitchFamily="50" charset="-127"/>
              </a:rPr>
              <a:t>모집 과정</a:t>
            </a:r>
            <a:r>
              <a:rPr kumimoji="0" lang="en-US" altLang="ko-KR" sz="1050" kern="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itchFamily="50" charset="-127"/>
                <a:ea typeface="맑은 고딕" panose="020B0503020000020004" pitchFamily="50" charset="-127"/>
              </a:rPr>
              <a:t>: 30</a:t>
            </a:r>
            <a:r>
              <a:rPr kumimoji="0" lang="ko-KR" altLang="en-US" sz="1050" kern="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itchFamily="50" charset="-127"/>
                <a:ea typeface="맑은 고딕" panose="020B0503020000020004" pitchFamily="50" charset="-127"/>
              </a:rPr>
              <a:t>과정  </a:t>
            </a:r>
            <a:r>
              <a:rPr kumimoji="0" lang="en-US" altLang="ko-KR" sz="1050" kern="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itchFamily="50" charset="-127"/>
                <a:ea typeface="맑은 고딕" panose="020B0503020000020004" pitchFamily="50" charset="-127"/>
              </a:rPr>
              <a:t>|   </a:t>
            </a:r>
            <a:r>
              <a:rPr kumimoji="0" lang="ko-KR" altLang="en-US" sz="1050" kern="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itchFamily="50" charset="-127"/>
                <a:ea typeface="맑은 고딕" panose="020B0503020000020004" pitchFamily="50" charset="-127"/>
              </a:rPr>
              <a:t>신청자 </a:t>
            </a:r>
            <a:r>
              <a:rPr kumimoji="0" lang="en-US" altLang="ko-KR" sz="1050" kern="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itchFamily="50" charset="-127"/>
                <a:ea typeface="맑은 고딕" panose="020B0503020000020004" pitchFamily="50" charset="-127"/>
              </a:rPr>
              <a:t>: 22 (</a:t>
            </a:r>
            <a:r>
              <a:rPr kumimoji="0" lang="ko-KR" altLang="en-US" sz="1050" kern="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itchFamily="50" charset="-127"/>
                <a:ea typeface="맑은 고딕" panose="020B0503020000020004" pitchFamily="50" charset="-127"/>
              </a:rPr>
              <a:t>교내 </a:t>
            </a:r>
            <a:r>
              <a:rPr kumimoji="0" lang="en-US" altLang="ko-KR" sz="1050" kern="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itchFamily="50" charset="-127"/>
                <a:ea typeface="맑은 고딕" panose="020B0503020000020004" pitchFamily="50" charset="-127"/>
              </a:rPr>
              <a:t>: 9/ </a:t>
            </a:r>
            <a:r>
              <a:rPr kumimoji="0" lang="ko-KR" altLang="en-US" sz="1050" kern="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itchFamily="50" charset="-127"/>
                <a:ea typeface="맑은 고딕" panose="020B0503020000020004" pitchFamily="50" charset="-127"/>
              </a:rPr>
              <a:t>교외 </a:t>
            </a:r>
            <a:r>
              <a:rPr kumimoji="0" lang="en-US" altLang="ko-KR" sz="1050" kern="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itchFamily="50" charset="-127"/>
                <a:ea typeface="맑은 고딕" panose="020B0503020000020004" pitchFamily="50" charset="-127"/>
              </a:rPr>
              <a:t>: 13)</a:t>
            </a:r>
            <a:endParaRPr kumimoji="0" lang="ko-KR" altLang="en-US" sz="1050" kern="0" dirty="0">
              <a:solidFill>
                <a:prstClr val="black">
                  <a:lumMod val="85000"/>
                  <a:lumOff val="15000"/>
                </a:prstClr>
              </a:solidFill>
              <a:latin typeface="맑은 고딕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3296" name="직사각형 127">
            <a:extLst>
              <a:ext uri="{FF2B5EF4-FFF2-40B4-BE49-F238E27FC236}">
                <a16:creationId xmlns:a16="http://schemas.microsoft.com/office/drawing/2014/main" id="{5AF683A7-F4DC-4A1F-AA08-356D4120AE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7825" y="1989138"/>
            <a:ext cx="7640638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1028700"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defTabSz="10287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defTabSz="10287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defTabSz="10287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defTabSz="10287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defTabSz="10287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defTabSz="10287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defTabSz="10287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defTabSz="10287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kumimoji="0" lang="en-US" altLang="ko-KR" sz="1600" b="1">
                <a:solidFill>
                  <a:srgbClr val="000000"/>
                </a:solidFill>
              </a:rPr>
              <a:t>2022</a:t>
            </a:r>
            <a:r>
              <a:rPr kumimoji="0" lang="ko-KR" altLang="en-US" sz="1600" b="1">
                <a:solidFill>
                  <a:srgbClr val="000000"/>
                </a:solidFill>
              </a:rPr>
              <a:t>년도 이러닝 콘텐츠 내용전문가 </a:t>
            </a:r>
            <a:r>
              <a:rPr kumimoji="0" lang="en-US" altLang="ko-KR" sz="1600" b="1">
                <a:solidFill>
                  <a:srgbClr val="000000"/>
                </a:solidFill>
              </a:rPr>
              <a:t>(</a:t>
            </a:r>
            <a:r>
              <a:rPr kumimoji="0" lang="ko-KR" altLang="en-US" sz="1600" b="1">
                <a:solidFill>
                  <a:srgbClr val="000000"/>
                </a:solidFill>
              </a:rPr>
              <a:t>정보통신 분야</a:t>
            </a:r>
            <a:r>
              <a:rPr kumimoji="0" lang="en-US" altLang="ko-KR" sz="1600" b="1">
                <a:solidFill>
                  <a:srgbClr val="000000"/>
                </a:solidFill>
              </a:rPr>
              <a:t>) </a:t>
            </a:r>
            <a:r>
              <a:rPr kumimoji="0" lang="ko-KR" altLang="en-US" sz="1600" b="1">
                <a:solidFill>
                  <a:srgbClr val="000000"/>
                </a:solidFill>
              </a:rPr>
              <a:t>추가 모집</a:t>
            </a:r>
          </a:p>
        </p:txBody>
      </p:sp>
      <p:graphicFrame>
        <p:nvGraphicFramePr>
          <p:cNvPr id="129" name="Google Shape;1284;p55">
            <a:extLst>
              <a:ext uri="{FF2B5EF4-FFF2-40B4-BE49-F238E27FC236}">
                <a16:creationId xmlns:a16="http://schemas.microsoft.com/office/drawing/2014/main" id="{C9A842D2-3B99-4F9B-9803-A05C1F797AF2}"/>
              </a:ext>
            </a:extLst>
          </p:cNvPr>
          <p:cNvGraphicFramePr/>
          <p:nvPr/>
        </p:nvGraphicFramePr>
        <p:xfrm>
          <a:off x="6991350" y="1754188"/>
          <a:ext cx="1298576" cy="2349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6492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92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349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dirty="0"/>
                        <a:t>과정별</a:t>
                      </a:r>
                      <a:endParaRPr sz="800" dirty="0"/>
                    </a:p>
                  </a:txBody>
                  <a:tcPr marL="0" marR="0" marT="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dirty="0"/>
                        <a:t>신청자별</a:t>
                      </a:r>
                      <a:endParaRPr sz="800" dirty="0"/>
                    </a:p>
                  </a:txBody>
                  <a:tcPr marL="0" marR="0" marT="0" marB="0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30" name="TextBox 129">
            <a:extLst>
              <a:ext uri="{FF2B5EF4-FFF2-40B4-BE49-F238E27FC236}">
                <a16:creationId xmlns:a16="http://schemas.microsoft.com/office/drawing/2014/main" id="{5EC8DEBB-3297-4668-91B7-AB7F575EDB64}"/>
              </a:ext>
            </a:extLst>
          </p:cNvPr>
          <p:cNvSpPr txBox="1"/>
          <p:nvPr/>
        </p:nvSpPr>
        <p:spPr>
          <a:xfrm>
            <a:off x="601663" y="1712913"/>
            <a:ext cx="690562" cy="246062"/>
          </a:xfrm>
          <a:prstGeom prst="rect">
            <a:avLst/>
          </a:prstGeom>
          <a:solidFill>
            <a:sysClr val="window" lastClr="FFFFFF"/>
          </a:solidFill>
        </p:spPr>
        <p:txBody>
          <a:bodyPr>
            <a:spAutoFit/>
          </a:bodyPr>
          <a:lstStyle/>
          <a:p>
            <a:pPr defTabSz="1028700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kern="0" dirty="0" err="1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공고별</a:t>
            </a:r>
            <a:endParaRPr kumimoji="0" lang="ko-KR" altLang="en-US" kern="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F55D1F3E-F0B5-451D-9DE4-3D3EE3C05944}"/>
              </a:ext>
            </a:extLst>
          </p:cNvPr>
          <p:cNvSpPr/>
          <p:nvPr/>
        </p:nvSpPr>
        <p:spPr>
          <a:xfrm>
            <a:off x="7373938" y="3813175"/>
            <a:ext cx="588962" cy="24447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rmAutofit/>
          </a:bodyPr>
          <a:lstStyle/>
          <a:p>
            <a:pPr algn="ctr">
              <a:defRPr/>
            </a:pPr>
            <a:r>
              <a:rPr lang="ko-KR" altLang="en-US" sz="750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엑셀업로드</a:t>
            </a:r>
            <a:endParaRPr lang="ko-KR" altLang="en-US" sz="75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Segoe UI" panose="020B0502040204020203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FAE17E9-4A55-4F23-A1F0-0B371C084186}"/>
              </a:ext>
            </a:extLst>
          </p:cNvPr>
          <p:cNvSpPr txBox="1"/>
          <p:nvPr/>
        </p:nvSpPr>
        <p:spPr>
          <a:xfrm>
            <a:off x="1087438" y="2733675"/>
            <a:ext cx="841375" cy="246063"/>
          </a:xfrm>
          <a:prstGeom prst="rect">
            <a:avLst/>
          </a:prstGeom>
          <a:solidFill>
            <a:sysClr val="window" lastClr="FFFFFF"/>
          </a:solidFill>
        </p:spPr>
        <p:txBody>
          <a:bodyPr>
            <a:spAutoFit/>
          </a:bodyPr>
          <a:lstStyle/>
          <a:p>
            <a:pPr algn="r" defTabSz="1028700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kern="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신청자명</a:t>
            </a:r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363BA8AC-147D-466D-AEA7-05F3403F968E}"/>
              </a:ext>
            </a:extLst>
          </p:cNvPr>
          <p:cNvSpPr/>
          <p:nvPr/>
        </p:nvSpPr>
        <p:spPr>
          <a:xfrm>
            <a:off x="1960563" y="2752725"/>
            <a:ext cx="1670050" cy="255588"/>
          </a:xfrm>
          <a:prstGeom prst="roundRect">
            <a:avLst>
              <a:gd name="adj" fmla="val 3883"/>
            </a:avLst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53309" name="그룹 48">
            <a:extLst>
              <a:ext uri="{FF2B5EF4-FFF2-40B4-BE49-F238E27FC236}">
                <a16:creationId xmlns:a16="http://schemas.microsoft.com/office/drawing/2014/main" id="{BE802EE8-935E-425C-91BC-0568DB90A838}"/>
              </a:ext>
            </a:extLst>
          </p:cNvPr>
          <p:cNvGrpSpPr>
            <a:grpSpLocks/>
          </p:cNvGrpSpPr>
          <p:nvPr/>
        </p:nvGrpSpPr>
        <p:grpSpPr bwMode="auto">
          <a:xfrm>
            <a:off x="841375" y="3840163"/>
            <a:ext cx="927100" cy="231775"/>
            <a:chOff x="1733945" y="1839852"/>
            <a:chExt cx="1230390" cy="300768"/>
          </a:xfrm>
        </p:grpSpPr>
        <p:sp>
          <p:nvSpPr>
            <p:cNvPr id="50" name="Rectangle 2645">
              <a:extLst>
                <a:ext uri="{FF2B5EF4-FFF2-40B4-BE49-F238E27FC236}">
                  <a16:creationId xmlns:a16="http://schemas.microsoft.com/office/drawing/2014/main" id="{666964A5-2A5D-44B4-99AF-E98C5B8295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33945" y="1843972"/>
              <a:ext cx="1063951" cy="296648"/>
            </a:xfrm>
            <a:prstGeom prst="rect">
              <a:avLst/>
            </a:prstGeom>
            <a:solidFill>
              <a:sysClr val="window" lastClr="FFFFFF"/>
            </a:solidFill>
            <a:ln w="9525" algn="ctr">
              <a:solidFill>
                <a:sysClr val="window" lastClr="FFFFFF">
                  <a:lumMod val="50000"/>
                </a:sysClr>
              </a:solidFill>
              <a:miter lim="800000"/>
              <a:headEnd/>
              <a:tailEnd/>
            </a:ln>
          </p:spPr>
          <p:txBody>
            <a:bodyPr wrap="none" lIns="46800" rIns="46800" anchor="ctr"/>
            <a:lstStyle/>
            <a:p>
              <a:pPr algn="ctr" defTabSz="1028700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800" kern="0" dirty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페이지당 </a:t>
              </a:r>
              <a:r>
                <a:rPr kumimoji="0" lang="en-US" altLang="ko-KR" sz="800" kern="0" dirty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10</a:t>
              </a:r>
              <a:r>
                <a:rPr kumimoji="0" lang="ko-KR" altLang="en-US" sz="800" kern="0" dirty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개</a:t>
              </a:r>
            </a:p>
          </p:txBody>
        </p:sp>
        <p:sp>
          <p:nvSpPr>
            <p:cNvPr id="51" name="Rectangle 2645">
              <a:extLst>
                <a:ext uri="{FF2B5EF4-FFF2-40B4-BE49-F238E27FC236}">
                  <a16:creationId xmlns:a16="http://schemas.microsoft.com/office/drawing/2014/main" id="{A25A3770-1F36-4F64-A8C6-5827173BD0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02110" y="1839852"/>
              <a:ext cx="162225" cy="300768"/>
            </a:xfrm>
            <a:prstGeom prst="rect">
              <a:avLst/>
            </a:prstGeom>
            <a:solidFill>
              <a:sysClr val="window" lastClr="FFFFFF">
                <a:lumMod val="85000"/>
              </a:sysClr>
            </a:solidFill>
            <a:ln w="9525" algn="ctr">
              <a:solidFill>
                <a:sysClr val="window" lastClr="FFFFFF">
                  <a:lumMod val="50000"/>
                </a:sys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1028700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700" kern="0" dirty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▼</a:t>
              </a:r>
            </a:p>
          </p:txBody>
        </p:sp>
      </p:grp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F59A4D92-B8DA-4A4A-B25D-7AA088AA4F90}"/>
              </a:ext>
            </a:extLst>
          </p:cNvPr>
          <p:cNvSpPr/>
          <p:nvPr/>
        </p:nvSpPr>
        <p:spPr>
          <a:xfrm>
            <a:off x="6623050" y="3813175"/>
            <a:ext cx="590550" cy="24447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rmAutofit/>
          </a:bodyPr>
          <a:lstStyle/>
          <a:p>
            <a:pPr algn="ctr">
              <a:defRPr/>
            </a:pPr>
            <a:r>
              <a:rPr lang="ko-KR" altLang="en-US" sz="75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엑셀다운로드</a:t>
            </a:r>
            <a:endParaRPr lang="ko-KR" altLang="en-US" sz="75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Segoe UI" panose="020B0502040204020203" pitchFamily="34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0CFF6EEA-1399-4002-8842-2990800FB820}"/>
              </a:ext>
            </a:extLst>
          </p:cNvPr>
          <p:cNvSpPr/>
          <p:nvPr/>
        </p:nvSpPr>
        <p:spPr>
          <a:xfrm>
            <a:off x="5662613" y="3813175"/>
            <a:ext cx="801687" cy="24447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rmAutofit/>
          </a:bodyPr>
          <a:lstStyle/>
          <a:p>
            <a:pPr algn="ctr">
              <a:defRPr/>
            </a:pPr>
            <a:r>
              <a:rPr lang="ko-KR" altLang="en-US" sz="75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첨부파일다운로드</a:t>
            </a:r>
            <a:endParaRPr lang="ko-KR" altLang="en-US" sz="75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Segoe UI" panose="020B0502040204020203" pitchFamily="34" charset="0"/>
            </a:endParaRPr>
          </a:p>
        </p:txBody>
      </p:sp>
      <p:graphicFrame>
        <p:nvGraphicFramePr>
          <p:cNvPr id="54" name="표 53">
            <a:extLst>
              <a:ext uri="{FF2B5EF4-FFF2-40B4-BE49-F238E27FC236}">
                <a16:creationId xmlns:a16="http://schemas.microsoft.com/office/drawing/2014/main" id="{B5954C04-A950-4701-A4E4-02AF175BAA1C}"/>
              </a:ext>
            </a:extLst>
          </p:cNvPr>
          <p:cNvGraphicFramePr>
            <a:graphicFrameLocks noGrp="1"/>
          </p:cNvGraphicFramePr>
          <p:nvPr/>
        </p:nvGraphicFramePr>
        <p:xfrm>
          <a:off x="661988" y="4116388"/>
          <a:ext cx="12439649" cy="1285886"/>
        </p:xfrm>
        <a:graphic>
          <a:graphicData uri="http://schemas.openxmlformats.org/drawingml/2006/table">
            <a:tbl>
              <a:tblPr/>
              <a:tblGrid>
                <a:gridCol w="209207">
                  <a:extLst>
                    <a:ext uri="{9D8B030D-6E8A-4147-A177-3AD203B41FA5}">
                      <a16:colId xmlns:a16="http://schemas.microsoft.com/office/drawing/2014/main" val="566222524"/>
                    </a:ext>
                  </a:extLst>
                </a:gridCol>
                <a:gridCol w="512397">
                  <a:extLst>
                    <a:ext uri="{9D8B030D-6E8A-4147-A177-3AD203B41FA5}">
                      <a16:colId xmlns:a16="http://schemas.microsoft.com/office/drawing/2014/main" val="3812308265"/>
                    </a:ext>
                  </a:extLst>
                </a:gridCol>
                <a:gridCol w="526361">
                  <a:extLst>
                    <a:ext uri="{9D8B030D-6E8A-4147-A177-3AD203B41FA5}">
                      <a16:colId xmlns:a16="http://schemas.microsoft.com/office/drawing/2014/main" val="3319394366"/>
                    </a:ext>
                  </a:extLst>
                </a:gridCol>
                <a:gridCol w="892579">
                  <a:extLst>
                    <a:ext uri="{9D8B030D-6E8A-4147-A177-3AD203B41FA5}">
                      <a16:colId xmlns:a16="http://schemas.microsoft.com/office/drawing/2014/main" val="170826566"/>
                    </a:ext>
                  </a:extLst>
                </a:gridCol>
                <a:gridCol w="413082">
                  <a:extLst>
                    <a:ext uri="{9D8B030D-6E8A-4147-A177-3AD203B41FA5}">
                      <a16:colId xmlns:a16="http://schemas.microsoft.com/office/drawing/2014/main" val="3718950467"/>
                    </a:ext>
                  </a:extLst>
                </a:gridCol>
                <a:gridCol w="512397">
                  <a:extLst>
                    <a:ext uri="{9D8B030D-6E8A-4147-A177-3AD203B41FA5}">
                      <a16:colId xmlns:a16="http://schemas.microsoft.com/office/drawing/2014/main" val="2344838722"/>
                    </a:ext>
                  </a:extLst>
                </a:gridCol>
                <a:gridCol w="765335">
                  <a:extLst>
                    <a:ext uri="{9D8B030D-6E8A-4147-A177-3AD203B41FA5}">
                      <a16:colId xmlns:a16="http://schemas.microsoft.com/office/drawing/2014/main" val="1948129596"/>
                    </a:ext>
                  </a:extLst>
                </a:gridCol>
                <a:gridCol w="1432596">
                  <a:extLst>
                    <a:ext uri="{9D8B030D-6E8A-4147-A177-3AD203B41FA5}">
                      <a16:colId xmlns:a16="http://schemas.microsoft.com/office/drawing/2014/main" val="29733467"/>
                    </a:ext>
                  </a:extLst>
                </a:gridCol>
                <a:gridCol w="512397">
                  <a:extLst>
                    <a:ext uri="{9D8B030D-6E8A-4147-A177-3AD203B41FA5}">
                      <a16:colId xmlns:a16="http://schemas.microsoft.com/office/drawing/2014/main" val="2991846103"/>
                    </a:ext>
                  </a:extLst>
                </a:gridCol>
                <a:gridCol w="1344967">
                  <a:extLst>
                    <a:ext uri="{9D8B030D-6E8A-4147-A177-3AD203B41FA5}">
                      <a16:colId xmlns:a16="http://schemas.microsoft.com/office/drawing/2014/main" val="976494582"/>
                    </a:ext>
                  </a:extLst>
                </a:gridCol>
                <a:gridCol w="451792">
                  <a:extLst>
                    <a:ext uri="{9D8B030D-6E8A-4147-A177-3AD203B41FA5}">
                      <a16:colId xmlns:a16="http://schemas.microsoft.com/office/drawing/2014/main" val="969798585"/>
                    </a:ext>
                  </a:extLst>
                </a:gridCol>
                <a:gridCol w="411423">
                  <a:extLst>
                    <a:ext uri="{9D8B030D-6E8A-4147-A177-3AD203B41FA5}">
                      <a16:colId xmlns:a16="http://schemas.microsoft.com/office/drawing/2014/main" val="2804110606"/>
                    </a:ext>
                  </a:extLst>
                </a:gridCol>
                <a:gridCol w="515616">
                  <a:extLst>
                    <a:ext uri="{9D8B030D-6E8A-4147-A177-3AD203B41FA5}">
                      <a16:colId xmlns:a16="http://schemas.microsoft.com/office/drawing/2014/main" val="3074943369"/>
                    </a:ext>
                  </a:extLst>
                </a:gridCol>
                <a:gridCol w="541167">
                  <a:extLst>
                    <a:ext uri="{9D8B030D-6E8A-4147-A177-3AD203B41FA5}">
                      <a16:colId xmlns:a16="http://schemas.microsoft.com/office/drawing/2014/main" val="2840404670"/>
                    </a:ext>
                  </a:extLst>
                </a:gridCol>
                <a:gridCol w="420908">
                  <a:extLst>
                    <a:ext uri="{9D8B030D-6E8A-4147-A177-3AD203B41FA5}">
                      <a16:colId xmlns:a16="http://schemas.microsoft.com/office/drawing/2014/main" val="2223891534"/>
                    </a:ext>
                  </a:extLst>
                </a:gridCol>
                <a:gridCol w="481037">
                  <a:extLst>
                    <a:ext uri="{9D8B030D-6E8A-4147-A177-3AD203B41FA5}">
                      <a16:colId xmlns:a16="http://schemas.microsoft.com/office/drawing/2014/main" val="3609185699"/>
                    </a:ext>
                  </a:extLst>
                </a:gridCol>
                <a:gridCol w="601296">
                  <a:extLst>
                    <a:ext uri="{9D8B030D-6E8A-4147-A177-3AD203B41FA5}">
                      <a16:colId xmlns:a16="http://schemas.microsoft.com/office/drawing/2014/main" val="1085095731"/>
                    </a:ext>
                  </a:extLst>
                </a:gridCol>
                <a:gridCol w="481037">
                  <a:extLst>
                    <a:ext uri="{9D8B030D-6E8A-4147-A177-3AD203B41FA5}">
                      <a16:colId xmlns:a16="http://schemas.microsoft.com/office/drawing/2014/main" val="3572895045"/>
                    </a:ext>
                  </a:extLst>
                </a:gridCol>
                <a:gridCol w="420908">
                  <a:extLst>
                    <a:ext uri="{9D8B030D-6E8A-4147-A177-3AD203B41FA5}">
                      <a16:colId xmlns:a16="http://schemas.microsoft.com/office/drawing/2014/main" val="3335250609"/>
                    </a:ext>
                  </a:extLst>
                </a:gridCol>
                <a:gridCol w="516600">
                  <a:extLst>
                    <a:ext uri="{9D8B030D-6E8A-4147-A177-3AD203B41FA5}">
                      <a16:colId xmlns:a16="http://schemas.microsoft.com/office/drawing/2014/main" val="1896432115"/>
                    </a:ext>
                  </a:extLst>
                </a:gridCol>
                <a:gridCol w="476547">
                  <a:extLst>
                    <a:ext uri="{9D8B030D-6E8A-4147-A177-3AD203B41FA5}">
                      <a16:colId xmlns:a16="http://schemas.microsoft.com/office/drawing/2014/main" val="3113483564"/>
                    </a:ext>
                  </a:extLst>
                </a:gridCol>
              </a:tblGrid>
              <a:tr h="335203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□</a:t>
                      </a:r>
                      <a:endParaRPr lang="ko-KR" altLang="en-US" sz="900" dirty="0">
                        <a:effectLst/>
                      </a:endParaRPr>
                    </a:p>
                  </a:txBody>
                  <a:tcPr marL="91442" marR="91442" marT="45683" marB="45683">
                    <a:lnL>
                      <a:noFill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신청자</a:t>
                      </a: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ID</a:t>
                      </a:r>
                      <a:endParaRPr lang="ko-KR" altLang="en-US" sz="8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핸드폰번호</a:t>
                      </a: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교내</a:t>
                      </a:r>
                      <a:endParaRPr lang="ko-KR" altLang="en-US" sz="8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구분</a:t>
                      </a: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분야</a:t>
                      </a: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세부분야</a:t>
                      </a: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과정명</a:t>
                      </a:r>
                      <a:endParaRPr lang="en-US" altLang="ko-KR" sz="8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연번</a:t>
                      </a: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과정명</a:t>
                      </a:r>
                      <a:endParaRPr lang="ko-KR" altLang="en-US" sz="8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권장회차</a:t>
                      </a:r>
                      <a:endParaRPr lang="ko-KR" altLang="en-US" sz="8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신청회차</a:t>
                      </a:r>
                      <a:endParaRPr lang="ko-KR" altLang="en-US" sz="8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신청서</a:t>
                      </a: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강의영상</a:t>
                      </a: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가점</a:t>
                      </a: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반려</a:t>
                      </a: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평점</a:t>
                      </a: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적합</a:t>
                      </a: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미선정사유</a:t>
                      </a: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선정결과</a:t>
                      </a: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8444086"/>
                  </a:ext>
                </a:extLst>
              </a:tr>
              <a:tr h="213285"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□</a:t>
                      </a:r>
                      <a:endParaRPr lang="en-US" sz="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91442" marR="91442" marT="45683" marB="45683" anchor="ctr">
                    <a:lnL>
                      <a:noFill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u="sng" dirty="0">
                          <a:solidFill>
                            <a:srgbClr val="0D6EF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홍길동</a:t>
                      </a:r>
                      <a:endParaRPr lang="ko-KR" altLang="en-US" sz="8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42" marR="91442" marT="45683" marB="45683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testJh5</a:t>
                      </a:r>
                    </a:p>
                  </a:txBody>
                  <a:tcPr marL="91442" marR="91442" marT="45683" marB="45683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010-1111-2222</a:t>
                      </a:r>
                    </a:p>
                  </a:txBody>
                  <a:tcPr marL="91442" marR="91442" marT="45683" marB="45683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</a:t>
                      </a:r>
                    </a:p>
                  </a:txBody>
                  <a:tcPr marL="91442" marR="91442" marT="45683" marB="45683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신기술</a:t>
                      </a:r>
                    </a:p>
                  </a:txBody>
                  <a:tcPr marL="91442" marR="91442" marT="45683" marB="45683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인공지능</a:t>
                      </a:r>
                      <a:r>
                        <a:rPr lang="en-US" altLang="ko-KR" sz="8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(AI)</a:t>
                      </a:r>
                    </a:p>
                  </a:txBody>
                  <a:tcPr marL="91442" marR="91442" marT="45683" marB="45683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인공지능</a:t>
                      </a:r>
                      <a:r>
                        <a:rPr lang="en-US" altLang="ko-KR" sz="8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(AI) </a:t>
                      </a:r>
                      <a:r>
                        <a:rPr lang="ko-KR" altLang="en-US" sz="8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플랫폼 전문가</a:t>
                      </a:r>
                    </a:p>
                  </a:txBody>
                  <a:tcPr marL="91442" marR="91442" marT="45683" marB="45683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</a:t>
                      </a:r>
                    </a:p>
                  </a:txBody>
                  <a:tcPr marL="91442" marR="91442" marT="45683" marB="45683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 저장 기술과 관리</a:t>
                      </a:r>
                    </a:p>
                  </a:txBody>
                  <a:tcPr marL="91442" marR="91442" marT="45683" marB="45683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91442" marR="91442" marT="45683" marB="45683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91442" marR="91442" marT="45683" marB="45683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8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42" marR="91442" marT="45683" marB="45683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</a:t>
                      </a:r>
                    </a:p>
                  </a:txBody>
                  <a:tcPr marL="91442" marR="91442" marT="45683" marB="45683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42" marR="91442" marT="45683" marB="45683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</a:t>
                      </a:r>
                    </a:p>
                  </a:txBody>
                  <a:tcPr marL="91442" marR="91442" marT="45683" marB="45683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반려완료</a:t>
                      </a:r>
                    </a:p>
                  </a:txBody>
                  <a:tcPr marL="91442" marR="91442" marT="45683" marB="45683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  <a:endParaRPr lang="ko-KR" altLang="en-US" sz="8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42" marR="91442" marT="45683" marB="45683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적합</a:t>
                      </a:r>
                    </a:p>
                  </a:txBody>
                  <a:tcPr marL="91442" marR="91442" marT="45683" marB="45683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8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42" marR="91442" marT="45683" marB="45683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선정</a:t>
                      </a:r>
                    </a:p>
                  </a:txBody>
                  <a:tcPr marL="91442" marR="91442" marT="45683" marB="45683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8891806"/>
                  </a:ext>
                </a:extLst>
              </a:tr>
              <a:tr h="213285"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□</a:t>
                      </a:r>
                      <a:endParaRPr lang="en-US" sz="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91442" marR="91442" marT="45683" marB="45683" anchor="ctr">
                    <a:lnL>
                      <a:noFill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u="sng" dirty="0">
                          <a:solidFill>
                            <a:srgbClr val="0D6EF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</a:t>
                      </a:r>
                      <a:r>
                        <a:rPr lang="en-US" altLang="ko-KR" sz="800" u="sng" dirty="0">
                          <a:solidFill>
                            <a:srgbClr val="0D6EF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OO</a:t>
                      </a:r>
                      <a:endParaRPr lang="ko-KR" altLang="en-US" sz="8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42" marR="91442" marT="45683" marB="45683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testJh5</a:t>
                      </a:r>
                    </a:p>
                  </a:txBody>
                  <a:tcPr marL="91442" marR="91442" marT="45683" marB="45683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010-1111-2222</a:t>
                      </a:r>
                    </a:p>
                  </a:txBody>
                  <a:tcPr marL="91442" marR="91442" marT="45683" marB="45683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</a:t>
                      </a:r>
                    </a:p>
                  </a:txBody>
                  <a:tcPr marL="91442" marR="91442" marT="45683" marB="45683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신기술</a:t>
                      </a:r>
                    </a:p>
                  </a:txBody>
                  <a:tcPr marL="91442" marR="91442" marT="45683" marB="45683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인공지능</a:t>
                      </a:r>
                      <a:r>
                        <a:rPr lang="en-US" altLang="ko-KR" sz="8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(AI)</a:t>
                      </a:r>
                    </a:p>
                  </a:txBody>
                  <a:tcPr marL="91442" marR="91442" marT="45683" marB="45683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인공지능</a:t>
                      </a:r>
                      <a:r>
                        <a:rPr lang="en-US" altLang="ko-KR" sz="8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(AI) </a:t>
                      </a:r>
                      <a:r>
                        <a:rPr lang="ko-KR" altLang="en-US" sz="8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플랫폼 전문가</a:t>
                      </a:r>
                    </a:p>
                  </a:txBody>
                  <a:tcPr marL="91442" marR="91442" marT="45683" marB="45683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</a:t>
                      </a:r>
                    </a:p>
                  </a:txBody>
                  <a:tcPr marL="91442" marR="91442" marT="45683" marB="45683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 저장 기술과 관리</a:t>
                      </a:r>
                    </a:p>
                  </a:txBody>
                  <a:tcPr marL="91442" marR="91442" marT="45683" marB="45683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91442" marR="91442" marT="45683" marB="45683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91442" marR="91442" marT="45683" marB="45683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8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42" marR="91442" marT="45683" marB="45683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42" marR="91442" marT="45683" marB="45683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42" marR="91442" marT="45683" marB="45683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</a:t>
                      </a:r>
                    </a:p>
                  </a:txBody>
                  <a:tcPr marL="91442" marR="91442" marT="45683" marB="45683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8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42" marR="91442" marT="45683" marB="45683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  <a:endParaRPr lang="ko-KR" altLang="en-US" sz="8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42" marR="91442" marT="45683" marB="45683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적합</a:t>
                      </a:r>
                    </a:p>
                  </a:txBody>
                  <a:tcPr marL="91442" marR="91442" marT="45683" marB="45683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8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42" marR="91442" marT="45683" marB="45683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선정</a:t>
                      </a:r>
                    </a:p>
                  </a:txBody>
                  <a:tcPr marL="91442" marR="91442" marT="45683" marB="45683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2019522"/>
                  </a:ext>
                </a:extLst>
              </a:tr>
              <a:tr h="262052"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91442" marR="91442" marT="45683" marB="45683" anchor="ctr">
                    <a:lnL>
                      <a:noFill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0" u="sng" kern="0" spc="0" dirty="0">
                        <a:solidFill>
                          <a:srgbClr val="0000FF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u="sng" kern="0" spc="0" dirty="0">
                        <a:solidFill>
                          <a:srgbClr val="0000FF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u="none" kern="0" spc="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u="sng" kern="0" spc="0" dirty="0">
                        <a:solidFill>
                          <a:srgbClr val="0000FF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u="sng" kern="0" spc="0" dirty="0">
                        <a:solidFill>
                          <a:srgbClr val="0000FF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u="sng" kern="0" spc="0" dirty="0">
                        <a:solidFill>
                          <a:srgbClr val="0000FF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459456"/>
                  </a:ext>
                </a:extLst>
              </a:tr>
              <a:tr h="262052">
                <a:tc>
                  <a:txBody>
                    <a:bodyPr/>
                    <a:lstStyle/>
                    <a:p>
                      <a:pPr marL="0" marR="0" lvl="0" indent="0" algn="ctr" defTabSz="1028700" rtl="0" eaLnBrk="1" fontAlgn="ctr" latinLnBrk="0" hangingPunct="1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u="sng" kern="0" spc="0" dirty="0">
                        <a:solidFill>
                          <a:srgbClr val="0000FF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2" marR="91442" marT="45683" marB="45683" anchor="ctr">
                    <a:lnL>
                      <a:noFill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ctr" latinLnBrk="0" hangingPunct="1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u="sng" kern="0" spc="0" dirty="0">
                        <a:solidFill>
                          <a:srgbClr val="0000FF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ctr" latinLnBrk="0" hangingPunct="1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u="sng" kern="0" spc="0" dirty="0">
                        <a:solidFill>
                          <a:srgbClr val="0000FF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u="sng" kern="0" spc="0" dirty="0">
                        <a:solidFill>
                          <a:srgbClr val="0000FF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u="sng" kern="0" spc="0" dirty="0">
                        <a:solidFill>
                          <a:srgbClr val="0000FF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u="sng" kern="0" spc="0" dirty="0">
                        <a:solidFill>
                          <a:srgbClr val="0000FF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u="sng" kern="0" spc="0" dirty="0">
                        <a:solidFill>
                          <a:srgbClr val="0000FF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9841898"/>
                  </a:ext>
                </a:extLst>
              </a:tr>
            </a:tbl>
          </a:graphicData>
        </a:graphic>
      </p:graphicFrame>
      <p:sp>
        <p:nvSpPr>
          <p:cNvPr id="55" name="직사각형 54">
            <a:extLst>
              <a:ext uri="{FF2B5EF4-FFF2-40B4-BE49-F238E27FC236}">
                <a16:creationId xmlns:a16="http://schemas.microsoft.com/office/drawing/2014/main" id="{F773E563-1C37-49E4-A58C-1F985280E3D0}"/>
              </a:ext>
            </a:extLst>
          </p:cNvPr>
          <p:cNvSpPr/>
          <p:nvPr/>
        </p:nvSpPr>
        <p:spPr>
          <a:xfrm>
            <a:off x="8610600" y="4451350"/>
            <a:ext cx="541338" cy="23971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rmAutofit/>
          </a:bodyPr>
          <a:lstStyle/>
          <a:p>
            <a:pPr algn="ctr">
              <a:defRPr/>
            </a:pPr>
            <a:r>
              <a:rPr lang="ko-KR" altLang="en-US" sz="75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다운로드</a:t>
            </a:r>
            <a:endParaRPr lang="ko-KR" altLang="en-US" sz="75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Segoe UI" panose="020B0502040204020203" pitchFamily="34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5CA1A02F-6DA4-4613-BF23-24F3EE80B366}"/>
              </a:ext>
            </a:extLst>
          </p:cNvPr>
          <p:cNvSpPr/>
          <p:nvPr/>
        </p:nvSpPr>
        <p:spPr>
          <a:xfrm>
            <a:off x="9718675" y="4451350"/>
            <a:ext cx="371475" cy="23971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rmAutofit/>
          </a:bodyPr>
          <a:lstStyle/>
          <a:p>
            <a:pPr algn="ctr">
              <a:defRPr/>
            </a:pPr>
            <a:r>
              <a:rPr lang="en-US" altLang="ko-KR" sz="700" dirty="0">
                <a:solidFill>
                  <a:schemeClr val="tx1"/>
                </a:solidFill>
              </a:rPr>
              <a:t>BTA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3A901DC8-1A0A-4E92-8807-25469E622FEB}"/>
              </a:ext>
            </a:extLst>
          </p:cNvPr>
          <p:cNvSpPr/>
          <p:nvPr/>
        </p:nvSpPr>
        <p:spPr>
          <a:xfrm>
            <a:off x="10714038" y="4645025"/>
            <a:ext cx="390525" cy="25717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rmAutofit/>
          </a:bodyPr>
          <a:lstStyle/>
          <a:p>
            <a:pPr algn="ctr">
              <a:defRPr/>
            </a:pPr>
            <a:r>
              <a:rPr lang="ko-KR" altLang="en-US" sz="700" dirty="0">
                <a:solidFill>
                  <a:schemeClr val="tx1"/>
                </a:solidFill>
              </a:rPr>
              <a:t>반려</a:t>
            </a:r>
            <a:endParaRPr lang="en-US" altLang="ko-KR" sz="700" dirty="0">
              <a:solidFill>
                <a:schemeClr val="tx1"/>
              </a:solidFill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5C3392B0-2BF1-49FB-8046-20C1D0EF47A0}"/>
              </a:ext>
            </a:extLst>
          </p:cNvPr>
          <p:cNvSpPr/>
          <p:nvPr/>
        </p:nvSpPr>
        <p:spPr>
          <a:xfrm>
            <a:off x="8626475" y="4665663"/>
            <a:ext cx="541338" cy="2413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rmAutofit/>
          </a:bodyPr>
          <a:lstStyle/>
          <a:p>
            <a:pPr algn="ctr">
              <a:defRPr/>
            </a:pPr>
            <a:r>
              <a:rPr lang="ko-KR" altLang="en-US" sz="75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다운로드</a:t>
            </a:r>
            <a:endParaRPr lang="ko-KR" altLang="en-US" sz="75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Segoe UI" panose="020B0502040204020203" pitchFamily="34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A6E4B585-2C91-44D7-8685-AB5C792EF1B9}"/>
              </a:ext>
            </a:extLst>
          </p:cNvPr>
          <p:cNvSpPr/>
          <p:nvPr/>
        </p:nvSpPr>
        <p:spPr>
          <a:xfrm>
            <a:off x="9177338" y="4665663"/>
            <a:ext cx="541337" cy="2413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rmAutofit/>
          </a:bodyPr>
          <a:lstStyle/>
          <a:p>
            <a:pPr algn="ctr">
              <a:defRPr/>
            </a:pPr>
            <a:r>
              <a:rPr lang="ko-KR" altLang="en-US" sz="75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다운로드</a:t>
            </a:r>
            <a:endParaRPr lang="ko-KR" altLang="en-US" sz="75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Segoe UI" panose="020B0502040204020203" pitchFamily="34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3C08795-B064-49CD-B8A6-5B51408840C5}"/>
              </a:ext>
            </a:extLst>
          </p:cNvPr>
          <p:cNvSpPr/>
          <p:nvPr/>
        </p:nvSpPr>
        <p:spPr>
          <a:xfrm>
            <a:off x="203200" y="782638"/>
            <a:ext cx="8316913" cy="5532437"/>
          </a:xfrm>
          <a:prstGeom prst="rect">
            <a:avLst/>
          </a:prstGeom>
          <a:solidFill>
            <a:schemeClr val="tx1">
              <a:alpha val="3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53452" name="그림 3">
            <a:extLst>
              <a:ext uri="{FF2B5EF4-FFF2-40B4-BE49-F238E27FC236}">
                <a16:creationId xmlns:a16="http://schemas.microsoft.com/office/drawing/2014/main" id="{1F3C2696-4821-46EB-9903-F886747E26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2038" y="1746250"/>
            <a:ext cx="4754562" cy="4446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3453" name="그룹 121">
            <a:extLst>
              <a:ext uri="{FF2B5EF4-FFF2-40B4-BE49-F238E27FC236}">
                <a16:creationId xmlns:a16="http://schemas.microsoft.com/office/drawing/2014/main" id="{16C127FB-ABC5-4CB2-BA06-1018ACF5F5FE}"/>
              </a:ext>
            </a:extLst>
          </p:cNvPr>
          <p:cNvGrpSpPr>
            <a:grpSpLocks/>
          </p:cNvGrpSpPr>
          <p:nvPr/>
        </p:nvGrpSpPr>
        <p:grpSpPr bwMode="auto">
          <a:xfrm>
            <a:off x="2200275" y="1620838"/>
            <a:ext cx="244475" cy="246062"/>
            <a:chOff x="1989948" y="1437812"/>
            <a:chExt cx="244667" cy="245280"/>
          </a:xfrm>
        </p:grpSpPr>
        <p:sp>
          <p:nvSpPr>
            <p:cNvPr id="72" name="Google Shape;2970;p125">
              <a:extLst>
                <a:ext uri="{FF2B5EF4-FFF2-40B4-BE49-F238E27FC236}">
                  <a16:creationId xmlns:a16="http://schemas.microsoft.com/office/drawing/2014/main" id="{FF7291A7-B46B-48C4-9FA7-FC064D3FBA6F}"/>
                </a:ext>
              </a:extLst>
            </p:cNvPr>
            <p:cNvSpPr/>
            <p:nvPr/>
          </p:nvSpPr>
          <p:spPr>
            <a:xfrm>
              <a:off x="2012190" y="1463131"/>
              <a:ext cx="200182" cy="19938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lIns="91425" tIns="45700" rIns="91425" bIns="45700"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  <a:defRPr/>
              </a:pPr>
              <a:endParaRPr kumimoji="0" sz="800" dirty="0">
                <a:solidFill>
                  <a:prstClr val="white"/>
                </a:solidFill>
                <a:latin typeface="맑은 고딕" panose="020F0502020204030204"/>
                <a:ea typeface="+mn-ea"/>
                <a:cs typeface="Arial"/>
                <a:sym typeface="Arial"/>
              </a:endParaRPr>
            </a:p>
          </p:txBody>
        </p:sp>
        <p:sp>
          <p:nvSpPr>
            <p:cNvPr id="53455" name="Google Shape;423;p35">
              <a:extLst>
                <a:ext uri="{FF2B5EF4-FFF2-40B4-BE49-F238E27FC236}">
                  <a16:creationId xmlns:a16="http://schemas.microsoft.com/office/drawing/2014/main" id="{5CA40EF0-D8E4-4A1A-8A0F-6A4C0D513B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89948" y="1437812"/>
              <a:ext cx="244667" cy="245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14:hiddenLine>
              </a:ext>
            </a:extLst>
          </p:spPr>
          <p:txBody>
            <a:bodyPr lIns="0" tIns="45700" rIns="0" bIns="45700" anchor="ctr"/>
            <a:lstStyle>
              <a:lvl1pPr latinLnBrk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kumimoji="0" lang="en-US" altLang="ko-KR" sz="800">
                  <a:solidFill>
                    <a:srgbClr val="FFFFFF"/>
                  </a:solidFill>
                  <a:cs typeface="Arial" panose="020B0604020202020204" pitchFamily="34" charset="0"/>
                  <a:sym typeface="Arial" panose="020B0604020202020204" pitchFamily="34" charset="0"/>
                </a:rPr>
                <a:t>14-1</a:t>
              </a:r>
              <a:endParaRPr kumimoji="0" lang="ko-KR" altLang="ko-KR" sz="800">
                <a:solidFill>
                  <a:srgbClr val="FFFFFF"/>
                </a:solidFill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Google Shape;423;p35">
            <a:extLst>
              <a:ext uri="{FF2B5EF4-FFF2-40B4-BE49-F238E27FC236}">
                <a16:creationId xmlns:a16="http://schemas.microsoft.com/office/drawing/2014/main" id="{1261B9C4-32B0-455F-957D-32496B3E39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3840" y="1204264"/>
            <a:ext cx="7751763" cy="4087813"/>
          </a:xfrm>
          <a:prstGeom prst="rect">
            <a:avLst/>
          </a:prstGeom>
          <a:solidFill>
            <a:schemeClr val="bg1"/>
          </a:solidFill>
          <a:ln w="9525">
            <a:solidFill>
              <a:srgbClr val="A5A5A5"/>
            </a:solidFill>
            <a:round/>
            <a:headEnd type="none" w="sm" len="sm"/>
            <a:tailEnd type="none" w="sm" len="sm"/>
          </a:ln>
        </p:spPr>
        <p:txBody>
          <a:bodyPr lIns="0" tIns="45700" rIns="0" bIns="45700" anchor="ctr"/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latinLnBrk="0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ko-KR" altLang="ko-KR" sz="900">
                <a:solidFill>
                  <a:srgbClr val="7F7F7F"/>
                </a:solidFill>
                <a:latin typeface="Arial" panose="020B0604020202020204" pitchFamily="34" charset="0"/>
                <a:ea typeface="바탕체" panose="02030609000101010101" pitchFamily="17" charset="-127"/>
                <a:cs typeface="Arial" panose="020B0604020202020204" pitchFamily="34" charset="0"/>
                <a:sym typeface="Arial" panose="020B0604020202020204" pitchFamily="34" charset="0"/>
              </a:rPr>
              <a:t> </a:t>
            </a:r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5788B4EF-D625-40B0-A718-4A0DB39D17B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ko-KR" altLang="en-US" dirty="0"/>
              <a:t>접수현황 </a:t>
            </a:r>
            <a:r>
              <a:rPr lang="en-US" altLang="ko-KR" dirty="0"/>
              <a:t>&gt; </a:t>
            </a:r>
            <a:r>
              <a:rPr lang="ko-KR" altLang="en-US" dirty="0"/>
              <a:t>전체 </a:t>
            </a:r>
            <a:r>
              <a:rPr lang="en-US" altLang="ko-KR" dirty="0"/>
              <a:t>&gt; </a:t>
            </a:r>
            <a:r>
              <a:rPr lang="ko-KR" altLang="en-US" dirty="0" err="1"/>
              <a:t>공고별</a:t>
            </a:r>
            <a:r>
              <a:rPr lang="ko-KR" altLang="en-US" dirty="0"/>
              <a:t> </a:t>
            </a:r>
            <a:r>
              <a:rPr lang="en-US" altLang="ko-KR" dirty="0"/>
              <a:t>&gt; </a:t>
            </a:r>
            <a:r>
              <a:rPr lang="ko-KR" altLang="en-US" dirty="0"/>
              <a:t>신청자별</a:t>
            </a:r>
            <a:r>
              <a:rPr lang="en-US" altLang="ko-KR" dirty="0"/>
              <a:t>(1)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943AB04-1CD7-49E1-B13F-D572BAA4F48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121" name="표 120">
            <a:extLst>
              <a:ext uri="{FF2B5EF4-FFF2-40B4-BE49-F238E27FC236}">
                <a16:creationId xmlns:a16="http://schemas.microsoft.com/office/drawing/2014/main" id="{530A1906-5E2B-4156-BDDC-A9E1AAE566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2185624"/>
              </p:ext>
            </p:extLst>
          </p:nvPr>
        </p:nvGraphicFramePr>
        <p:xfrm>
          <a:off x="8602663" y="361950"/>
          <a:ext cx="3589337" cy="32009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7677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  <a:gridCol w="3161660">
                  <a:extLst>
                    <a:ext uri="{9D8B030D-6E8A-4147-A177-3AD203B41FA5}">
                      <a16:colId xmlns:a16="http://schemas.microsoft.com/office/drawing/2014/main" val="2572474025"/>
                    </a:ext>
                  </a:extLst>
                </a:gridCol>
              </a:tblGrid>
              <a:tr h="213423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>
                          <a:solidFill>
                            <a:srgbClr val="4E5263"/>
                          </a:solidFill>
                          <a:latin typeface="+mn-ea"/>
                          <a:ea typeface="+mn-ea"/>
                          <a:sym typeface="맑은 고딕"/>
                        </a:rPr>
                        <a:t>Summery.</a:t>
                      </a:r>
                      <a:endParaRPr lang="en" altLang="ko-KR" sz="800" b="1" dirty="0">
                        <a:solidFill>
                          <a:srgbClr val="4E5263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</a:txBody>
                  <a:tcPr marL="91437" marR="91437" marT="45734" marB="4573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" altLang="ko-KR" sz="900" b="1" dirty="0">
                        <a:solidFill>
                          <a:srgbClr val="4E5263"/>
                        </a:solidFill>
                        <a:latin typeface="SF Pro Text" pitchFamily="2" charset="0"/>
                        <a:ea typeface="SF Pro Text" pitchFamily="2" charset="0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3880267"/>
                  </a:ext>
                </a:extLst>
              </a:tr>
              <a:tr h="457258">
                <a:tc gridSpan="2">
                  <a:txBody>
                    <a:bodyPr/>
                    <a:lstStyle/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선택한 공고를 신청한 모든 신청자의 접수현황을 조회합니다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.</a:t>
                      </a: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한 신청자가 여러 번 신청한 경우 모든 신청내역이 조회됩니다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.</a:t>
                      </a: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기본 정렬 기준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: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 최근 접수자 순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</a:txBody>
                  <a:tcPr marL="91437" marR="91437" marT="45734" marB="4573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2083066"/>
                  </a:ext>
                </a:extLst>
              </a:tr>
              <a:tr h="21342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34" marB="4573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선택한 공고의 </a:t>
                      </a:r>
                      <a:r>
                        <a:rPr kumimoji="1" lang="ko-KR" altLang="en-US" sz="8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공고명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34" marB="45734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6699591"/>
                  </a:ext>
                </a:extLst>
              </a:tr>
              <a:tr h="21342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34" marB="4573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선택한 공고의 과정 현황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34" marB="45734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3663967"/>
                  </a:ext>
                </a:extLst>
              </a:tr>
              <a:tr h="21342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34" marB="4573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0000"/>
                        </a:lnSpc>
                      </a:pPr>
                      <a:r>
                        <a:rPr kumimoji="1" lang="ko-KR" altLang="en-US" sz="8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신청자명 검색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34" marB="45734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2147866"/>
                  </a:ext>
                </a:extLst>
              </a:tr>
              <a:tr h="21342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34" marB="4573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0000"/>
                        </a:lnSpc>
                      </a:pPr>
                      <a:r>
                        <a:rPr kumimoji="1" lang="ko-KR" altLang="en-US" sz="800" b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과정명</a:t>
                      </a:r>
                      <a:r>
                        <a:rPr kumimoji="1" lang="ko-KR" altLang="en-US" sz="8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검색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34" marB="45734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5989926"/>
                  </a:ext>
                </a:extLst>
              </a:tr>
              <a:tr h="33533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5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34" marB="4573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0000"/>
                        </a:lnSpc>
                      </a:pP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교내</a:t>
                      </a: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/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외 선택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indent="0" algn="just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 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선택 가능 값 </a:t>
                      </a: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전체</a:t>
                      </a: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Y, N</a:t>
                      </a:r>
                    </a:p>
                  </a:txBody>
                  <a:tcPr marL="91437" marR="91437" marT="45734" marB="45734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02592872"/>
                  </a:ext>
                </a:extLst>
              </a:tr>
              <a:tr h="33531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6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34" marB="4573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0000"/>
                        </a:lnSpc>
                      </a:pP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구분 선택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indent="0" algn="just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 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선택 가능 값 </a:t>
                      </a: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전체</a:t>
                      </a: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선택한 공고의 구분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2412223"/>
                  </a:ext>
                </a:extLst>
              </a:tr>
              <a:tr h="33531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7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34" marB="4573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0000"/>
                        </a:lnSpc>
                      </a:pP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분야 선택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indent="0" algn="just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 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선택 가능 값 </a:t>
                      </a: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전체</a:t>
                      </a: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선택한 구분의 하위 분야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4463033"/>
                  </a:ext>
                </a:extLst>
              </a:tr>
              <a:tr h="33531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8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34" marB="4573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0000"/>
                        </a:lnSpc>
                      </a:pP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세부분야 선택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indent="0" algn="just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 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선택 가능 값 </a:t>
                      </a: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전체</a:t>
                      </a: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선택한 분야의 하위 세부분야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4703813"/>
                  </a:ext>
                </a:extLst>
              </a:tr>
              <a:tr h="33533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9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34" marB="4573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0000"/>
                        </a:lnSpc>
                      </a:pP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한 페이지당 조회할 </a:t>
                      </a:r>
                      <a:r>
                        <a:rPr kumimoji="1" lang="ko-KR" altLang="en-US" sz="8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헹의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개수 선택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just" latinLnBrk="1">
                        <a:lnSpc>
                          <a:spcPct val="100000"/>
                        </a:lnSpc>
                      </a:pP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 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선택 값 </a:t>
                      </a: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페이지당 </a:t>
                      </a: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10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개</a:t>
                      </a: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15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개</a:t>
                      </a: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20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개</a:t>
                      </a: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30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개 </a:t>
                      </a:r>
                      <a:endParaRPr lang="en-US" altLang="ko-KR" sz="800" dirty="0"/>
                    </a:p>
                  </a:txBody>
                  <a:tcPr marL="91437" marR="91437" marT="45734" marB="45734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3765082"/>
                  </a:ext>
                </a:extLst>
              </a:tr>
            </a:tbl>
          </a:graphicData>
        </a:graphic>
      </p:graphicFrame>
      <p:sp>
        <p:nvSpPr>
          <p:cNvPr id="55356" name="TextBox 3">
            <a:extLst>
              <a:ext uri="{FF2B5EF4-FFF2-40B4-BE49-F238E27FC236}">
                <a16:creationId xmlns:a16="http://schemas.microsoft.com/office/drawing/2014/main" id="{929B30F8-49A5-4226-B708-6016F09B84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5278" y="5473052"/>
            <a:ext cx="1924050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ko-KR" sz="1000"/>
              <a:t>Footer</a:t>
            </a:r>
            <a:r>
              <a:rPr lang="ko-KR" altLang="en-US" sz="1000"/>
              <a:t>동일</a:t>
            </a:r>
            <a:r>
              <a:rPr lang="en-US" altLang="ko-KR" sz="1000"/>
              <a:t>(</a:t>
            </a:r>
            <a:r>
              <a:rPr lang="ko-KR" altLang="en-US" sz="1000"/>
              <a:t>생략</a:t>
            </a:r>
            <a:r>
              <a:rPr lang="en-US" altLang="ko-KR" sz="1000"/>
              <a:t>)</a:t>
            </a:r>
            <a:endParaRPr lang="ko-KR" altLang="en-US" sz="1000"/>
          </a:p>
        </p:txBody>
      </p:sp>
      <p:sp>
        <p:nvSpPr>
          <p:cNvPr id="55366" name="TextBox 4">
            <a:extLst>
              <a:ext uri="{FF2B5EF4-FFF2-40B4-BE49-F238E27FC236}">
                <a16:creationId xmlns:a16="http://schemas.microsoft.com/office/drawing/2014/main" id="{DB9F89EE-CD47-4405-ABB4-BDB467F662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91928" y="3358502"/>
            <a:ext cx="2157412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ko-KR" altLang="en-US" sz="900"/>
              <a:t>전체 </a:t>
            </a:r>
            <a:r>
              <a:rPr lang="en-US" altLang="ko-KR" sz="900"/>
              <a:t>4    </a:t>
            </a:r>
            <a:r>
              <a:rPr lang="ko-KR" altLang="en-US" sz="900"/>
              <a:t>현재페이지 </a:t>
            </a:r>
            <a:r>
              <a:rPr lang="en-US" altLang="ko-KR" sz="900"/>
              <a:t>1/1	</a:t>
            </a:r>
            <a:endParaRPr lang="ko-KR" altLang="en-US" sz="90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CA1E9F18-73B5-432C-A153-6D478B845743}"/>
              </a:ext>
            </a:extLst>
          </p:cNvPr>
          <p:cNvSpPr txBox="1"/>
          <p:nvPr/>
        </p:nvSpPr>
        <p:spPr>
          <a:xfrm>
            <a:off x="5651165" y="2590152"/>
            <a:ext cx="758825" cy="246062"/>
          </a:xfrm>
          <a:prstGeom prst="rect">
            <a:avLst/>
          </a:prstGeom>
          <a:solidFill>
            <a:sysClr val="window" lastClr="FFFFFF"/>
          </a:solidFill>
        </p:spPr>
        <p:txBody>
          <a:bodyPr>
            <a:spAutoFit/>
          </a:bodyPr>
          <a:lstStyle/>
          <a:p>
            <a:pPr algn="r" defTabSz="1028700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kern="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세부분야</a:t>
            </a:r>
          </a:p>
        </p:txBody>
      </p:sp>
      <p:grpSp>
        <p:nvGrpSpPr>
          <p:cNvPr id="55368" name="그룹 78">
            <a:extLst>
              <a:ext uri="{FF2B5EF4-FFF2-40B4-BE49-F238E27FC236}">
                <a16:creationId xmlns:a16="http://schemas.microsoft.com/office/drawing/2014/main" id="{38B2B89C-0AF6-4E3A-89DF-AE3C8199E016}"/>
              </a:ext>
            </a:extLst>
          </p:cNvPr>
          <p:cNvGrpSpPr>
            <a:grpSpLocks/>
          </p:cNvGrpSpPr>
          <p:nvPr/>
        </p:nvGrpSpPr>
        <p:grpSpPr bwMode="auto">
          <a:xfrm>
            <a:off x="6357603" y="2582214"/>
            <a:ext cx="925512" cy="238125"/>
            <a:chOff x="1733945" y="1830327"/>
            <a:chExt cx="1230390" cy="310293"/>
          </a:xfrm>
        </p:grpSpPr>
        <p:sp>
          <p:nvSpPr>
            <p:cNvPr id="80" name="Rectangle 2645">
              <a:extLst>
                <a:ext uri="{FF2B5EF4-FFF2-40B4-BE49-F238E27FC236}">
                  <a16:creationId xmlns:a16="http://schemas.microsoft.com/office/drawing/2014/main" id="{33E52A3C-BC3D-4F2A-A151-8EC8B8C48D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33945" y="1844808"/>
              <a:ext cx="1063665" cy="295812"/>
            </a:xfrm>
            <a:prstGeom prst="rect">
              <a:avLst/>
            </a:prstGeom>
            <a:solidFill>
              <a:sysClr val="window" lastClr="FFFFFF"/>
            </a:solidFill>
            <a:ln w="9525" algn="ctr">
              <a:solidFill>
                <a:sysClr val="window" lastClr="FFFFFF">
                  <a:lumMod val="50000"/>
                </a:sysClr>
              </a:solidFill>
              <a:miter lim="800000"/>
              <a:headEnd/>
              <a:tailEnd/>
            </a:ln>
          </p:spPr>
          <p:txBody>
            <a:bodyPr wrap="none" lIns="46800" rIns="46800" anchor="ctr"/>
            <a:lstStyle/>
            <a:p>
              <a:pPr algn="ctr" defTabSz="1028700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800" kern="0" dirty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-</a:t>
              </a:r>
              <a:r>
                <a:rPr kumimoji="0" lang="ko-KR" altLang="en-US" sz="800" kern="0" dirty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전체</a:t>
              </a:r>
              <a:r>
                <a:rPr kumimoji="0" lang="en-US" altLang="ko-KR" sz="800" kern="0" dirty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-</a:t>
              </a:r>
              <a:endParaRPr kumimoji="0" lang="ko-KR" altLang="en-US" sz="800" kern="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81" name="Rectangle 2645">
              <a:extLst>
                <a:ext uri="{FF2B5EF4-FFF2-40B4-BE49-F238E27FC236}">
                  <a16:creationId xmlns:a16="http://schemas.microsoft.com/office/drawing/2014/main" id="{3FB62220-A1D1-49CB-991C-90EE6C4382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03941" y="1830327"/>
              <a:ext cx="160394" cy="310293"/>
            </a:xfrm>
            <a:prstGeom prst="rect">
              <a:avLst/>
            </a:prstGeom>
            <a:solidFill>
              <a:sysClr val="window" lastClr="FFFFFF">
                <a:lumMod val="85000"/>
              </a:sysClr>
            </a:solidFill>
            <a:ln w="9525" algn="ctr">
              <a:solidFill>
                <a:sysClr val="window" lastClr="FFFFFF">
                  <a:lumMod val="50000"/>
                </a:sys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1028700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700" kern="0" dirty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▼</a:t>
              </a:r>
            </a:p>
          </p:txBody>
        </p:sp>
      </p:grpSp>
      <p:sp>
        <p:nvSpPr>
          <p:cNvPr id="82" name="Panel">
            <a:extLst>
              <a:ext uri="{FF2B5EF4-FFF2-40B4-BE49-F238E27FC236}">
                <a16:creationId xmlns:a16="http://schemas.microsoft.com/office/drawing/2014/main" id="{0DD669AC-B635-4678-B885-3F2A0019CB00}"/>
              </a:ext>
            </a:extLst>
          </p:cNvPr>
          <p:cNvSpPr>
            <a:spLocks/>
          </p:cNvSpPr>
          <p:nvPr/>
        </p:nvSpPr>
        <p:spPr bwMode="auto">
          <a:xfrm>
            <a:off x="6360778" y="2799702"/>
            <a:ext cx="1628775" cy="330200"/>
          </a:xfrm>
          <a:prstGeom prst="rect">
            <a:avLst/>
          </a:prstGeom>
          <a:solidFill>
            <a:sysClr val="window" lastClr="FFFFFF"/>
          </a:solidFill>
          <a:ln w="9525" algn="ctr">
            <a:solidFill>
              <a:sysClr val="window" lastClr="FFFFFF">
                <a:lumMod val="50000"/>
              </a:sysClr>
            </a:solidFill>
            <a:miter lim="800000"/>
            <a:headEnd/>
            <a:tailEnd/>
          </a:ln>
        </p:spPr>
        <p:txBody>
          <a:bodyPr wrap="none" lIns="46800" rIns="46800" anchor="ctr"/>
          <a:lstStyle/>
          <a:p>
            <a:pPr defTabSz="1028700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800" kern="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인공지능</a:t>
            </a:r>
            <a:r>
              <a:rPr kumimoji="0" lang="en-US" altLang="ko-KR" sz="800" kern="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(AI) </a:t>
            </a:r>
            <a:r>
              <a:rPr kumimoji="0" lang="ko-KR" altLang="en-US" sz="800" kern="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서비스 기획자</a:t>
            </a:r>
            <a:endParaRPr kumimoji="0" lang="en-US" altLang="ko-KR" sz="800" kern="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defTabSz="1028700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800" kern="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인공지능</a:t>
            </a:r>
            <a:r>
              <a:rPr kumimoji="0" lang="en-US" altLang="ko-KR" sz="800" kern="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(AI) </a:t>
            </a:r>
            <a:r>
              <a:rPr kumimoji="0" lang="ko-KR" altLang="en-US" sz="800" kern="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플랫폼 구축 전문가</a:t>
            </a:r>
            <a:endParaRPr kumimoji="0" lang="en-US" altLang="ko-KR" sz="800" kern="0" dirty="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3A6EE2A6-5F64-47F7-81B0-EDFB4C95BD19}"/>
              </a:ext>
            </a:extLst>
          </p:cNvPr>
          <p:cNvSpPr txBox="1"/>
          <p:nvPr/>
        </p:nvSpPr>
        <p:spPr>
          <a:xfrm>
            <a:off x="2312653" y="2590152"/>
            <a:ext cx="690562" cy="246062"/>
          </a:xfrm>
          <a:prstGeom prst="rect">
            <a:avLst/>
          </a:prstGeom>
          <a:solidFill>
            <a:sysClr val="window" lastClr="FFFFFF"/>
          </a:solidFill>
        </p:spPr>
        <p:txBody>
          <a:bodyPr>
            <a:spAutoFit/>
          </a:bodyPr>
          <a:lstStyle/>
          <a:p>
            <a:pPr algn="r" defTabSz="1028700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kern="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구분</a:t>
            </a:r>
          </a:p>
        </p:txBody>
      </p:sp>
      <p:grpSp>
        <p:nvGrpSpPr>
          <p:cNvPr id="55371" name="그룹 84">
            <a:extLst>
              <a:ext uri="{FF2B5EF4-FFF2-40B4-BE49-F238E27FC236}">
                <a16:creationId xmlns:a16="http://schemas.microsoft.com/office/drawing/2014/main" id="{39241B10-E737-4B44-845B-D3637D931E10}"/>
              </a:ext>
            </a:extLst>
          </p:cNvPr>
          <p:cNvGrpSpPr>
            <a:grpSpLocks/>
          </p:cNvGrpSpPr>
          <p:nvPr/>
        </p:nvGrpSpPr>
        <p:grpSpPr bwMode="auto">
          <a:xfrm>
            <a:off x="3027028" y="2582214"/>
            <a:ext cx="927100" cy="238125"/>
            <a:chOff x="1733945" y="1830327"/>
            <a:chExt cx="1230390" cy="310293"/>
          </a:xfrm>
        </p:grpSpPr>
        <p:sp>
          <p:nvSpPr>
            <p:cNvPr id="86" name="Rectangle 2645">
              <a:extLst>
                <a:ext uri="{FF2B5EF4-FFF2-40B4-BE49-F238E27FC236}">
                  <a16:creationId xmlns:a16="http://schemas.microsoft.com/office/drawing/2014/main" id="{475BFE7F-67DE-4822-8854-9526A5E51A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33945" y="1844808"/>
              <a:ext cx="1063950" cy="295812"/>
            </a:xfrm>
            <a:prstGeom prst="rect">
              <a:avLst/>
            </a:prstGeom>
            <a:solidFill>
              <a:sysClr val="window" lastClr="FFFFFF"/>
            </a:solidFill>
            <a:ln w="9525" algn="ctr">
              <a:solidFill>
                <a:sysClr val="window" lastClr="FFFFFF">
                  <a:lumMod val="50000"/>
                </a:sysClr>
              </a:solidFill>
              <a:miter lim="800000"/>
              <a:headEnd/>
              <a:tailEnd/>
            </a:ln>
          </p:spPr>
          <p:txBody>
            <a:bodyPr wrap="none" lIns="46800" rIns="46800" anchor="ctr"/>
            <a:lstStyle/>
            <a:p>
              <a:pPr algn="ctr" defTabSz="1028700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800" kern="0" dirty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-</a:t>
              </a:r>
              <a:r>
                <a:rPr kumimoji="0" lang="ko-KR" altLang="en-US" sz="800" kern="0" dirty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전체</a:t>
              </a:r>
              <a:r>
                <a:rPr kumimoji="0" lang="en-US" altLang="ko-KR" sz="800" kern="0" dirty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-</a:t>
              </a:r>
              <a:endParaRPr kumimoji="0" lang="ko-KR" altLang="en-US" sz="800" kern="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87" name="Rectangle 2645">
              <a:extLst>
                <a:ext uri="{FF2B5EF4-FFF2-40B4-BE49-F238E27FC236}">
                  <a16:creationId xmlns:a16="http://schemas.microsoft.com/office/drawing/2014/main" id="{4C39C3B5-D9A9-45C5-9268-E4FD867F69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02108" y="1830327"/>
              <a:ext cx="162227" cy="310293"/>
            </a:xfrm>
            <a:prstGeom prst="rect">
              <a:avLst/>
            </a:prstGeom>
            <a:solidFill>
              <a:sysClr val="window" lastClr="FFFFFF">
                <a:lumMod val="85000"/>
              </a:sysClr>
            </a:solidFill>
            <a:ln w="9525" algn="ctr">
              <a:solidFill>
                <a:sysClr val="window" lastClr="FFFFFF">
                  <a:lumMod val="50000"/>
                </a:sys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1028700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700" kern="0" dirty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▼</a:t>
              </a:r>
            </a:p>
          </p:txBody>
        </p:sp>
      </p:grpSp>
      <p:sp>
        <p:nvSpPr>
          <p:cNvPr id="88" name="Panel">
            <a:extLst>
              <a:ext uri="{FF2B5EF4-FFF2-40B4-BE49-F238E27FC236}">
                <a16:creationId xmlns:a16="http://schemas.microsoft.com/office/drawing/2014/main" id="{792E0A7E-0AF7-420A-AB4E-2C1A340EBA5F}"/>
              </a:ext>
            </a:extLst>
          </p:cNvPr>
          <p:cNvSpPr>
            <a:spLocks/>
          </p:cNvSpPr>
          <p:nvPr/>
        </p:nvSpPr>
        <p:spPr bwMode="auto">
          <a:xfrm>
            <a:off x="3031790" y="2799702"/>
            <a:ext cx="922338" cy="330200"/>
          </a:xfrm>
          <a:prstGeom prst="rect">
            <a:avLst/>
          </a:prstGeom>
          <a:solidFill>
            <a:sysClr val="window" lastClr="FFFFFF"/>
          </a:solidFill>
          <a:ln w="9525" algn="ctr">
            <a:solidFill>
              <a:sysClr val="window" lastClr="FFFFFF">
                <a:lumMod val="50000"/>
              </a:sysClr>
            </a:solidFill>
            <a:miter lim="800000"/>
            <a:headEnd/>
            <a:tailEnd/>
          </a:ln>
        </p:spPr>
        <p:txBody>
          <a:bodyPr wrap="none" lIns="46800" rIns="46800" anchor="ctr"/>
          <a:lstStyle/>
          <a:p>
            <a:pPr defTabSz="1028700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800" kern="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신기술</a:t>
            </a:r>
            <a:endParaRPr kumimoji="0" lang="en-US" altLang="ko-KR" sz="800" kern="0" dirty="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  <a:p>
            <a:pPr defTabSz="1028700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800" kern="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평생</a:t>
            </a:r>
            <a:endParaRPr kumimoji="0" lang="en-US" altLang="ko-KR" sz="800" kern="0" dirty="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B8F21DDC-D46B-4DDD-95BF-B9698F7A74D2}"/>
              </a:ext>
            </a:extLst>
          </p:cNvPr>
          <p:cNvSpPr txBox="1"/>
          <p:nvPr/>
        </p:nvSpPr>
        <p:spPr>
          <a:xfrm>
            <a:off x="4097003" y="2590152"/>
            <a:ext cx="625475" cy="246062"/>
          </a:xfrm>
          <a:prstGeom prst="rect">
            <a:avLst/>
          </a:prstGeom>
          <a:solidFill>
            <a:sysClr val="window" lastClr="FFFFFF"/>
          </a:solidFill>
        </p:spPr>
        <p:txBody>
          <a:bodyPr>
            <a:spAutoFit/>
          </a:bodyPr>
          <a:lstStyle/>
          <a:p>
            <a:pPr algn="r" defTabSz="1028700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kern="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분야</a:t>
            </a:r>
          </a:p>
        </p:txBody>
      </p:sp>
      <p:grpSp>
        <p:nvGrpSpPr>
          <p:cNvPr id="55374" name="그룹 89">
            <a:extLst>
              <a:ext uri="{FF2B5EF4-FFF2-40B4-BE49-F238E27FC236}">
                <a16:creationId xmlns:a16="http://schemas.microsoft.com/office/drawing/2014/main" id="{5BC05D7C-1D64-4B8E-97C3-6A8D545D6712}"/>
              </a:ext>
            </a:extLst>
          </p:cNvPr>
          <p:cNvGrpSpPr>
            <a:grpSpLocks/>
          </p:cNvGrpSpPr>
          <p:nvPr/>
        </p:nvGrpSpPr>
        <p:grpSpPr bwMode="auto">
          <a:xfrm>
            <a:off x="4763753" y="2582214"/>
            <a:ext cx="927100" cy="238125"/>
            <a:chOff x="1733945" y="1830327"/>
            <a:chExt cx="1230390" cy="310293"/>
          </a:xfrm>
        </p:grpSpPr>
        <p:sp>
          <p:nvSpPr>
            <p:cNvPr id="92" name="Rectangle 2645">
              <a:extLst>
                <a:ext uri="{FF2B5EF4-FFF2-40B4-BE49-F238E27FC236}">
                  <a16:creationId xmlns:a16="http://schemas.microsoft.com/office/drawing/2014/main" id="{81C9654F-D939-403E-8362-2788CBA013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33945" y="1844808"/>
              <a:ext cx="1063950" cy="295812"/>
            </a:xfrm>
            <a:prstGeom prst="rect">
              <a:avLst/>
            </a:prstGeom>
            <a:solidFill>
              <a:sysClr val="window" lastClr="FFFFFF"/>
            </a:solidFill>
            <a:ln w="9525" algn="ctr">
              <a:solidFill>
                <a:sysClr val="window" lastClr="FFFFFF">
                  <a:lumMod val="50000"/>
                </a:sysClr>
              </a:solidFill>
              <a:miter lim="800000"/>
              <a:headEnd/>
              <a:tailEnd/>
            </a:ln>
          </p:spPr>
          <p:txBody>
            <a:bodyPr wrap="none" lIns="46800" rIns="46800" anchor="ctr"/>
            <a:lstStyle/>
            <a:p>
              <a:pPr algn="ctr" defTabSz="1028700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800" kern="0" dirty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-</a:t>
              </a:r>
              <a:r>
                <a:rPr kumimoji="0" lang="ko-KR" altLang="en-US" sz="800" kern="0" dirty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전체</a:t>
              </a:r>
              <a:r>
                <a:rPr kumimoji="0" lang="en-US" altLang="ko-KR" sz="800" kern="0" dirty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-</a:t>
              </a:r>
              <a:endParaRPr kumimoji="0" lang="ko-KR" altLang="en-US" sz="800" kern="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93" name="Rectangle 2645">
              <a:extLst>
                <a:ext uri="{FF2B5EF4-FFF2-40B4-BE49-F238E27FC236}">
                  <a16:creationId xmlns:a16="http://schemas.microsoft.com/office/drawing/2014/main" id="{FA02229B-84F6-484A-B709-744A703FFE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02108" y="1830327"/>
              <a:ext cx="162227" cy="310293"/>
            </a:xfrm>
            <a:prstGeom prst="rect">
              <a:avLst/>
            </a:prstGeom>
            <a:solidFill>
              <a:sysClr val="window" lastClr="FFFFFF">
                <a:lumMod val="85000"/>
              </a:sysClr>
            </a:solidFill>
            <a:ln w="9525" algn="ctr">
              <a:solidFill>
                <a:sysClr val="window" lastClr="FFFFFF">
                  <a:lumMod val="50000"/>
                </a:sys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1028700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700" kern="0" dirty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▼</a:t>
              </a:r>
            </a:p>
          </p:txBody>
        </p:sp>
      </p:grpSp>
      <p:sp>
        <p:nvSpPr>
          <p:cNvPr id="94" name="Panel">
            <a:extLst>
              <a:ext uri="{FF2B5EF4-FFF2-40B4-BE49-F238E27FC236}">
                <a16:creationId xmlns:a16="http://schemas.microsoft.com/office/drawing/2014/main" id="{43D06539-3A1A-405A-80F0-5C4849E60E1A}"/>
              </a:ext>
            </a:extLst>
          </p:cNvPr>
          <p:cNvSpPr>
            <a:spLocks/>
          </p:cNvSpPr>
          <p:nvPr/>
        </p:nvSpPr>
        <p:spPr bwMode="auto">
          <a:xfrm>
            <a:off x="4768515" y="2799702"/>
            <a:ext cx="922338" cy="330200"/>
          </a:xfrm>
          <a:prstGeom prst="rect">
            <a:avLst/>
          </a:prstGeom>
          <a:solidFill>
            <a:sysClr val="window" lastClr="FFFFFF"/>
          </a:solidFill>
          <a:ln w="9525" algn="ctr">
            <a:solidFill>
              <a:sysClr val="window" lastClr="FFFFFF">
                <a:lumMod val="50000"/>
              </a:sysClr>
            </a:solidFill>
            <a:miter lim="800000"/>
            <a:headEnd/>
            <a:tailEnd/>
          </a:ln>
        </p:spPr>
        <p:txBody>
          <a:bodyPr wrap="none" lIns="46800" rIns="46800" anchor="ctr"/>
          <a:lstStyle/>
          <a:p>
            <a:pPr defTabSz="1028700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800" kern="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인공지능</a:t>
            </a:r>
            <a:endParaRPr kumimoji="0" lang="en-US" altLang="ko-KR" sz="800" kern="0" dirty="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  <a:p>
            <a:pPr defTabSz="1028700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800" kern="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SW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8EEF86FB-4616-49BA-9A35-E4093646E0F6}"/>
              </a:ext>
            </a:extLst>
          </p:cNvPr>
          <p:cNvSpPr txBox="1"/>
          <p:nvPr/>
        </p:nvSpPr>
        <p:spPr>
          <a:xfrm>
            <a:off x="790240" y="2590152"/>
            <a:ext cx="692150" cy="246062"/>
          </a:xfrm>
          <a:prstGeom prst="rect">
            <a:avLst/>
          </a:prstGeom>
          <a:solidFill>
            <a:sysClr val="window" lastClr="FFFFFF"/>
          </a:solidFill>
        </p:spPr>
        <p:txBody>
          <a:bodyPr>
            <a:spAutoFit/>
          </a:bodyPr>
          <a:lstStyle/>
          <a:p>
            <a:pPr algn="r" defTabSz="1028700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kern="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교내</a:t>
            </a:r>
          </a:p>
        </p:txBody>
      </p:sp>
      <p:grpSp>
        <p:nvGrpSpPr>
          <p:cNvPr id="55377" name="그룹 95">
            <a:extLst>
              <a:ext uri="{FF2B5EF4-FFF2-40B4-BE49-F238E27FC236}">
                <a16:creationId xmlns:a16="http://schemas.microsoft.com/office/drawing/2014/main" id="{612E0843-BB27-44A5-B960-CE93F9C6F286}"/>
              </a:ext>
            </a:extLst>
          </p:cNvPr>
          <p:cNvGrpSpPr>
            <a:grpSpLocks/>
          </p:cNvGrpSpPr>
          <p:nvPr/>
        </p:nvGrpSpPr>
        <p:grpSpPr bwMode="auto">
          <a:xfrm>
            <a:off x="1504615" y="2582214"/>
            <a:ext cx="927100" cy="238125"/>
            <a:chOff x="1733945" y="1830327"/>
            <a:chExt cx="1230390" cy="310293"/>
          </a:xfrm>
        </p:grpSpPr>
        <p:sp>
          <p:nvSpPr>
            <p:cNvPr id="97" name="Rectangle 2645">
              <a:extLst>
                <a:ext uri="{FF2B5EF4-FFF2-40B4-BE49-F238E27FC236}">
                  <a16:creationId xmlns:a16="http://schemas.microsoft.com/office/drawing/2014/main" id="{E6D5DA9F-4322-440A-ABAA-3B8100F80A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33945" y="1844808"/>
              <a:ext cx="1063951" cy="295812"/>
            </a:xfrm>
            <a:prstGeom prst="rect">
              <a:avLst/>
            </a:prstGeom>
            <a:solidFill>
              <a:sysClr val="window" lastClr="FFFFFF"/>
            </a:solidFill>
            <a:ln w="9525" algn="ctr">
              <a:solidFill>
                <a:sysClr val="window" lastClr="FFFFFF">
                  <a:lumMod val="50000"/>
                </a:sysClr>
              </a:solidFill>
              <a:miter lim="800000"/>
              <a:headEnd/>
              <a:tailEnd/>
            </a:ln>
          </p:spPr>
          <p:txBody>
            <a:bodyPr wrap="none" lIns="46800" rIns="46800" anchor="ctr"/>
            <a:lstStyle/>
            <a:p>
              <a:pPr algn="ctr" defTabSz="1028700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800" kern="0" dirty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-</a:t>
              </a:r>
              <a:r>
                <a:rPr kumimoji="0" lang="ko-KR" altLang="en-US" sz="800" kern="0" dirty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전체</a:t>
              </a:r>
              <a:r>
                <a:rPr kumimoji="0" lang="en-US" altLang="ko-KR" sz="800" kern="0" dirty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-</a:t>
              </a:r>
              <a:endParaRPr kumimoji="0" lang="ko-KR" altLang="en-US" sz="800" kern="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98" name="Rectangle 2645">
              <a:extLst>
                <a:ext uri="{FF2B5EF4-FFF2-40B4-BE49-F238E27FC236}">
                  <a16:creationId xmlns:a16="http://schemas.microsoft.com/office/drawing/2014/main" id="{B3AFF4FF-63BC-4BC5-B08F-19FE26EA95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02110" y="1830327"/>
              <a:ext cx="162225" cy="310293"/>
            </a:xfrm>
            <a:prstGeom prst="rect">
              <a:avLst/>
            </a:prstGeom>
            <a:solidFill>
              <a:sysClr val="window" lastClr="FFFFFF">
                <a:lumMod val="85000"/>
              </a:sysClr>
            </a:solidFill>
            <a:ln w="9525" algn="ctr">
              <a:solidFill>
                <a:sysClr val="window" lastClr="FFFFFF">
                  <a:lumMod val="50000"/>
                </a:sys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1028700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700" kern="0" dirty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▼</a:t>
              </a:r>
            </a:p>
          </p:txBody>
        </p:sp>
      </p:grpSp>
      <p:sp>
        <p:nvSpPr>
          <p:cNvPr id="99" name="Panel">
            <a:extLst>
              <a:ext uri="{FF2B5EF4-FFF2-40B4-BE49-F238E27FC236}">
                <a16:creationId xmlns:a16="http://schemas.microsoft.com/office/drawing/2014/main" id="{15393441-E9A3-461E-8769-33B0F1CAC9CA}"/>
              </a:ext>
            </a:extLst>
          </p:cNvPr>
          <p:cNvSpPr>
            <a:spLocks/>
          </p:cNvSpPr>
          <p:nvPr/>
        </p:nvSpPr>
        <p:spPr bwMode="auto">
          <a:xfrm>
            <a:off x="1509378" y="2799702"/>
            <a:ext cx="922337" cy="274637"/>
          </a:xfrm>
          <a:prstGeom prst="rect">
            <a:avLst/>
          </a:prstGeom>
          <a:solidFill>
            <a:sysClr val="window" lastClr="FFFFFF"/>
          </a:solidFill>
          <a:ln w="9525" algn="ctr">
            <a:solidFill>
              <a:sysClr val="window" lastClr="FFFFFF">
                <a:lumMod val="50000"/>
              </a:sysClr>
            </a:solidFill>
            <a:miter lim="800000"/>
            <a:headEnd/>
            <a:tailEnd/>
          </a:ln>
        </p:spPr>
        <p:txBody>
          <a:bodyPr wrap="none" lIns="46800" rIns="46800" anchor="ctr"/>
          <a:lstStyle/>
          <a:p>
            <a:pPr defTabSz="1028700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800" kern="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Y</a:t>
            </a:r>
          </a:p>
          <a:p>
            <a:pPr defTabSz="1028700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800" kern="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N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A81D73F4-56DC-463C-9C89-BF2C9A05174A}"/>
              </a:ext>
            </a:extLst>
          </p:cNvPr>
          <p:cNvSpPr txBox="1"/>
          <p:nvPr/>
        </p:nvSpPr>
        <p:spPr>
          <a:xfrm>
            <a:off x="3520740" y="2271064"/>
            <a:ext cx="692150" cy="246063"/>
          </a:xfrm>
          <a:prstGeom prst="rect">
            <a:avLst/>
          </a:prstGeom>
          <a:solidFill>
            <a:sysClr val="window" lastClr="FFFFFF"/>
          </a:solidFill>
        </p:spPr>
        <p:txBody>
          <a:bodyPr>
            <a:spAutoFit/>
          </a:bodyPr>
          <a:lstStyle/>
          <a:p>
            <a:pPr algn="r" defTabSz="1028700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kern="0" dirty="0" err="1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과정명</a:t>
            </a:r>
            <a:endParaRPr kumimoji="0" lang="ko-KR" altLang="en-US" kern="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123" name="사각형: 둥근 모서리 122">
            <a:extLst>
              <a:ext uri="{FF2B5EF4-FFF2-40B4-BE49-F238E27FC236}">
                <a16:creationId xmlns:a16="http://schemas.microsoft.com/office/drawing/2014/main" id="{77EBBEB1-DBED-4065-8CC2-151E84111D70}"/>
              </a:ext>
            </a:extLst>
          </p:cNvPr>
          <p:cNvSpPr/>
          <p:nvPr/>
        </p:nvSpPr>
        <p:spPr>
          <a:xfrm>
            <a:off x="4243053" y="2291702"/>
            <a:ext cx="2286000" cy="255587"/>
          </a:xfrm>
          <a:prstGeom prst="roundRect">
            <a:avLst>
              <a:gd name="adj" fmla="val 3883"/>
            </a:avLst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9163770E-2139-477D-9081-E35EE33424E2}"/>
              </a:ext>
            </a:extLst>
          </p:cNvPr>
          <p:cNvSpPr/>
          <p:nvPr/>
        </p:nvSpPr>
        <p:spPr>
          <a:xfrm>
            <a:off x="6557628" y="2290114"/>
            <a:ext cx="590550" cy="24447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rmAutofit/>
          </a:bodyPr>
          <a:lstStyle/>
          <a:p>
            <a:pPr algn="ctr">
              <a:defRPr/>
            </a:pPr>
            <a:r>
              <a:rPr lang="ko-KR" altLang="en-US" sz="75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검색</a:t>
            </a:r>
            <a:endParaRPr lang="ko-KR" altLang="en-US" sz="75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Segoe UI" panose="020B0502040204020203" pitchFamily="34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0E092427-29D8-4699-99BF-6E4BCE49609F}"/>
              </a:ext>
            </a:extLst>
          </p:cNvPr>
          <p:cNvSpPr/>
          <p:nvPr/>
        </p:nvSpPr>
        <p:spPr>
          <a:xfrm>
            <a:off x="626728" y="1915464"/>
            <a:ext cx="7104062" cy="2540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defTabSz="1028700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50" kern="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itchFamily="50" charset="-127"/>
                <a:ea typeface="맑은 고딕" panose="020B0503020000020004" pitchFamily="50" charset="-127"/>
              </a:rPr>
              <a:t>모집 과정</a:t>
            </a:r>
            <a:r>
              <a:rPr kumimoji="0" lang="en-US" altLang="ko-KR" sz="1050" kern="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itchFamily="50" charset="-127"/>
                <a:ea typeface="맑은 고딕" panose="020B0503020000020004" pitchFamily="50" charset="-127"/>
              </a:rPr>
              <a:t>: 30</a:t>
            </a:r>
            <a:r>
              <a:rPr kumimoji="0" lang="ko-KR" altLang="en-US" sz="1050" kern="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itchFamily="50" charset="-127"/>
                <a:ea typeface="맑은 고딕" panose="020B0503020000020004" pitchFamily="50" charset="-127"/>
              </a:rPr>
              <a:t>과정  </a:t>
            </a:r>
            <a:r>
              <a:rPr kumimoji="0" lang="en-US" altLang="ko-KR" sz="1050" kern="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itchFamily="50" charset="-127"/>
                <a:ea typeface="맑은 고딕" panose="020B0503020000020004" pitchFamily="50" charset="-127"/>
              </a:rPr>
              <a:t>|   </a:t>
            </a:r>
            <a:r>
              <a:rPr kumimoji="0" lang="ko-KR" altLang="en-US" sz="1050" kern="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itchFamily="50" charset="-127"/>
                <a:ea typeface="맑은 고딕" panose="020B0503020000020004" pitchFamily="50" charset="-127"/>
              </a:rPr>
              <a:t>신청자 </a:t>
            </a:r>
            <a:r>
              <a:rPr kumimoji="0" lang="en-US" altLang="ko-KR" sz="1050" kern="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itchFamily="50" charset="-127"/>
                <a:ea typeface="맑은 고딕" panose="020B0503020000020004" pitchFamily="50" charset="-127"/>
              </a:rPr>
              <a:t>: 22 (</a:t>
            </a:r>
            <a:r>
              <a:rPr kumimoji="0" lang="ko-KR" altLang="en-US" sz="1050" kern="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itchFamily="50" charset="-127"/>
                <a:ea typeface="맑은 고딕" panose="020B0503020000020004" pitchFamily="50" charset="-127"/>
              </a:rPr>
              <a:t>교내 </a:t>
            </a:r>
            <a:r>
              <a:rPr kumimoji="0" lang="en-US" altLang="ko-KR" sz="1050" kern="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itchFamily="50" charset="-127"/>
                <a:ea typeface="맑은 고딕" panose="020B0503020000020004" pitchFamily="50" charset="-127"/>
              </a:rPr>
              <a:t>: 9/ </a:t>
            </a:r>
            <a:r>
              <a:rPr kumimoji="0" lang="ko-KR" altLang="en-US" sz="1050" kern="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itchFamily="50" charset="-127"/>
                <a:ea typeface="맑은 고딕" panose="020B0503020000020004" pitchFamily="50" charset="-127"/>
              </a:rPr>
              <a:t>교외 </a:t>
            </a:r>
            <a:r>
              <a:rPr kumimoji="0" lang="en-US" altLang="ko-KR" sz="1050" kern="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itchFamily="50" charset="-127"/>
                <a:ea typeface="맑은 고딕" panose="020B0503020000020004" pitchFamily="50" charset="-127"/>
              </a:rPr>
              <a:t>: 13)</a:t>
            </a:r>
            <a:endParaRPr kumimoji="0" lang="ko-KR" altLang="en-US" sz="1050" kern="0" dirty="0">
              <a:solidFill>
                <a:prstClr val="black">
                  <a:lumMod val="85000"/>
                  <a:lumOff val="15000"/>
                </a:prstClr>
              </a:solidFill>
              <a:latin typeface="맑은 고딕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5383" name="직사각형 127">
            <a:extLst>
              <a:ext uri="{FF2B5EF4-FFF2-40B4-BE49-F238E27FC236}">
                <a16:creationId xmlns:a16="http://schemas.microsoft.com/office/drawing/2014/main" id="{C050079B-656C-42BA-8787-09A0B50B14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9215" y="1507477"/>
            <a:ext cx="7640638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1028700"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defTabSz="10287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defTabSz="10287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defTabSz="10287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defTabSz="10287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defTabSz="10287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defTabSz="10287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defTabSz="10287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defTabSz="10287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kumimoji="0" lang="en-US" altLang="ko-KR" sz="1600" b="1">
                <a:solidFill>
                  <a:srgbClr val="000000"/>
                </a:solidFill>
              </a:rPr>
              <a:t>2022</a:t>
            </a:r>
            <a:r>
              <a:rPr kumimoji="0" lang="ko-KR" altLang="en-US" sz="1600" b="1">
                <a:solidFill>
                  <a:srgbClr val="000000"/>
                </a:solidFill>
              </a:rPr>
              <a:t>년도 이러닝 콘텐츠 내용전문가 </a:t>
            </a:r>
            <a:r>
              <a:rPr kumimoji="0" lang="en-US" altLang="ko-KR" sz="1600" b="1">
                <a:solidFill>
                  <a:srgbClr val="000000"/>
                </a:solidFill>
              </a:rPr>
              <a:t>(</a:t>
            </a:r>
            <a:r>
              <a:rPr kumimoji="0" lang="ko-KR" altLang="en-US" sz="1600" b="1">
                <a:solidFill>
                  <a:srgbClr val="000000"/>
                </a:solidFill>
              </a:rPr>
              <a:t>정보통신 분야</a:t>
            </a:r>
            <a:r>
              <a:rPr kumimoji="0" lang="en-US" altLang="ko-KR" sz="1600" b="1">
                <a:solidFill>
                  <a:srgbClr val="000000"/>
                </a:solidFill>
              </a:rPr>
              <a:t>) </a:t>
            </a:r>
            <a:r>
              <a:rPr kumimoji="0" lang="ko-KR" altLang="en-US" sz="1600" b="1">
                <a:solidFill>
                  <a:srgbClr val="000000"/>
                </a:solidFill>
              </a:rPr>
              <a:t>추가 모집</a:t>
            </a:r>
          </a:p>
        </p:txBody>
      </p:sp>
      <p:graphicFrame>
        <p:nvGraphicFramePr>
          <p:cNvPr id="129" name="Google Shape;1284;p55">
            <a:extLst>
              <a:ext uri="{FF2B5EF4-FFF2-40B4-BE49-F238E27FC236}">
                <a16:creationId xmlns:a16="http://schemas.microsoft.com/office/drawing/2014/main" id="{C9A842D2-3B99-4F9B-9803-A05C1F797AF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31768261"/>
              </p:ext>
            </p:extLst>
          </p:nvPr>
        </p:nvGraphicFramePr>
        <p:xfrm>
          <a:off x="6822740" y="1272527"/>
          <a:ext cx="1298576" cy="2349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6492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92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349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dirty="0"/>
                        <a:t>과정별</a:t>
                      </a:r>
                      <a:endParaRPr sz="800" dirty="0"/>
                    </a:p>
                  </a:txBody>
                  <a:tcPr marL="0" marR="0" marT="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dirty="0"/>
                        <a:t>신청자별</a:t>
                      </a:r>
                      <a:endParaRPr sz="800" dirty="0"/>
                    </a:p>
                  </a:txBody>
                  <a:tcPr marL="0" marR="0" marT="0" marB="0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30" name="TextBox 129">
            <a:extLst>
              <a:ext uri="{FF2B5EF4-FFF2-40B4-BE49-F238E27FC236}">
                <a16:creationId xmlns:a16="http://schemas.microsoft.com/office/drawing/2014/main" id="{5EC8DEBB-3297-4668-91B7-AB7F575EDB64}"/>
              </a:ext>
            </a:extLst>
          </p:cNvPr>
          <p:cNvSpPr txBox="1"/>
          <p:nvPr/>
        </p:nvSpPr>
        <p:spPr>
          <a:xfrm>
            <a:off x="433053" y="1231252"/>
            <a:ext cx="690562" cy="246062"/>
          </a:xfrm>
          <a:prstGeom prst="rect">
            <a:avLst/>
          </a:prstGeom>
          <a:solidFill>
            <a:sysClr val="window" lastClr="FFFFFF"/>
          </a:solidFill>
        </p:spPr>
        <p:txBody>
          <a:bodyPr>
            <a:spAutoFit/>
          </a:bodyPr>
          <a:lstStyle/>
          <a:p>
            <a:pPr defTabSz="1028700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kern="0" dirty="0" err="1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공고별</a:t>
            </a:r>
            <a:endParaRPr kumimoji="0" lang="ko-KR" altLang="en-US" kern="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F55D1F3E-F0B5-451D-9DE4-3D3EE3C05944}"/>
              </a:ext>
            </a:extLst>
          </p:cNvPr>
          <p:cNvSpPr/>
          <p:nvPr/>
        </p:nvSpPr>
        <p:spPr>
          <a:xfrm>
            <a:off x="7205328" y="3331514"/>
            <a:ext cx="588962" cy="24447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rmAutofit/>
          </a:bodyPr>
          <a:lstStyle/>
          <a:p>
            <a:pPr algn="ctr">
              <a:defRPr/>
            </a:pPr>
            <a:r>
              <a:rPr lang="ko-KR" altLang="en-US" sz="750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엑셀업로드</a:t>
            </a:r>
            <a:endParaRPr lang="ko-KR" altLang="en-US" sz="75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Segoe UI" panose="020B0502040204020203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FAE17E9-4A55-4F23-A1F0-0B371C084186}"/>
              </a:ext>
            </a:extLst>
          </p:cNvPr>
          <p:cNvSpPr txBox="1"/>
          <p:nvPr/>
        </p:nvSpPr>
        <p:spPr>
          <a:xfrm>
            <a:off x="918828" y="2252014"/>
            <a:ext cx="841375" cy="246063"/>
          </a:xfrm>
          <a:prstGeom prst="rect">
            <a:avLst/>
          </a:prstGeom>
          <a:solidFill>
            <a:sysClr val="window" lastClr="FFFFFF"/>
          </a:solidFill>
        </p:spPr>
        <p:txBody>
          <a:bodyPr>
            <a:spAutoFit/>
          </a:bodyPr>
          <a:lstStyle/>
          <a:p>
            <a:pPr algn="r" defTabSz="1028700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kern="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신청자명</a:t>
            </a:r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363BA8AC-147D-466D-AEA7-05F3403F968E}"/>
              </a:ext>
            </a:extLst>
          </p:cNvPr>
          <p:cNvSpPr/>
          <p:nvPr/>
        </p:nvSpPr>
        <p:spPr>
          <a:xfrm>
            <a:off x="1791953" y="2271064"/>
            <a:ext cx="1670050" cy="255588"/>
          </a:xfrm>
          <a:prstGeom prst="roundRect">
            <a:avLst>
              <a:gd name="adj" fmla="val 3883"/>
            </a:avLst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55396" name="그룹 48">
            <a:extLst>
              <a:ext uri="{FF2B5EF4-FFF2-40B4-BE49-F238E27FC236}">
                <a16:creationId xmlns:a16="http://schemas.microsoft.com/office/drawing/2014/main" id="{93A252F9-CE11-4004-A389-0F65D6B49CC5}"/>
              </a:ext>
            </a:extLst>
          </p:cNvPr>
          <p:cNvGrpSpPr>
            <a:grpSpLocks/>
          </p:cNvGrpSpPr>
          <p:nvPr/>
        </p:nvGrpSpPr>
        <p:grpSpPr bwMode="auto">
          <a:xfrm>
            <a:off x="672765" y="3358502"/>
            <a:ext cx="927100" cy="231775"/>
            <a:chOff x="1733945" y="1839852"/>
            <a:chExt cx="1230390" cy="300768"/>
          </a:xfrm>
        </p:grpSpPr>
        <p:sp>
          <p:nvSpPr>
            <p:cNvPr id="50" name="Rectangle 2645">
              <a:extLst>
                <a:ext uri="{FF2B5EF4-FFF2-40B4-BE49-F238E27FC236}">
                  <a16:creationId xmlns:a16="http://schemas.microsoft.com/office/drawing/2014/main" id="{666964A5-2A5D-44B4-99AF-E98C5B8295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33945" y="1843972"/>
              <a:ext cx="1063951" cy="296648"/>
            </a:xfrm>
            <a:prstGeom prst="rect">
              <a:avLst/>
            </a:prstGeom>
            <a:solidFill>
              <a:sysClr val="window" lastClr="FFFFFF"/>
            </a:solidFill>
            <a:ln w="9525" algn="ctr">
              <a:solidFill>
                <a:sysClr val="window" lastClr="FFFFFF">
                  <a:lumMod val="50000"/>
                </a:sysClr>
              </a:solidFill>
              <a:miter lim="800000"/>
              <a:headEnd/>
              <a:tailEnd/>
            </a:ln>
          </p:spPr>
          <p:txBody>
            <a:bodyPr wrap="none" lIns="46800" rIns="46800" anchor="ctr"/>
            <a:lstStyle/>
            <a:p>
              <a:pPr algn="ctr" defTabSz="1028700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800" kern="0" dirty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페이지당 </a:t>
              </a:r>
              <a:r>
                <a:rPr kumimoji="0" lang="en-US" altLang="ko-KR" sz="800" kern="0" dirty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10</a:t>
              </a:r>
              <a:r>
                <a:rPr kumimoji="0" lang="ko-KR" altLang="en-US" sz="800" kern="0" dirty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개</a:t>
              </a:r>
            </a:p>
          </p:txBody>
        </p:sp>
        <p:sp>
          <p:nvSpPr>
            <p:cNvPr id="51" name="Rectangle 2645">
              <a:extLst>
                <a:ext uri="{FF2B5EF4-FFF2-40B4-BE49-F238E27FC236}">
                  <a16:creationId xmlns:a16="http://schemas.microsoft.com/office/drawing/2014/main" id="{A25A3770-1F36-4F64-A8C6-5827173BD0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02110" y="1839852"/>
              <a:ext cx="162225" cy="300768"/>
            </a:xfrm>
            <a:prstGeom prst="rect">
              <a:avLst/>
            </a:prstGeom>
            <a:solidFill>
              <a:sysClr val="window" lastClr="FFFFFF">
                <a:lumMod val="85000"/>
              </a:sysClr>
            </a:solidFill>
            <a:ln w="9525" algn="ctr">
              <a:solidFill>
                <a:sysClr val="window" lastClr="FFFFFF">
                  <a:lumMod val="50000"/>
                </a:sys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1028700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700" kern="0" dirty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▼</a:t>
              </a:r>
            </a:p>
          </p:txBody>
        </p:sp>
      </p:grp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F59A4D92-B8DA-4A4A-B25D-7AA088AA4F90}"/>
              </a:ext>
            </a:extLst>
          </p:cNvPr>
          <p:cNvSpPr/>
          <p:nvPr/>
        </p:nvSpPr>
        <p:spPr>
          <a:xfrm>
            <a:off x="6454440" y="3331514"/>
            <a:ext cx="590550" cy="24447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rmAutofit/>
          </a:bodyPr>
          <a:lstStyle/>
          <a:p>
            <a:pPr algn="ctr">
              <a:defRPr/>
            </a:pPr>
            <a:r>
              <a:rPr lang="ko-KR" altLang="en-US" sz="75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엑셀다운로드</a:t>
            </a:r>
            <a:endParaRPr lang="ko-KR" altLang="en-US" sz="75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Segoe UI" panose="020B0502040204020203" pitchFamily="34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0CFF6EEA-1399-4002-8842-2990800FB820}"/>
              </a:ext>
            </a:extLst>
          </p:cNvPr>
          <p:cNvSpPr/>
          <p:nvPr/>
        </p:nvSpPr>
        <p:spPr>
          <a:xfrm>
            <a:off x="5494003" y="3331514"/>
            <a:ext cx="801687" cy="24447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rmAutofit/>
          </a:bodyPr>
          <a:lstStyle/>
          <a:p>
            <a:pPr algn="ctr">
              <a:defRPr/>
            </a:pPr>
            <a:r>
              <a:rPr lang="ko-KR" altLang="en-US" sz="75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첨부파일다운로드</a:t>
            </a:r>
            <a:endParaRPr lang="ko-KR" altLang="en-US" sz="75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Segoe UI" panose="020B0502040204020203" pitchFamily="34" charset="0"/>
            </a:endParaRPr>
          </a:p>
        </p:txBody>
      </p:sp>
      <p:graphicFrame>
        <p:nvGraphicFramePr>
          <p:cNvPr id="54" name="표 53">
            <a:extLst>
              <a:ext uri="{FF2B5EF4-FFF2-40B4-BE49-F238E27FC236}">
                <a16:creationId xmlns:a16="http://schemas.microsoft.com/office/drawing/2014/main" id="{B5954C04-A950-4701-A4E4-02AF175BAA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8810250"/>
              </p:ext>
            </p:extLst>
          </p:nvPr>
        </p:nvGraphicFramePr>
        <p:xfrm>
          <a:off x="493378" y="3634727"/>
          <a:ext cx="12439649" cy="1285886"/>
        </p:xfrm>
        <a:graphic>
          <a:graphicData uri="http://schemas.openxmlformats.org/drawingml/2006/table">
            <a:tbl>
              <a:tblPr/>
              <a:tblGrid>
                <a:gridCol w="209207">
                  <a:extLst>
                    <a:ext uri="{9D8B030D-6E8A-4147-A177-3AD203B41FA5}">
                      <a16:colId xmlns:a16="http://schemas.microsoft.com/office/drawing/2014/main" val="566222524"/>
                    </a:ext>
                  </a:extLst>
                </a:gridCol>
                <a:gridCol w="512397">
                  <a:extLst>
                    <a:ext uri="{9D8B030D-6E8A-4147-A177-3AD203B41FA5}">
                      <a16:colId xmlns:a16="http://schemas.microsoft.com/office/drawing/2014/main" val="3812308265"/>
                    </a:ext>
                  </a:extLst>
                </a:gridCol>
                <a:gridCol w="526361">
                  <a:extLst>
                    <a:ext uri="{9D8B030D-6E8A-4147-A177-3AD203B41FA5}">
                      <a16:colId xmlns:a16="http://schemas.microsoft.com/office/drawing/2014/main" val="3319394366"/>
                    </a:ext>
                  </a:extLst>
                </a:gridCol>
                <a:gridCol w="892579">
                  <a:extLst>
                    <a:ext uri="{9D8B030D-6E8A-4147-A177-3AD203B41FA5}">
                      <a16:colId xmlns:a16="http://schemas.microsoft.com/office/drawing/2014/main" val="170826566"/>
                    </a:ext>
                  </a:extLst>
                </a:gridCol>
                <a:gridCol w="413082">
                  <a:extLst>
                    <a:ext uri="{9D8B030D-6E8A-4147-A177-3AD203B41FA5}">
                      <a16:colId xmlns:a16="http://schemas.microsoft.com/office/drawing/2014/main" val="3718950467"/>
                    </a:ext>
                  </a:extLst>
                </a:gridCol>
                <a:gridCol w="512397">
                  <a:extLst>
                    <a:ext uri="{9D8B030D-6E8A-4147-A177-3AD203B41FA5}">
                      <a16:colId xmlns:a16="http://schemas.microsoft.com/office/drawing/2014/main" val="2344838722"/>
                    </a:ext>
                  </a:extLst>
                </a:gridCol>
                <a:gridCol w="765335">
                  <a:extLst>
                    <a:ext uri="{9D8B030D-6E8A-4147-A177-3AD203B41FA5}">
                      <a16:colId xmlns:a16="http://schemas.microsoft.com/office/drawing/2014/main" val="1948129596"/>
                    </a:ext>
                  </a:extLst>
                </a:gridCol>
                <a:gridCol w="1432596">
                  <a:extLst>
                    <a:ext uri="{9D8B030D-6E8A-4147-A177-3AD203B41FA5}">
                      <a16:colId xmlns:a16="http://schemas.microsoft.com/office/drawing/2014/main" val="29733467"/>
                    </a:ext>
                  </a:extLst>
                </a:gridCol>
                <a:gridCol w="512397">
                  <a:extLst>
                    <a:ext uri="{9D8B030D-6E8A-4147-A177-3AD203B41FA5}">
                      <a16:colId xmlns:a16="http://schemas.microsoft.com/office/drawing/2014/main" val="2991846103"/>
                    </a:ext>
                  </a:extLst>
                </a:gridCol>
                <a:gridCol w="1344967">
                  <a:extLst>
                    <a:ext uri="{9D8B030D-6E8A-4147-A177-3AD203B41FA5}">
                      <a16:colId xmlns:a16="http://schemas.microsoft.com/office/drawing/2014/main" val="976494582"/>
                    </a:ext>
                  </a:extLst>
                </a:gridCol>
                <a:gridCol w="451792">
                  <a:extLst>
                    <a:ext uri="{9D8B030D-6E8A-4147-A177-3AD203B41FA5}">
                      <a16:colId xmlns:a16="http://schemas.microsoft.com/office/drawing/2014/main" val="969798585"/>
                    </a:ext>
                  </a:extLst>
                </a:gridCol>
                <a:gridCol w="411423">
                  <a:extLst>
                    <a:ext uri="{9D8B030D-6E8A-4147-A177-3AD203B41FA5}">
                      <a16:colId xmlns:a16="http://schemas.microsoft.com/office/drawing/2014/main" val="2804110606"/>
                    </a:ext>
                  </a:extLst>
                </a:gridCol>
                <a:gridCol w="515616">
                  <a:extLst>
                    <a:ext uri="{9D8B030D-6E8A-4147-A177-3AD203B41FA5}">
                      <a16:colId xmlns:a16="http://schemas.microsoft.com/office/drawing/2014/main" val="3074943369"/>
                    </a:ext>
                  </a:extLst>
                </a:gridCol>
                <a:gridCol w="541167">
                  <a:extLst>
                    <a:ext uri="{9D8B030D-6E8A-4147-A177-3AD203B41FA5}">
                      <a16:colId xmlns:a16="http://schemas.microsoft.com/office/drawing/2014/main" val="2840404670"/>
                    </a:ext>
                  </a:extLst>
                </a:gridCol>
                <a:gridCol w="420908">
                  <a:extLst>
                    <a:ext uri="{9D8B030D-6E8A-4147-A177-3AD203B41FA5}">
                      <a16:colId xmlns:a16="http://schemas.microsoft.com/office/drawing/2014/main" val="2223891534"/>
                    </a:ext>
                  </a:extLst>
                </a:gridCol>
                <a:gridCol w="481037">
                  <a:extLst>
                    <a:ext uri="{9D8B030D-6E8A-4147-A177-3AD203B41FA5}">
                      <a16:colId xmlns:a16="http://schemas.microsoft.com/office/drawing/2014/main" val="3609185699"/>
                    </a:ext>
                  </a:extLst>
                </a:gridCol>
                <a:gridCol w="601296">
                  <a:extLst>
                    <a:ext uri="{9D8B030D-6E8A-4147-A177-3AD203B41FA5}">
                      <a16:colId xmlns:a16="http://schemas.microsoft.com/office/drawing/2014/main" val="1085095731"/>
                    </a:ext>
                  </a:extLst>
                </a:gridCol>
                <a:gridCol w="481037">
                  <a:extLst>
                    <a:ext uri="{9D8B030D-6E8A-4147-A177-3AD203B41FA5}">
                      <a16:colId xmlns:a16="http://schemas.microsoft.com/office/drawing/2014/main" val="3572895045"/>
                    </a:ext>
                  </a:extLst>
                </a:gridCol>
                <a:gridCol w="420908">
                  <a:extLst>
                    <a:ext uri="{9D8B030D-6E8A-4147-A177-3AD203B41FA5}">
                      <a16:colId xmlns:a16="http://schemas.microsoft.com/office/drawing/2014/main" val="3335250609"/>
                    </a:ext>
                  </a:extLst>
                </a:gridCol>
                <a:gridCol w="516600">
                  <a:extLst>
                    <a:ext uri="{9D8B030D-6E8A-4147-A177-3AD203B41FA5}">
                      <a16:colId xmlns:a16="http://schemas.microsoft.com/office/drawing/2014/main" val="1896432115"/>
                    </a:ext>
                  </a:extLst>
                </a:gridCol>
                <a:gridCol w="476547">
                  <a:extLst>
                    <a:ext uri="{9D8B030D-6E8A-4147-A177-3AD203B41FA5}">
                      <a16:colId xmlns:a16="http://schemas.microsoft.com/office/drawing/2014/main" val="3113483564"/>
                    </a:ext>
                  </a:extLst>
                </a:gridCol>
              </a:tblGrid>
              <a:tr h="335203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□</a:t>
                      </a:r>
                      <a:endParaRPr lang="ko-KR" altLang="en-US" sz="900" dirty="0">
                        <a:effectLst/>
                      </a:endParaRPr>
                    </a:p>
                  </a:txBody>
                  <a:tcPr marL="91442" marR="91442" marT="45683" marB="45683">
                    <a:lnL>
                      <a:noFill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신청자</a:t>
                      </a: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ID</a:t>
                      </a:r>
                      <a:endParaRPr lang="ko-KR" altLang="en-US" sz="8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핸드폰번호</a:t>
                      </a: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교내</a:t>
                      </a:r>
                      <a:endParaRPr lang="ko-KR" altLang="en-US" sz="8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구분</a:t>
                      </a: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분야</a:t>
                      </a: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세부분야</a:t>
                      </a: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과정명</a:t>
                      </a:r>
                      <a:endParaRPr lang="en-US" altLang="ko-KR" sz="8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연번</a:t>
                      </a: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과정명</a:t>
                      </a:r>
                      <a:endParaRPr lang="ko-KR" altLang="en-US" sz="8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권장회차</a:t>
                      </a:r>
                      <a:endParaRPr lang="ko-KR" altLang="en-US" sz="8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신청회차</a:t>
                      </a:r>
                      <a:endParaRPr lang="ko-KR" altLang="en-US" sz="8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신청서</a:t>
                      </a: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강의영상</a:t>
                      </a: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가점</a:t>
                      </a: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반려</a:t>
                      </a: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평점</a:t>
                      </a: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적합</a:t>
                      </a: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미선정사유</a:t>
                      </a: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선정결과</a:t>
                      </a: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8444086"/>
                  </a:ext>
                </a:extLst>
              </a:tr>
              <a:tr h="213285"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□</a:t>
                      </a:r>
                      <a:endParaRPr lang="en-US" sz="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91442" marR="91442" marT="45683" marB="45683" anchor="ctr">
                    <a:lnL>
                      <a:noFill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u="sng" dirty="0">
                          <a:solidFill>
                            <a:srgbClr val="0D6EF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홍길동</a:t>
                      </a:r>
                      <a:endParaRPr lang="ko-KR" altLang="en-US" sz="8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42" marR="91442" marT="45683" marB="45683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testJh5</a:t>
                      </a:r>
                    </a:p>
                  </a:txBody>
                  <a:tcPr marL="91442" marR="91442" marT="45683" marB="45683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010-1111-2222</a:t>
                      </a:r>
                    </a:p>
                  </a:txBody>
                  <a:tcPr marL="91442" marR="91442" marT="45683" marB="45683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</a:t>
                      </a:r>
                    </a:p>
                  </a:txBody>
                  <a:tcPr marL="91442" marR="91442" marT="45683" marB="45683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신기술</a:t>
                      </a:r>
                    </a:p>
                  </a:txBody>
                  <a:tcPr marL="91442" marR="91442" marT="45683" marB="45683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인공지능</a:t>
                      </a:r>
                      <a:r>
                        <a:rPr lang="en-US" altLang="ko-KR" sz="8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(AI)</a:t>
                      </a:r>
                    </a:p>
                  </a:txBody>
                  <a:tcPr marL="91442" marR="91442" marT="45683" marB="45683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인공지능</a:t>
                      </a:r>
                      <a:r>
                        <a:rPr lang="en-US" altLang="ko-KR" sz="8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(AI) </a:t>
                      </a:r>
                      <a:r>
                        <a:rPr lang="ko-KR" altLang="en-US" sz="8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플랫폼 전문가</a:t>
                      </a:r>
                    </a:p>
                  </a:txBody>
                  <a:tcPr marL="91442" marR="91442" marT="45683" marB="45683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</a:t>
                      </a:r>
                    </a:p>
                  </a:txBody>
                  <a:tcPr marL="91442" marR="91442" marT="45683" marB="45683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 저장 기술과 관리</a:t>
                      </a:r>
                    </a:p>
                  </a:txBody>
                  <a:tcPr marL="91442" marR="91442" marT="45683" marB="45683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91442" marR="91442" marT="45683" marB="45683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91442" marR="91442" marT="45683" marB="45683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8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42" marR="91442" marT="45683" marB="45683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</a:t>
                      </a:r>
                    </a:p>
                  </a:txBody>
                  <a:tcPr marL="91442" marR="91442" marT="45683" marB="45683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42" marR="91442" marT="45683" marB="45683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</a:t>
                      </a:r>
                    </a:p>
                  </a:txBody>
                  <a:tcPr marL="91442" marR="91442" marT="45683" marB="45683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반려완료</a:t>
                      </a:r>
                    </a:p>
                  </a:txBody>
                  <a:tcPr marL="91442" marR="91442" marT="45683" marB="45683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  <a:endParaRPr lang="ko-KR" altLang="en-US" sz="8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42" marR="91442" marT="45683" marB="45683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적합</a:t>
                      </a:r>
                    </a:p>
                  </a:txBody>
                  <a:tcPr marL="91442" marR="91442" marT="45683" marB="45683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8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42" marR="91442" marT="45683" marB="45683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선정</a:t>
                      </a:r>
                    </a:p>
                  </a:txBody>
                  <a:tcPr marL="91442" marR="91442" marT="45683" marB="45683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8891806"/>
                  </a:ext>
                </a:extLst>
              </a:tr>
              <a:tr h="213285"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□</a:t>
                      </a:r>
                      <a:endParaRPr lang="en-US" sz="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91442" marR="91442" marT="45683" marB="45683" anchor="ctr">
                    <a:lnL>
                      <a:noFill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u="sng" dirty="0">
                          <a:solidFill>
                            <a:srgbClr val="0D6EF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</a:t>
                      </a:r>
                      <a:r>
                        <a:rPr lang="en-US" altLang="ko-KR" sz="800" u="sng" dirty="0">
                          <a:solidFill>
                            <a:srgbClr val="0D6EF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OO</a:t>
                      </a:r>
                      <a:endParaRPr lang="ko-KR" altLang="en-US" sz="8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42" marR="91442" marT="45683" marB="45683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testJh5</a:t>
                      </a:r>
                    </a:p>
                  </a:txBody>
                  <a:tcPr marL="91442" marR="91442" marT="45683" marB="45683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010-1111-2222</a:t>
                      </a:r>
                    </a:p>
                  </a:txBody>
                  <a:tcPr marL="91442" marR="91442" marT="45683" marB="45683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</a:t>
                      </a:r>
                    </a:p>
                  </a:txBody>
                  <a:tcPr marL="91442" marR="91442" marT="45683" marB="45683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신기술</a:t>
                      </a:r>
                    </a:p>
                  </a:txBody>
                  <a:tcPr marL="91442" marR="91442" marT="45683" marB="45683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인공지능</a:t>
                      </a:r>
                      <a:r>
                        <a:rPr lang="en-US" altLang="ko-KR" sz="8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(AI)</a:t>
                      </a:r>
                    </a:p>
                  </a:txBody>
                  <a:tcPr marL="91442" marR="91442" marT="45683" marB="45683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인공지능</a:t>
                      </a:r>
                      <a:r>
                        <a:rPr lang="en-US" altLang="ko-KR" sz="8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(AI) </a:t>
                      </a:r>
                      <a:r>
                        <a:rPr lang="ko-KR" altLang="en-US" sz="8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플랫폼 전문가</a:t>
                      </a:r>
                    </a:p>
                  </a:txBody>
                  <a:tcPr marL="91442" marR="91442" marT="45683" marB="45683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</a:t>
                      </a:r>
                    </a:p>
                  </a:txBody>
                  <a:tcPr marL="91442" marR="91442" marT="45683" marB="45683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 저장 기술과 관리</a:t>
                      </a:r>
                    </a:p>
                  </a:txBody>
                  <a:tcPr marL="91442" marR="91442" marT="45683" marB="45683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91442" marR="91442" marT="45683" marB="45683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91442" marR="91442" marT="45683" marB="45683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8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42" marR="91442" marT="45683" marB="45683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42" marR="91442" marT="45683" marB="45683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42" marR="91442" marT="45683" marB="45683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</a:t>
                      </a:r>
                    </a:p>
                  </a:txBody>
                  <a:tcPr marL="91442" marR="91442" marT="45683" marB="45683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8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42" marR="91442" marT="45683" marB="45683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  <a:endParaRPr lang="ko-KR" altLang="en-US" sz="8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42" marR="91442" marT="45683" marB="45683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적합</a:t>
                      </a:r>
                    </a:p>
                  </a:txBody>
                  <a:tcPr marL="91442" marR="91442" marT="45683" marB="45683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8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42" marR="91442" marT="45683" marB="45683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선정</a:t>
                      </a:r>
                    </a:p>
                  </a:txBody>
                  <a:tcPr marL="91442" marR="91442" marT="45683" marB="45683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2019522"/>
                  </a:ext>
                </a:extLst>
              </a:tr>
              <a:tr h="262052"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91442" marR="91442" marT="45683" marB="45683" anchor="ctr">
                    <a:lnL>
                      <a:noFill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0" u="sng" kern="0" spc="0" dirty="0">
                        <a:solidFill>
                          <a:srgbClr val="0000FF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u="sng" kern="0" spc="0" dirty="0">
                        <a:solidFill>
                          <a:srgbClr val="0000FF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u="none" kern="0" spc="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u="sng" kern="0" spc="0" dirty="0">
                        <a:solidFill>
                          <a:srgbClr val="0000FF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u="sng" kern="0" spc="0" dirty="0">
                        <a:solidFill>
                          <a:srgbClr val="0000FF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u="sng" kern="0" spc="0" dirty="0">
                        <a:solidFill>
                          <a:srgbClr val="0000FF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459456"/>
                  </a:ext>
                </a:extLst>
              </a:tr>
              <a:tr h="262052">
                <a:tc>
                  <a:txBody>
                    <a:bodyPr/>
                    <a:lstStyle/>
                    <a:p>
                      <a:pPr marL="0" marR="0" lvl="0" indent="0" algn="ctr" defTabSz="1028700" rtl="0" eaLnBrk="1" fontAlgn="ctr" latinLnBrk="0" hangingPunct="1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u="sng" kern="0" spc="0" dirty="0">
                        <a:solidFill>
                          <a:srgbClr val="0000FF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2" marR="91442" marT="45683" marB="45683" anchor="ctr">
                    <a:lnL>
                      <a:noFill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ctr" latinLnBrk="0" hangingPunct="1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u="sng" kern="0" spc="0" dirty="0">
                        <a:solidFill>
                          <a:srgbClr val="0000FF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ctr" latinLnBrk="0" hangingPunct="1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u="sng" kern="0" spc="0" dirty="0">
                        <a:solidFill>
                          <a:srgbClr val="0000FF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u="sng" kern="0" spc="0" dirty="0">
                        <a:solidFill>
                          <a:srgbClr val="0000FF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u="sng" kern="0" spc="0" dirty="0">
                        <a:solidFill>
                          <a:srgbClr val="0000FF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u="sng" kern="0" spc="0" dirty="0">
                        <a:solidFill>
                          <a:srgbClr val="0000FF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u="sng" kern="0" spc="0" dirty="0">
                        <a:solidFill>
                          <a:srgbClr val="0000FF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9841898"/>
                  </a:ext>
                </a:extLst>
              </a:tr>
            </a:tbl>
          </a:graphicData>
        </a:graphic>
      </p:graphicFrame>
      <p:sp>
        <p:nvSpPr>
          <p:cNvPr id="55" name="직사각형 54">
            <a:extLst>
              <a:ext uri="{FF2B5EF4-FFF2-40B4-BE49-F238E27FC236}">
                <a16:creationId xmlns:a16="http://schemas.microsoft.com/office/drawing/2014/main" id="{F773E563-1C37-49E4-A58C-1F985280E3D0}"/>
              </a:ext>
            </a:extLst>
          </p:cNvPr>
          <p:cNvSpPr/>
          <p:nvPr/>
        </p:nvSpPr>
        <p:spPr>
          <a:xfrm>
            <a:off x="8441990" y="3969689"/>
            <a:ext cx="541338" cy="23971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rmAutofit/>
          </a:bodyPr>
          <a:lstStyle/>
          <a:p>
            <a:pPr algn="ctr">
              <a:defRPr/>
            </a:pPr>
            <a:r>
              <a:rPr lang="ko-KR" altLang="en-US" sz="75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다운로드</a:t>
            </a:r>
            <a:endParaRPr lang="ko-KR" altLang="en-US" sz="75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Segoe UI" panose="020B0502040204020203" pitchFamily="34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5CA1A02F-6DA4-4613-BF23-24F3EE80B366}"/>
              </a:ext>
            </a:extLst>
          </p:cNvPr>
          <p:cNvSpPr/>
          <p:nvPr/>
        </p:nvSpPr>
        <p:spPr>
          <a:xfrm>
            <a:off x="9550065" y="3969689"/>
            <a:ext cx="371475" cy="23971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rmAutofit/>
          </a:bodyPr>
          <a:lstStyle/>
          <a:p>
            <a:pPr algn="ctr">
              <a:defRPr/>
            </a:pPr>
            <a:r>
              <a:rPr lang="en-US" altLang="ko-KR" sz="700" dirty="0">
                <a:solidFill>
                  <a:schemeClr val="tx1"/>
                </a:solidFill>
              </a:rPr>
              <a:t>BTA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3A901DC8-1A0A-4E92-8807-25469E622FEB}"/>
              </a:ext>
            </a:extLst>
          </p:cNvPr>
          <p:cNvSpPr/>
          <p:nvPr/>
        </p:nvSpPr>
        <p:spPr>
          <a:xfrm>
            <a:off x="10545428" y="4174477"/>
            <a:ext cx="390525" cy="25717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rmAutofit/>
          </a:bodyPr>
          <a:lstStyle/>
          <a:p>
            <a:pPr algn="ctr">
              <a:defRPr/>
            </a:pPr>
            <a:r>
              <a:rPr lang="ko-KR" altLang="en-US" sz="700" dirty="0">
                <a:solidFill>
                  <a:schemeClr val="tx1"/>
                </a:solidFill>
              </a:rPr>
              <a:t>반려</a:t>
            </a:r>
            <a:endParaRPr lang="en-US" altLang="ko-KR" sz="700" dirty="0">
              <a:solidFill>
                <a:schemeClr val="tx1"/>
              </a:solidFill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5C3392B0-2BF1-49FB-8046-20C1D0EF47A0}"/>
              </a:ext>
            </a:extLst>
          </p:cNvPr>
          <p:cNvSpPr/>
          <p:nvPr/>
        </p:nvSpPr>
        <p:spPr>
          <a:xfrm>
            <a:off x="8457865" y="4195114"/>
            <a:ext cx="541338" cy="2413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rmAutofit/>
          </a:bodyPr>
          <a:lstStyle/>
          <a:p>
            <a:pPr algn="ctr">
              <a:defRPr/>
            </a:pPr>
            <a:r>
              <a:rPr lang="ko-KR" altLang="en-US" sz="75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다운로드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A6E4B585-2C91-44D7-8685-AB5C792EF1B9}"/>
              </a:ext>
            </a:extLst>
          </p:cNvPr>
          <p:cNvSpPr/>
          <p:nvPr/>
        </p:nvSpPr>
        <p:spPr>
          <a:xfrm>
            <a:off x="9008728" y="4195114"/>
            <a:ext cx="541337" cy="2413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rmAutofit/>
          </a:bodyPr>
          <a:lstStyle/>
          <a:p>
            <a:pPr algn="ctr">
              <a:defRPr/>
            </a:pPr>
            <a:r>
              <a:rPr lang="ko-KR" altLang="en-US" sz="75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다운로드</a:t>
            </a:r>
            <a:endParaRPr lang="ko-KR" altLang="en-US" sz="75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Segoe UI" panose="020B0502040204020203" pitchFamily="34" charset="0"/>
            </a:endParaRPr>
          </a:p>
        </p:txBody>
      </p:sp>
      <p:grpSp>
        <p:nvGrpSpPr>
          <p:cNvPr id="55538" name="그룹 121">
            <a:extLst>
              <a:ext uri="{FF2B5EF4-FFF2-40B4-BE49-F238E27FC236}">
                <a16:creationId xmlns:a16="http://schemas.microsoft.com/office/drawing/2014/main" id="{D84A6D86-A348-4750-956C-4FF9217E7C20}"/>
              </a:ext>
            </a:extLst>
          </p:cNvPr>
          <p:cNvGrpSpPr>
            <a:grpSpLocks/>
          </p:cNvGrpSpPr>
          <p:nvPr/>
        </p:nvGrpSpPr>
        <p:grpSpPr bwMode="auto">
          <a:xfrm>
            <a:off x="972803" y="1424927"/>
            <a:ext cx="200025" cy="246062"/>
            <a:chOff x="2012774" y="1438295"/>
            <a:chExt cx="200368" cy="245280"/>
          </a:xfrm>
        </p:grpSpPr>
        <p:sp>
          <p:nvSpPr>
            <p:cNvPr id="66" name="Google Shape;2970;p125">
              <a:extLst>
                <a:ext uri="{FF2B5EF4-FFF2-40B4-BE49-F238E27FC236}">
                  <a16:creationId xmlns:a16="http://schemas.microsoft.com/office/drawing/2014/main" id="{A46204F7-9CD2-42BB-AA76-D72833C3F8E3}"/>
                </a:ext>
              </a:extLst>
            </p:cNvPr>
            <p:cNvSpPr/>
            <p:nvPr/>
          </p:nvSpPr>
          <p:spPr>
            <a:xfrm>
              <a:off x="2012774" y="1463614"/>
              <a:ext cx="200368" cy="19938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lIns="91425" tIns="45700" rIns="91425" bIns="45700"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  <a:defRPr/>
              </a:pPr>
              <a:endParaRPr kumimoji="0" sz="800" dirty="0">
                <a:solidFill>
                  <a:prstClr val="white"/>
                </a:solidFill>
                <a:latin typeface="맑은 고딕" panose="020F0502020204030204"/>
                <a:ea typeface="+mn-ea"/>
                <a:cs typeface="Arial"/>
                <a:sym typeface="Arial"/>
              </a:endParaRPr>
            </a:p>
          </p:txBody>
        </p:sp>
        <p:sp>
          <p:nvSpPr>
            <p:cNvPr id="55564" name="Google Shape;423;p35">
              <a:extLst>
                <a:ext uri="{FF2B5EF4-FFF2-40B4-BE49-F238E27FC236}">
                  <a16:creationId xmlns:a16="http://schemas.microsoft.com/office/drawing/2014/main" id="{25FA5CF1-CF70-4084-A499-D105615BD7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745" y="1438295"/>
              <a:ext cx="189237" cy="245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14:hiddenLine>
              </a:ext>
            </a:extLst>
          </p:spPr>
          <p:txBody>
            <a:bodyPr lIns="0" tIns="45700" rIns="0" bIns="45700" anchor="ctr"/>
            <a:lstStyle>
              <a:lvl1pPr latinLnBrk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kumimoji="0" lang="en-US" altLang="ko-KR" sz="800">
                  <a:solidFill>
                    <a:srgbClr val="FFFFFF"/>
                  </a:solidFill>
                  <a:cs typeface="Arial" panose="020B0604020202020204" pitchFamily="34" charset="0"/>
                  <a:sym typeface="Arial" panose="020B0604020202020204" pitchFamily="34" charset="0"/>
                </a:rPr>
                <a:t>1</a:t>
              </a:r>
              <a:endParaRPr kumimoji="0" lang="ko-KR" altLang="ko-KR" sz="800">
                <a:solidFill>
                  <a:srgbClr val="FFFFFF"/>
                </a:solidFill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55539" name="그룹 121">
            <a:extLst>
              <a:ext uri="{FF2B5EF4-FFF2-40B4-BE49-F238E27FC236}">
                <a16:creationId xmlns:a16="http://schemas.microsoft.com/office/drawing/2014/main" id="{51D684E7-0E91-4A65-AC81-690F22B34E33}"/>
              </a:ext>
            </a:extLst>
          </p:cNvPr>
          <p:cNvGrpSpPr>
            <a:grpSpLocks/>
          </p:cNvGrpSpPr>
          <p:nvPr/>
        </p:nvGrpSpPr>
        <p:grpSpPr bwMode="auto">
          <a:xfrm>
            <a:off x="2379328" y="1823389"/>
            <a:ext cx="200025" cy="246063"/>
            <a:chOff x="2012774" y="1438295"/>
            <a:chExt cx="200368" cy="245280"/>
          </a:xfrm>
        </p:grpSpPr>
        <p:sp>
          <p:nvSpPr>
            <p:cNvPr id="71" name="Google Shape;2970;p125">
              <a:extLst>
                <a:ext uri="{FF2B5EF4-FFF2-40B4-BE49-F238E27FC236}">
                  <a16:creationId xmlns:a16="http://schemas.microsoft.com/office/drawing/2014/main" id="{69F84CD3-D09C-488F-B2C4-300B45841627}"/>
                </a:ext>
              </a:extLst>
            </p:cNvPr>
            <p:cNvSpPr/>
            <p:nvPr/>
          </p:nvSpPr>
          <p:spPr>
            <a:xfrm>
              <a:off x="2012774" y="1463614"/>
              <a:ext cx="200368" cy="19938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lIns="91425" tIns="45700" rIns="91425" bIns="45700"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  <a:defRPr/>
              </a:pPr>
              <a:endParaRPr kumimoji="0" sz="800" dirty="0">
                <a:solidFill>
                  <a:prstClr val="white"/>
                </a:solidFill>
                <a:latin typeface="맑은 고딕" panose="020F0502020204030204"/>
                <a:ea typeface="+mn-ea"/>
                <a:cs typeface="Arial"/>
                <a:sym typeface="Arial"/>
              </a:endParaRPr>
            </a:p>
          </p:txBody>
        </p:sp>
        <p:sp>
          <p:nvSpPr>
            <p:cNvPr id="55562" name="Google Shape;423;p35">
              <a:extLst>
                <a:ext uri="{FF2B5EF4-FFF2-40B4-BE49-F238E27FC236}">
                  <a16:creationId xmlns:a16="http://schemas.microsoft.com/office/drawing/2014/main" id="{B3A0A9B1-36A3-48BE-9161-BE091DBD04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745" y="1438295"/>
              <a:ext cx="189237" cy="245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14:hiddenLine>
              </a:ext>
            </a:extLst>
          </p:spPr>
          <p:txBody>
            <a:bodyPr lIns="0" tIns="45700" rIns="0" bIns="45700" anchor="ctr"/>
            <a:lstStyle>
              <a:lvl1pPr latinLnBrk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kumimoji="0" lang="en-US" altLang="ko-KR" sz="800">
                  <a:solidFill>
                    <a:srgbClr val="FFFFFF"/>
                  </a:solidFill>
                  <a:cs typeface="Arial" panose="020B0604020202020204" pitchFamily="34" charset="0"/>
                  <a:sym typeface="Arial" panose="020B0604020202020204" pitchFamily="34" charset="0"/>
                </a:rPr>
                <a:t>2</a:t>
              </a:r>
              <a:endParaRPr kumimoji="0" lang="ko-KR" altLang="ko-KR" sz="800">
                <a:solidFill>
                  <a:srgbClr val="FFFFFF"/>
                </a:solidFill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55540" name="그룹 121">
            <a:extLst>
              <a:ext uri="{FF2B5EF4-FFF2-40B4-BE49-F238E27FC236}">
                <a16:creationId xmlns:a16="http://schemas.microsoft.com/office/drawing/2014/main" id="{CA3AD1CA-9158-4806-96E1-D6188659C393}"/>
              </a:ext>
            </a:extLst>
          </p:cNvPr>
          <p:cNvGrpSpPr>
            <a:grpSpLocks/>
          </p:cNvGrpSpPr>
          <p:nvPr/>
        </p:nvGrpSpPr>
        <p:grpSpPr bwMode="auto">
          <a:xfrm>
            <a:off x="974390" y="2153589"/>
            <a:ext cx="200025" cy="246063"/>
            <a:chOff x="2012774" y="1438295"/>
            <a:chExt cx="200368" cy="245280"/>
          </a:xfrm>
        </p:grpSpPr>
        <p:sp>
          <p:nvSpPr>
            <p:cNvPr id="76" name="Google Shape;2970;p125">
              <a:extLst>
                <a:ext uri="{FF2B5EF4-FFF2-40B4-BE49-F238E27FC236}">
                  <a16:creationId xmlns:a16="http://schemas.microsoft.com/office/drawing/2014/main" id="{0FD2C0F7-11CC-477E-A48B-134A27A0E6F2}"/>
                </a:ext>
              </a:extLst>
            </p:cNvPr>
            <p:cNvSpPr/>
            <p:nvPr/>
          </p:nvSpPr>
          <p:spPr>
            <a:xfrm>
              <a:off x="2012774" y="1463614"/>
              <a:ext cx="200368" cy="19938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lIns="91425" tIns="45700" rIns="91425" bIns="45700"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  <a:defRPr/>
              </a:pPr>
              <a:endParaRPr kumimoji="0" sz="800" dirty="0">
                <a:solidFill>
                  <a:prstClr val="white"/>
                </a:solidFill>
                <a:latin typeface="맑은 고딕" panose="020F0502020204030204"/>
                <a:ea typeface="+mn-ea"/>
                <a:cs typeface="Arial"/>
                <a:sym typeface="Arial"/>
              </a:endParaRPr>
            </a:p>
          </p:txBody>
        </p:sp>
        <p:sp>
          <p:nvSpPr>
            <p:cNvPr id="55560" name="Google Shape;423;p35">
              <a:extLst>
                <a:ext uri="{FF2B5EF4-FFF2-40B4-BE49-F238E27FC236}">
                  <a16:creationId xmlns:a16="http://schemas.microsoft.com/office/drawing/2014/main" id="{388EB99E-72C2-4283-A1DB-B8B7AF4609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745" y="1438295"/>
              <a:ext cx="189237" cy="245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14:hiddenLine>
              </a:ext>
            </a:extLst>
          </p:spPr>
          <p:txBody>
            <a:bodyPr lIns="0" tIns="45700" rIns="0" bIns="45700" anchor="ctr"/>
            <a:lstStyle>
              <a:lvl1pPr latinLnBrk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kumimoji="0" lang="en-US" altLang="ko-KR" sz="800">
                  <a:solidFill>
                    <a:srgbClr val="FFFFFF"/>
                  </a:solidFill>
                  <a:cs typeface="Arial" panose="020B0604020202020204" pitchFamily="34" charset="0"/>
                  <a:sym typeface="Arial" panose="020B0604020202020204" pitchFamily="34" charset="0"/>
                </a:rPr>
                <a:t>3</a:t>
              </a:r>
              <a:endParaRPr kumimoji="0" lang="ko-KR" altLang="ko-KR" sz="800">
                <a:solidFill>
                  <a:srgbClr val="FFFFFF"/>
                </a:solidFill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55541" name="그룹 121">
            <a:extLst>
              <a:ext uri="{FF2B5EF4-FFF2-40B4-BE49-F238E27FC236}">
                <a16:creationId xmlns:a16="http://schemas.microsoft.com/office/drawing/2014/main" id="{915E8EB4-6440-4710-AC68-96388EAB8CF8}"/>
              </a:ext>
            </a:extLst>
          </p:cNvPr>
          <p:cNvGrpSpPr>
            <a:grpSpLocks/>
          </p:cNvGrpSpPr>
          <p:nvPr/>
        </p:nvGrpSpPr>
        <p:grpSpPr bwMode="auto">
          <a:xfrm>
            <a:off x="3579478" y="2155177"/>
            <a:ext cx="200025" cy="246062"/>
            <a:chOff x="2012774" y="1438295"/>
            <a:chExt cx="200368" cy="245280"/>
          </a:xfrm>
        </p:grpSpPr>
        <p:sp>
          <p:nvSpPr>
            <p:cNvPr id="100" name="Google Shape;2970;p125">
              <a:extLst>
                <a:ext uri="{FF2B5EF4-FFF2-40B4-BE49-F238E27FC236}">
                  <a16:creationId xmlns:a16="http://schemas.microsoft.com/office/drawing/2014/main" id="{89D4E2D1-8B25-4E55-98C7-602FB0E2D510}"/>
                </a:ext>
              </a:extLst>
            </p:cNvPr>
            <p:cNvSpPr/>
            <p:nvPr/>
          </p:nvSpPr>
          <p:spPr>
            <a:xfrm>
              <a:off x="2012774" y="1463614"/>
              <a:ext cx="200368" cy="19938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lIns="91425" tIns="45700" rIns="91425" bIns="45700"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  <a:defRPr/>
              </a:pPr>
              <a:endParaRPr kumimoji="0" sz="800" dirty="0">
                <a:solidFill>
                  <a:prstClr val="white"/>
                </a:solidFill>
                <a:latin typeface="맑은 고딕" panose="020F0502020204030204"/>
                <a:ea typeface="+mn-ea"/>
                <a:cs typeface="Arial"/>
                <a:sym typeface="Arial"/>
              </a:endParaRPr>
            </a:p>
          </p:txBody>
        </p:sp>
        <p:sp>
          <p:nvSpPr>
            <p:cNvPr id="55558" name="Google Shape;423;p35">
              <a:extLst>
                <a:ext uri="{FF2B5EF4-FFF2-40B4-BE49-F238E27FC236}">
                  <a16:creationId xmlns:a16="http://schemas.microsoft.com/office/drawing/2014/main" id="{2DFCC931-EF9E-4805-908A-A45635D194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745" y="1438295"/>
              <a:ext cx="189237" cy="245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14:hiddenLine>
              </a:ext>
            </a:extLst>
          </p:spPr>
          <p:txBody>
            <a:bodyPr lIns="0" tIns="45700" rIns="0" bIns="45700" anchor="ctr"/>
            <a:lstStyle>
              <a:lvl1pPr latinLnBrk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kumimoji="0" lang="en-US" altLang="ko-KR" sz="800">
                  <a:solidFill>
                    <a:srgbClr val="FFFFFF"/>
                  </a:solidFill>
                  <a:cs typeface="Arial" panose="020B0604020202020204" pitchFamily="34" charset="0"/>
                  <a:sym typeface="Arial" panose="020B0604020202020204" pitchFamily="34" charset="0"/>
                </a:rPr>
                <a:t>4</a:t>
              </a:r>
              <a:endParaRPr kumimoji="0" lang="ko-KR" altLang="ko-KR" sz="800">
                <a:solidFill>
                  <a:srgbClr val="FFFFFF"/>
                </a:solidFill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55542" name="그룹 121">
            <a:extLst>
              <a:ext uri="{FF2B5EF4-FFF2-40B4-BE49-F238E27FC236}">
                <a16:creationId xmlns:a16="http://schemas.microsoft.com/office/drawing/2014/main" id="{E4BDDBED-E975-4038-A230-6092335ABD98}"/>
              </a:ext>
            </a:extLst>
          </p:cNvPr>
          <p:cNvGrpSpPr>
            <a:grpSpLocks/>
          </p:cNvGrpSpPr>
          <p:nvPr/>
        </p:nvGrpSpPr>
        <p:grpSpPr bwMode="auto">
          <a:xfrm>
            <a:off x="948990" y="2567927"/>
            <a:ext cx="200025" cy="246062"/>
            <a:chOff x="2012774" y="1438295"/>
            <a:chExt cx="200368" cy="245280"/>
          </a:xfrm>
        </p:grpSpPr>
        <p:sp>
          <p:nvSpPr>
            <p:cNvPr id="103" name="Google Shape;2970;p125">
              <a:extLst>
                <a:ext uri="{FF2B5EF4-FFF2-40B4-BE49-F238E27FC236}">
                  <a16:creationId xmlns:a16="http://schemas.microsoft.com/office/drawing/2014/main" id="{F39BCEA5-94EA-47E7-A98C-9D808CB4F492}"/>
                </a:ext>
              </a:extLst>
            </p:cNvPr>
            <p:cNvSpPr/>
            <p:nvPr/>
          </p:nvSpPr>
          <p:spPr>
            <a:xfrm>
              <a:off x="2012774" y="1463614"/>
              <a:ext cx="200368" cy="19938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lIns="91425" tIns="45700" rIns="91425" bIns="45700"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  <a:defRPr/>
              </a:pPr>
              <a:endParaRPr kumimoji="0" sz="800" dirty="0">
                <a:solidFill>
                  <a:prstClr val="white"/>
                </a:solidFill>
                <a:latin typeface="맑은 고딕" panose="020F0502020204030204"/>
                <a:ea typeface="+mn-ea"/>
                <a:cs typeface="Arial"/>
                <a:sym typeface="Arial"/>
              </a:endParaRPr>
            </a:p>
          </p:txBody>
        </p:sp>
        <p:sp>
          <p:nvSpPr>
            <p:cNvPr id="55556" name="Google Shape;423;p35">
              <a:extLst>
                <a:ext uri="{FF2B5EF4-FFF2-40B4-BE49-F238E27FC236}">
                  <a16:creationId xmlns:a16="http://schemas.microsoft.com/office/drawing/2014/main" id="{17B96626-D826-4F14-9D95-B902AE58DC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745" y="1438295"/>
              <a:ext cx="189237" cy="245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14:hiddenLine>
              </a:ext>
            </a:extLst>
          </p:spPr>
          <p:txBody>
            <a:bodyPr lIns="0" tIns="45700" rIns="0" bIns="45700" anchor="ctr"/>
            <a:lstStyle>
              <a:lvl1pPr latinLnBrk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kumimoji="0" lang="en-US" altLang="ko-KR" sz="800">
                  <a:solidFill>
                    <a:srgbClr val="FFFFFF"/>
                  </a:solidFill>
                  <a:cs typeface="Arial" panose="020B0604020202020204" pitchFamily="34" charset="0"/>
                  <a:sym typeface="Arial" panose="020B0604020202020204" pitchFamily="34" charset="0"/>
                </a:rPr>
                <a:t>5</a:t>
              </a:r>
              <a:endParaRPr kumimoji="0" lang="ko-KR" altLang="ko-KR" sz="800">
                <a:solidFill>
                  <a:srgbClr val="FFFFFF"/>
                </a:solidFill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55543" name="그룹 121">
            <a:extLst>
              <a:ext uri="{FF2B5EF4-FFF2-40B4-BE49-F238E27FC236}">
                <a16:creationId xmlns:a16="http://schemas.microsoft.com/office/drawing/2014/main" id="{F52556D2-A2D5-4A03-908C-A67131218EF8}"/>
              </a:ext>
            </a:extLst>
          </p:cNvPr>
          <p:cNvGrpSpPr>
            <a:grpSpLocks/>
          </p:cNvGrpSpPr>
          <p:nvPr/>
        </p:nvGrpSpPr>
        <p:grpSpPr bwMode="auto">
          <a:xfrm>
            <a:off x="2484103" y="2558402"/>
            <a:ext cx="200025" cy="246062"/>
            <a:chOff x="2012774" y="1438295"/>
            <a:chExt cx="200368" cy="245280"/>
          </a:xfrm>
        </p:grpSpPr>
        <p:sp>
          <p:nvSpPr>
            <p:cNvPr id="106" name="Google Shape;2970;p125">
              <a:extLst>
                <a:ext uri="{FF2B5EF4-FFF2-40B4-BE49-F238E27FC236}">
                  <a16:creationId xmlns:a16="http://schemas.microsoft.com/office/drawing/2014/main" id="{EE29B3CC-ECE9-4E0C-AE4B-3EA0840544B8}"/>
                </a:ext>
              </a:extLst>
            </p:cNvPr>
            <p:cNvSpPr/>
            <p:nvPr/>
          </p:nvSpPr>
          <p:spPr>
            <a:xfrm>
              <a:off x="2012774" y="1463614"/>
              <a:ext cx="200368" cy="19938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lIns="91425" tIns="45700" rIns="91425" bIns="45700"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  <a:defRPr/>
              </a:pPr>
              <a:endParaRPr kumimoji="0" sz="800" dirty="0">
                <a:solidFill>
                  <a:prstClr val="white"/>
                </a:solidFill>
                <a:latin typeface="맑은 고딕" panose="020F0502020204030204"/>
                <a:ea typeface="+mn-ea"/>
                <a:cs typeface="Arial"/>
                <a:sym typeface="Arial"/>
              </a:endParaRPr>
            </a:p>
          </p:txBody>
        </p:sp>
        <p:sp>
          <p:nvSpPr>
            <p:cNvPr id="55554" name="Google Shape;423;p35">
              <a:extLst>
                <a:ext uri="{FF2B5EF4-FFF2-40B4-BE49-F238E27FC236}">
                  <a16:creationId xmlns:a16="http://schemas.microsoft.com/office/drawing/2014/main" id="{9174620A-8042-4C79-9FA3-5DB48833FB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745" y="1438295"/>
              <a:ext cx="189237" cy="245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14:hiddenLine>
              </a:ext>
            </a:extLst>
          </p:spPr>
          <p:txBody>
            <a:bodyPr lIns="0" tIns="45700" rIns="0" bIns="45700" anchor="ctr"/>
            <a:lstStyle>
              <a:lvl1pPr latinLnBrk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kumimoji="0" lang="en-US" altLang="ko-KR" sz="800">
                  <a:solidFill>
                    <a:srgbClr val="FFFFFF"/>
                  </a:solidFill>
                  <a:cs typeface="Arial" panose="020B0604020202020204" pitchFamily="34" charset="0"/>
                  <a:sym typeface="Arial" panose="020B0604020202020204" pitchFamily="34" charset="0"/>
                </a:rPr>
                <a:t>6</a:t>
              </a:r>
              <a:endParaRPr kumimoji="0" lang="ko-KR" altLang="ko-KR" sz="800">
                <a:solidFill>
                  <a:srgbClr val="FFFFFF"/>
                </a:solidFill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55544" name="그룹 121">
            <a:extLst>
              <a:ext uri="{FF2B5EF4-FFF2-40B4-BE49-F238E27FC236}">
                <a16:creationId xmlns:a16="http://schemas.microsoft.com/office/drawing/2014/main" id="{D36F9B0B-405B-407B-9272-4C279ABF2316}"/>
              </a:ext>
            </a:extLst>
          </p:cNvPr>
          <p:cNvGrpSpPr>
            <a:grpSpLocks/>
          </p:cNvGrpSpPr>
          <p:nvPr/>
        </p:nvGrpSpPr>
        <p:grpSpPr bwMode="auto">
          <a:xfrm>
            <a:off x="4176378" y="2567927"/>
            <a:ext cx="200025" cy="246062"/>
            <a:chOff x="2012774" y="1438295"/>
            <a:chExt cx="200368" cy="245280"/>
          </a:xfrm>
        </p:grpSpPr>
        <p:sp>
          <p:nvSpPr>
            <p:cNvPr id="109" name="Google Shape;2970;p125">
              <a:extLst>
                <a:ext uri="{FF2B5EF4-FFF2-40B4-BE49-F238E27FC236}">
                  <a16:creationId xmlns:a16="http://schemas.microsoft.com/office/drawing/2014/main" id="{19B3AB1D-F482-4EB8-A90B-1B32D63FA198}"/>
                </a:ext>
              </a:extLst>
            </p:cNvPr>
            <p:cNvSpPr/>
            <p:nvPr/>
          </p:nvSpPr>
          <p:spPr>
            <a:xfrm>
              <a:off x="2012774" y="1463614"/>
              <a:ext cx="200368" cy="19938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lIns="91425" tIns="45700" rIns="91425" bIns="45700"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  <a:defRPr/>
              </a:pPr>
              <a:endParaRPr kumimoji="0" sz="800" dirty="0">
                <a:solidFill>
                  <a:prstClr val="white"/>
                </a:solidFill>
                <a:latin typeface="맑은 고딕" panose="020F0502020204030204"/>
                <a:ea typeface="+mn-ea"/>
                <a:cs typeface="Arial"/>
                <a:sym typeface="Arial"/>
              </a:endParaRPr>
            </a:p>
          </p:txBody>
        </p:sp>
        <p:sp>
          <p:nvSpPr>
            <p:cNvPr id="55552" name="Google Shape;423;p35">
              <a:extLst>
                <a:ext uri="{FF2B5EF4-FFF2-40B4-BE49-F238E27FC236}">
                  <a16:creationId xmlns:a16="http://schemas.microsoft.com/office/drawing/2014/main" id="{37987867-18A9-441F-98E9-9040D0F97A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745" y="1438295"/>
              <a:ext cx="189237" cy="245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14:hiddenLine>
              </a:ext>
            </a:extLst>
          </p:spPr>
          <p:txBody>
            <a:bodyPr lIns="0" tIns="45700" rIns="0" bIns="45700" anchor="ctr"/>
            <a:lstStyle>
              <a:lvl1pPr latinLnBrk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kumimoji="0" lang="en-US" altLang="ko-KR" sz="800">
                  <a:solidFill>
                    <a:srgbClr val="FFFFFF"/>
                  </a:solidFill>
                  <a:cs typeface="Arial" panose="020B0604020202020204" pitchFamily="34" charset="0"/>
                  <a:sym typeface="Arial" panose="020B0604020202020204" pitchFamily="34" charset="0"/>
                </a:rPr>
                <a:t>7</a:t>
              </a:r>
              <a:endParaRPr kumimoji="0" lang="ko-KR" altLang="ko-KR" sz="800">
                <a:solidFill>
                  <a:srgbClr val="FFFFFF"/>
                </a:solidFill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55545" name="그룹 121">
            <a:extLst>
              <a:ext uri="{FF2B5EF4-FFF2-40B4-BE49-F238E27FC236}">
                <a16:creationId xmlns:a16="http://schemas.microsoft.com/office/drawing/2014/main" id="{C0E74D99-0AFD-41AF-8209-B99F7FCB234A}"/>
              </a:ext>
            </a:extLst>
          </p:cNvPr>
          <p:cNvGrpSpPr>
            <a:grpSpLocks/>
          </p:cNvGrpSpPr>
          <p:nvPr/>
        </p:nvGrpSpPr>
        <p:grpSpPr bwMode="auto">
          <a:xfrm>
            <a:off x="5736890" y="2445689"/>
            <a:ext cx="200025" cy="246063"/>
            <a:chOff x="2012774" y="1438295"/>
            <a:chExt cx="200368" cy="245280"/>
          </a:xfrm>
        </p:grpSpPr>
        <p:sp>
          <p:nvSpPr>
            <p:cNvPr id="112" name="Google Shape;2970;p125">
              <a:extLst>
                <a:ext uri="{FF2B5EF4-FFF2-40B4-BE49-F238E27FC236}">
                  <a16:creationId xmlns:a16="http://schemas.microsoft.com/office/drawing/2014/main" id="{BF0EFBF7-9F05-4F1E-B75B-1B4FBA053152}"/>
                </a:ext>
              </a:extLst>
            </p:cNvPr>
            <p:cNvSpPr/>
            <p:nvPr/>
          </p:nvSpPr>
          <p:spPr>
            <a:xfrm>
              <a:off x="2012774" y="1463614"/>
              <a:ext cx="200368" cy="19938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lIns="91425" tIns="45700" rIns="91425" bIns="45700"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  <a:defRPr/>
              </a:pPr>
              <a:endParaRPr kumimoji="0" sz="800" dirty="0">
                <a:solidFill>
                  <a:prstClr val="white"/>
                </a:solidFill>
                <a:latin typeface="맑은 고딕" panose="020F0502020204030204"/>
                <a:ea typeface="+mn-ea"/>
                <a:cs typeface="Arial"/>
                <a:sym typeface="Arial"/>
              </a:endParaRPr>
            </a:p>
          </p:txBody>
        </p:sp>
        <p:sp>
          <p:nvSpPr>
            <p:cNvPr id="55550" name="Google Shape;423;p35">
              <a:extLst>
                <a:ext uri="{FF2B5EF4-FFF2-40B4-BE49-F238E27FC236}">
                  <a16:creationId xmlns:a16="http://schemas.microsoft.com/office/drawing/2014/main" id="{D1EEB1E0-AEBC-4037-963D-7A52AC46F9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745" y="1438295"/>
              <a:ext cx="189237" cy="245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14:hiddenLine>
              </a:ext>
            </a:extLst>
          </p:spPr>
          <p:txBody>
            <a:bodyPr lIns="0" tIns="45700" rIns="0" bIns="45700" anchor="ctr"/>
            <a:lstStyle>
              <a:lvl1pPr latinLnBrk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kumimoji="0" lang="en-US" altLang="ko-KR" sz="800">
                  <a:solidFill>
                    <a:srgbClr val="FFFFFF"/>
                  </a:solidFill>
                  <a:cs typeface="Arial" panose="020B0604020202020204" pitchFamily="34" charset="0"/>
                  <a:sym typeface="Arial" panose="020B0604020202020204" pitchFamily="34" charset="0"/>
                </a:rPr>
                <a:t>8</a:t>
              </a:r>
              <a:endParaRPr kumimoji="0" lang="ko-KR" altLang="ko-KR" sz="800">
                <a:solidFill>
                  <a:srgbClr val="FFFFFF"/>
                </a:solidFill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55546" name="그룹 121">
            <a:extLst>
              <a:ext uri="{FF2B5EF4-FFF2-40B4-BE49-F238E27FC236}">
                <a16:creationId xmlns:a16="http://schemas.microsoft.com/office/drawing/2014/main" id="{1CCF7821-8807-4CAF-B317-B66BE1B18207}"/>
              </a:ext>
            </a:extLst>
          </p:cNvPr>
          <p:cNvGrpSpPr>
            <a:grpSpLocks/>
          </p:cNvGrpSpPr>
          <p:nvPr/>
        </p:nvGrpSpPr>
        <p:grpSpPr bwMode="auto">
          <a:xfrm>
            <a:off x="542590" y="3239439"/>
            <a:ext cx="200025" cy="246063"/>
            <a:chOff x="2012774" y="1438295"/>
            <a:chExt cx="200368" cy="245280"/>
          </a:xfrm>
        </p:grpSpPr>
        <p:sp>
          <p:nvSpPr>
            <p:cNvPr id="115" name="Google Shape;2970;p125">
              <a:extLst>
                <a:ext uri="{FF2B5EF4-FFF2-40B4-BE49-F238E27FC236}">
                  <a16:creationId xmlns:a16="http://schemas.microsoft.com/office/drawing/2014/main" id="{C747FA96-1589-4295-8A45-F5A2225C8AF6}"/>
                </a:ext>
              </a:extLst>
            </p:cNvPr>
            <p:cNvSpPr/>
            <p:nvPr/>
          </p:nvSpPr>
          <p:spPr>
            <a:xfrm>
              <a:off x="2012774" y="1463614"/>
              <a:ext cx="200368" cy="19938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lIns="91425" tIns="45700" rIns="91425" bIns="45700"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  <a:defRPr/>
              </a:pPr>
              <a:endParaRPr kumimoji="0" sz="800" dirty="0">
                <a:solidFill>
                  <a:prstClr val="white"/>
                </a:solidFill>
                <a:latin typeface="맑은 고딕" panose="020F0502020204030204"/>
                <a:ea typeface="+mn-ea"/>
                <a:cs typeface="Arial"/>
                <a:sym typeface="Arial"/>
              </a:endParaRPr>
            </a:p>
          </p:txBody>
        </p:sp>
        <p:sp>
          <p:nvSpPr>
            <p:cNvPr id="55548" name="Google Shape;423;p35">
              <a:extLst>
                <a:ext uri="{FF2B5EF4-FFF2-40B4-BE49-F238E27FC236}">
                  <a16:creationId xmlns:a16="http://schemas.microsoft.com/office/drawing/2014/main" id="{24F85290-8E77-4030-9763-86A98B1AEA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745" y="1438295"/>
              <a:ext cx="189237" cy="245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14:hiddenLine>
              </a:ext>
            </a:extLst>
          </p:spPr>
          <p:txBody>
            <a:bodyPr lIns="0" tIns="45700" rIns="0" bIns="45700" anchor="ctr"/>
            <a:lstStyle>
              <a:lvl1pPr latinLnBrk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kumimoji="0" lang="en-US" altLang="ko-KR" sz="800">
                  <a:solidFill>
                    <a:srgbClr val="FFFFFF"/>
                  </a:solidFill>
                  <a:cs typeface="Arial" panose="020B0604020202020204" pitchFamily="34" charset="0"/>
                  <a:sym typeface="Arial" panose="020B0604020202020204" pitchFamily="34" charset="0"/>
                </a:rPr>
                <a:t>9</a:t>
              </a:r>
              <a:endParaRPr kumimoji="0" lang="ko-KR" altLang="ko-KR" sz="800">
                <a:solidFill>
                  <a:srgbClr val="FFFFFF"/>
                </a:solidFill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pic>
        <p:nvPicPr>
          <p:cNvPr id="77" name="그래픽 76">
            <a:extLst>
              <a:ext uri="{FF2B5EF4-FFF2-40B4-BE49-F238E27FC236}">
                <a16:creationId xmlns:a16="http://schemas.microsoft.com/office/drawing/2014/main" id="{55864694-8A48-45C5-9B02-CE2B415347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87192" y="5044175"/>
            <a:ext cx="2133871" cy="188665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Google Shape;423;p35">
            <a:extLst>
              <a:ext uri="{FF2B5EF4-FFF2-40B4-BE49-F238E27FC236}">
                <a16:creationId xmlns:a16="http://schemas.microsoft.com/office/drawing/2014/main" id="{E4B066BC-E2B3-47E9-A60C-FBE654123D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2450" y="1685925"/>
            <a:ext cx="7751763" cy="4087813"/>
          </a:xfrm>
          <a:prstGeom prst="rect">
            <a:avLst/>
          </a:prstGeom>
          <a:solidFill>
            <a:schemeClr val="bg1"/>
          </a:solidFill>
          <a:ln w="9525">
            <a:solidFill>
              <a:srgbClr val="A5A5A5"/>
            </a:solidFill>
            <a:round/>
            <a:headEnd type="none" w="sm" len="sm"/>
            <a:tailEnd type="none" w="sm" len="sm"/>
          </a:ln>
        </p:spPr>
        <p:txBody>
          <a:bodyPr lIns="0" tIns="45700" rIns="0" bIns="45700" anchor="ctr"/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latinLnBrk="0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ko-KR" altLang="ko-KR" sz="900">
                <a:solidFill>
                  <a:srgbClr val="7F7F7F"/>
                </a:solidFill>
                <a:latin typeface="Arial" panose="020B0604020202020204" pitchFamily="34" charset="0"/>
                <a:ea typeface="바탕체" panose="02030609000101010101" pitchFamily="17" charset="-127"/>
                <a:cs typeface="Arial" panose="020B0604020202020204" pitchFamily="34" charset="0"/>
                <a:sym typeface="Arial" panose="020B0604020202020204" pitchFamily="34" charset="0"/>
              </a:rPr>
              <a:t> </a:t>
            </a:r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5788B4EF-D625-40B0-A718-4A0DB39D17B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ko-KR" altLang="en-US" dirty="0"/>
              <a:t>접수현황 </a:t>
            </a:r>
            <a:r>
              <a:rPr lang="en-US" altLang="ko-KR" dirty="0"/>
              <a:t>&gt; </a:t>
            </a:r>
            <a:r>
              <a:rPr lang="ko-KR" altLang="en-US" dirty="0"/>
              <a:t>전체 </a:t>
            </a:r>
            <a:r>
              <a:rPr lang="en-US" altLang="ko-KR" dirty="0"/>
              <a:t>&gt; </a:t>
            </a:r>
            <a:r>
              <a:rPr lang="ko-KR" altLang="en-US" dirty="0" err="1"/>
              <a:t>공고별</a:t>
            </a:r>
            <a:r>
              <a:rPr lang="ko-KR" altLang="en-US" dirty="0"/>
              <a:t> </a:t>
            </a:r>
            <a:r>
              <a:rPr lang="en-US" altLang="ko-KR" dirty="0"/>
              <a:t>&gt; </a:t>
            </a:r>
            <a:r>
              <a:rPr lang="ko-KR" altLang="en-US" dirty="0"/>
              <a:t>신청자별</a:t>
            </a:r>
            <a:r>
              <a:rPr lang="en-US" altLang="ko-KR" dirty="0"/>
              <a:t>(2)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629BBA0-BFDA-45B0-821E-2C84C2D339E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121" name="표 120">
            <a:extLst>
              <a:ext uri="{FF2B5EF4-FFF2-40B4-BE49-F238E27FC236}">
                <a16:creationId xmlns:a16="http://schemas.microsoft.com/office/drawing/2014/main" id="{530A1906-5E2B-4156-BDDC-A9E1AAE566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1861243"/>
              </p:ext>
            </p:extLst>
          </p:nvPr>
        </p:nvGraphicFramePr>
        <p:xfrm>
          <a:off x="8602663" y="361950"/>
          <a:ext cx="3589337" cy="359727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7677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  <a:gridCol w="3161660">
                  <a:extLst>
                    <a:ext uri="{9D8B030D-6E8A-4147-A177-3AD203B41FA5}">
                      <a16:colId xmlns:a16="http://schemas.microsoft.com/office/drawing/2014/main" val="2572474025"/>
                    </a:ext>
                  </a:extLst>
                </a:gridCol>
              </a:tblGrid>
              <a:tr h="213433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>
                          <a:solidFill>
                            <a:srgbClr val="4E5263"/>
                          </a:solidFill>
                          <a:latin typeface="+mn-ea"/>
                          <a:ea typeface="+mn-ea"/>
                          <a:sym typeface="맑은 고딕"/>
                        </a:rPr>
                        <a:t>Summery.</a:t>
                      </a:r>
                      <a:endParaRPr lang="en" altLang="ko-KR" sz="800" b="1" dirty="0">
                        <a:solidFill>
                          <a:srgbClr val="4E5263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</a:txBody>
                  <a:tcPr marL="91437" marR="91437" marT="45736" marB="45736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" altLang="ko-KR" sz="900" b="1" dirty="0">
                        <a:solidFill>
                          <a:srgbClr val="4E5263"/>
                        </a:solidFill>
                        <a:latin typeface="SF Pro Text" pitchFamily="2" charset="0"/>
                        <a:ea typeface="SF Pro Text" pitchFamily="2" charset="0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3880267"/>
                  </a:ext>
                </a:extLst>
              </a:tr>
              <a:tr h="457280">
                <a:tc gridSpan="2">
                  <a:txBody>
                    <a:bodyPr/>
                    <a:lstStyle/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선택한 공고를 신청한 모든 신청자의 접수현황을 조회합니다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.</a:t>
                      </a: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한 신청자가 여러 번 신청한 경우 모든 신청내역이 조회됩니다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.</a:t>
                      </a: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기본 정렬 기준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: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 최근 접수자 순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</a:txBody>
                  <a:tcPr marL="91437" marR="91437" marT="45736" marB="45736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2083066"/>
                  </a:ext>
                </a:extLst>
              </a:tr>
              <a:tr h="70113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10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6" marB="45726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0000"/>
                        </a:lnSpc>
                      </a:pP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첨부파일다운로드 버튼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indent="-171450" algn="just" latinLnBrk="1">
                        <a:lnSpc>
                          <a:spcPct val="100000"/>
                        </a:lnSpc>
                        <a:buFontTx/>
                        <a:buChar char="-"/>
                      </a:pP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16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번 체크박스 체크 후 클릭 시 첨부파일 다운로드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indent="-171450" algn="just" latinLnBrk="1">
                        <a:lnSpc>
                          <a:spcPct val="100000"/>
                        </a:lnSpc>
                        <a:buFontTx/>
                        <a:buChar char="-"/>
                      </a:pP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체크박스 </a:t>
                      </a:r>
                      <a:r>
                        <a:rPr kumimoji="1" lang="ko-KR" altLang="en-US" sz="8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미체크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후 </a:t>
                      </a:r>
                      <a:r>
                        <a:rPr kumimoji="1" lang="ko-KR" altLang="en-US" sz="8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클릭시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10-1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팝업 노출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indent="-171450" algn="just" latinLnBrk="1">
                        <a:lnSpc>
                          <a:spcPct val="100000"/>
                        </a:lnSpc>
                        <a:buFontTx/>
                        <a:buChar char="-"/>
                      </a:pP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신청자가 신청 시 첨부했던 파일</a:t>
                      </a: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신청서</a:t>
                      </a: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신청과정 샘플영상</a:t>
                      </a: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이 압축파일 형태로 다운로드됨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6" marB="45726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6699591"/>
                  </a:ext>
                </a:extLst>
              </a:tr>
              <a:tr h="21343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10-1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6" marB="45726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0000"/>
                        </a:lnSpc>
                      </a:pP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체크박스 선택 확인 팝업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6" marB="45726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3663967"/>
                  </a:ext>
                </a:extLst>
              </a:tr>
              <a:tr h="21343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11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6" marB="45726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0000"/>
                        </a:lnSpc>
                      </a:pP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엑셀다운로드 버튼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6" marB="45726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2147866"/>
                  </a:ext>
                </a:extLst>
              </a:tr>
              <a:tr h="33532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11-1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6" marB="45726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0000"/>
                        </a:lnSpc>
                      </a:pP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엑셀다운로드 받은 파일에 해당영역 값 직접 입력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just" latinLnBrk="1">
                        <a:lnSpc>
                          <a:spcPct val="100000"/>
                        </a:lnSpc>
                      </a:pP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입력한 파일을 </a:t>
                      </a:r>
                      <a:r>
                        <a:rPr kumimoji="1" lang="ko-KR" altLang="en-US" sz="8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엑셀업로드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버튼을 눌러 업로드하면 해당 값 적용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6" marB="45726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5989926"/>
                  </a:ext>
                </a:extLst>
              </a:tr>
              <a:tr h="45726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12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6" marB="45726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0000"/>
                        </a:lnSpc>
                      </a:pPr>
                      <a:r>
                        <a:rPr kumimoji="1" lang="ko-KR" altLang="en-US" sz="8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엑셀업로드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버튼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just" latinLnBrk="1">
                        <a:lnSpc>
                          <a:spcPct val="100000"/>
                        </a:lnSpc>
                      </a:pP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 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엑셀다운로드 받은 파일에 값 입력 후 업로드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just" latinLnBrk="1">
                        <a:lnSpc>
                          <a:spcPct val="100000"/>
                        </a:lnSpc>
                      </a:pP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 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클릭 시 </a:t>
                      </a: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12-1 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팝업 노출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6" marB="45726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02592872"/>
                  </a:ext>
                </a:extLst>
              </a:tr>
              <a:tr h="33532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12-1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6" marB="45726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0000"/>
                        </a:lnSpc>
                      </a:pPr>
                      <a:r>
                        <a:rPr kumimoji="1" lang="ko-KR" altLang="en-US" sz="8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엑셀업로드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안내 버튼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just" latinLnBrk="1">
                        <a:lnSpc>
                          <a:spcPct val="100000"/>
                        </a:lnSpc>
                      </a:pP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 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확인 클릭 시 </a:t>
                      </a: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12-2 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팝업 노출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6" marB="45726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2412223"/>
                  </a:ext>
                </a:extLst>
              </a:tr>
              <a:tr h="33532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12-2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6" marB="45726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0000"/>
                        </a:lnSpc>
                      </a:pPr>
                      <a:r>
                        <a:rPr kumimoji="1" lang="ko-KR" altLang="en-US" sz="8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엑셀업로드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확인 버튼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just" latinLnBrk="1">
                        <a:lnSpc>
                          <a:spcPct val="100000"/>
                        </a:lnSpc>
                      </a:pP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 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확인 클릭 시 </a:t>
                      </a: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화면 </a:t>
                      </a:r>
                      <a:r>
                        <a:rPr kumimoji="1" lang="ko-KR" altLang="en-US" sz="8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재조회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후 </a:t>
                      </a: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11-1 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셀에 입력한 값 출력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6" marB="45726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4463033"/>
                  </a:ext>
                </a:extLst>
              </a:tr>
              <a:tr h="33532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13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6" marB="45726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행 선택 체크박스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6" marB="45726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4703813"/>
                  </a:ext>
                </a:extLst>
              </a:tr>
            </a:tbl>
          </a:graphicData>
        </a:graphic>
      </p:graphicFrame>
      <p:sp>
        <p:nvSpPr>
          <p:cNvPr id="57383" name="TextBox 3">
            <a:extLst>
              <a:ext uri="{FF2B5EF4-FFF2-40B4-BE49-F238E27FC236}">
                <a16:creationId xmlns:a16="http://schemas.microsoft.com/office/drawing/2014/main" id="{D45C9799-9934-4D68-A03F-DBA4CE35ED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3888" y="5954713"/>
            <a:ext cx="1924050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ko-KR" sz="1000"/>
              <a:t>Footer</a:t>
            </a:r>
            <a:r>
              <a:rPr lang="ko-KR" altLang="en-US" sz="1000"/>
              <a:t>동일</a:t>
            </a:r>
            <a:r>
              <a:rPr lang="en-US" altLang="ko-KR" sz="1000"/>
              <a:t>(</a:t>
            </a:r>
            <a:r>
              <a:rPr lang="ko-KR" altLang="en-US" sz="1000"/>
              <a:t>생략</a:t>
            </a:r>
            <a:r>
              <a:rPr lang="en-US" altLang="ko-KR" sz="1000"/>
              <a:t>)</a:t>
            </a:r>
            <a:endParaRPr lang="ko-KR" altLang="en-US" sz="100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1E39C9D6-7732-4536-B7C1-97AA044BEC54}"/>
              </a:ext>
            </a:extLst>
          </p:cNvPr>
          <p:cNvSpPr txBox="1"/>
          <p:nvPr/>
        </p:nvSpPr>
        <p:spPr>
          <a:xfrm>
            <a:off x="3163888" y="5557838"/>
            <a:ext cx="2068512" cy="2159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dist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defRPr/>
            </a:pPr>
            <a:r>
              <a:rPr kumimoji="0" lang="en-US" altLang="ko-KR" sz="800" kern="0" dirty="0">
                <a:solidFill>
                  <a:srgbClr val="000000"/>
                </a:solidFill>
                <a:latin typeface="+mn-ea"/>
                <a:cs typeface="Arial"/>
                <a:sym typeface="Arial"/>
              </a:rPr>
              <a:t>&lt;&lt; &lt; 1 2 3 4 5 6 7 8 9 10 &gt; &gt;&gt;</a:t>
            </a:r>
            <a:endParaRPr kumimoji="0" lang="ko-KR" altLang="en-US" sz="800" kern="0" dirty="0">
              <a:solidFill>
                <a:srgbClr val="000000"/>
              </a:solidFill>
              <a:latin typeface="+mn-ea"/>
              <a:cs typeface="Arial"/>
              <a:sym typeface="Arial"/>
            </a:endParaRPr>
          </a:p>
        </p:txBody>
      </p:sp>
      <p:sp>
        <p:nvSpPr>
          <p:cNvPr id="57393" name="TextBox 4">
            <a:extLst>
              <a:ext uri="{FF2B5EF4-FFF2-40B4-BE49-F238E27FC236}">
                <a16:creationId xmlns:a16="http://schemas.microsoft.com/office/drawing/2014/main" id="{B32CC920-E0A2-4A14-B198-9902D70B4D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60538" y="3840163"/>
            <a:ext cx="2157412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ko-KR" altLang="en-US" sz="900"/>
              <a:t>전체 </a:t>
            </a:r>
            <a:r>
              <a:rPr lang="en-US" altLang="ko-KR" sz="900"/>
              <a:t>4    </a:t>
            </a:r>
            <a:r>
              <a:rPr lang="ko-KR" altLang="en-US" sz="900"/>
              <a:t>현재페이지 </a:t>
            </a:r>
            <a:r>
              <a:rPr lang="en-US" altLang="ko-KR" sz="900"/>
              <a:t>1/1	</a:t>
            </a:r>
            <a:endParaRPr lang="ko-KR" altLang="en-US" sz="90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CA1E9F18-73B5-432C-A153-6D478B845743}"/>
              </a:ext>
            </a:extLst>
          </p:cNvPr>
          <p:cNvSpPr txBox="1"/>
          <p:nvPr/>
        </p:nvSpPr>
        <p:spPr>
          <a:xfrm>
            <a:off x="5819775" y="3071813"/>
            <a:ext cx="758825" cy="246062"/>
          </a:xfrm>
          <a:prstGeom prst="rect">
            <a:avLst/>
          </a:prstGeom>
          <a:solidFill>
            <a:sysClr val="window" lastClr="FFFFFF"/>
          </a:solidFill>
        </p:spPr>
        <p:txBody>
          <a:bodyPr>
            <a:spAutoFit/>
          </a:bodyPr>
          <a:lstStyle/>
          <a:p>
            <a:pPr algn="r" defTabSz="1028700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kern="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세부분야</a:t>
            </a:r>
          </a:p>
        </p:txBody>
      </p:sp>
      <p:grpSp>
        <p:nvGrpSpPr>
          <p:cNvPr id="57395" name="그룹 78">
            <a:extLst>
              <a:ext uri="{FF2B5EF4-FFF2-40B4-BE49-F238E27FC236}">
                <a16:creationId xmlns:a16="http://schemas.microsoft.com/office/drawing/2014/main" id="{02D6B6C8-859F-4AF0-A8F5-C1FA6F8BA45B}"/>
              </a:ext>
            </a:extLst>
          </p:cNvPr>
          <p:cNvGrpSpPr>
            <a:grpSpLocks/>
          </p:cNvGrpSpPr>
          <p:nvPr/>
        </p:nvGrpSpPr>
        <p:grpSpPr bwMode="auto">
          <a:xfrm>
            <a:off x="6526213" y="3063875"/>
            <a:ext cx="925512" cy="238125"/>
            <a:chOff x="1733945" y="1830327"/>
            <a:chExt cx="1230390" cy="310293"/>
          </a:xfrm>
        </p:grpSpPr>
        <p:sp>
          <p:nvSpPr>
            <p:cNvPr id="80" name="Rectangle 2645">
              <a:extLst>
                <a:ext uri="{FF2B5EF4-FFF2-40B4-BE49-F238E27FC236}">
                  <a16:creationId xmlns:a16="http://schemas.microsoft.com/office/drawing/2014/main" id="{33E52A3C-BC3D-4F2A-A151-8EC8B8C48D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33945" y="1844808"/>
              <a:ext cx="1063665" cy="295812"/>
            </a:xfrm>
            <a:prstGeom prst="rect">
              <a:avLst/>
            </a:prstGeom>
            <a:solidFill>
              <a:sysClr val="window" lastClr="FFFFFF"/>
            </a:solidFill>
            <a:ln w="9525" algn="ctr">
              <a:solidFill>
                <a:sysClr val="window" lastClr="FFFFFF">
                  <a:lumMod val="50000"/>
                </a:sysClr>
              </a:solidFill>
              <a:miter lim="800000"/>
              <a:headEnd/>
              <a:tailEnd/>
            </a:ln>
          </p:spPr>
          <p:txBody>
            <a:bodyPr wrap="none" lIns="46800" rIns="46800" anchor="ctr"/>
            <a:lstStyle/>
            <a:p>
              <a:pPr algn="ctr" defTabSz="1028700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800" kern="0" dirty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-</a:t>
              </a:r>
              <a:r>
                <a:rPr kumimoji="0" lang="ko-KR" altLang="en-US" sz="800" kern="0" dirty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전체</a:t>
              </a:r>
              <a:r>
                <a:rPr kumimoji="0" lang="en-US" altLang="ko-KR" sz="800" kern="0" dirty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-</a:t>
              </a:r>
              <a:endParaRPr kumimoji="0" lang="ko-KR" altLang="en-US" sz="800" kern="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81" name="Rectangle 2645">
              <a:extLst>
                <a:ext uri="{FF2B5EF4-FFF2-40B4-BE49-F238E27FC236}">
                  <a16:creationId xmlns:a16="http://schemas.microsoft.com/office/drawing/2014/main" id="{3FB62220-A1D1-49CB-991C-90EE6C4382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03941" y="1830327"/>
              <a:ext cx="160394" cy="310293"/>
            </a:xfrm>
            <a:prstGeom prst="rect">
              <a:avLst/>
            </a:prstGeom>
            <a:solidFill>
              <a:sysClr val="window" lastClr="FFFFFF">
                <a:lumMod val="85000"/>
              </a:sysClr>
            </a:solidFill>
            <a:ln w="9525" algn="ctr">
              <a:solidFill>
                <a:sysClr val="window" lastClr="FFFFFF">
                  <a:lumMod val="50000"/>
                </a:sys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1028700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700" kern="0" dirty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▼</a:t>
              </a:r>
            </a:p>
          </p:txBody>
        </p:sp>
      </p:grpSp>
      <p:sp>
        <p:nvSpPr>
          <p:cNvPr id="82" name="Panel">
            <a:extLst>
              <a:ext uri="{FF2B5EF4-FFF2-40B4-BE49-F238E27FC236}">
                <a16:creationId xmlns:a16="http://schemas.microsoft.com/office/drawing/2014/main" id="{0DD669AC-B635-4678-B885-3F2A0019CB00}"/>
              </a:ext>
            </a:extLst>
          </p:cNvPr>
          <p:cNvSpPr>
            <a:spLocks/>
          </p:cNvSpPr>
          <p:nvPr/>
        </p:nvSpPr>
        <p:spPr bwMode="auto">
          <a:xfrm>
            <a:off x="6529388" y="3281363"/>
            <a:ext cx="1628775" cy="330200"/>
          </a:xfrm>
          <a:prstGeom prst="rect">
            <a:avLst/>
          </a:prstGeom>
          <a:solidFill>
            <a:sysClr val="window" lastClr="FFFFFF"/>
          </a:solidFill>
          <a:ln w="9525" algn="ctr">
            <a:solidFill>
              <a:sysClr val="window" lastClr="FFFFFF">
                <a:lumMod val="50000"/>
              </a:sysClr>
            </a:solidFill>
            <a:miter lim="800000"/>
            <a:headEnd/>
            <a:tailEnd/>
          </a:ln>
        </p:spPr>
        <p:txBody>
          <a:bodyPr wrap="none" lIns="46800" rIns="46800" anchor="ctr"/>
          <a:lstStyle/>
          <a:p>
            <a:pPr defTabSz="1028700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800" kern="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인공지능</a:t>
            </a:r>
            <a:r>
              <a:rPr kumimoji="0" lang="en-US" altLang="ko-KR" sz="800" kern="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(AI) </a:t>
            </a:r>
            <a:r>
              <a:rPr kumimoji="0" lang="ko-KR" altLang="en-US" sz="800" kern="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서비스 기획자</a:t>
            </a:r>
            <a:endParaRPr kumimoji="0" lang="en-US" altLang="ko-KR" sz="800" kern="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defTabSz="1028700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800" kern="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인공지능</a:t>
            </a:r>
            <a:r>
              <a:rPr kumimoji="0" lang="en-US" altLang="ko-KR" sz="800" kern="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(AI) </a:t>
            </a:r>
            <a:r>
              <a:rPr kumimoji="0" lang="ko-KR" altLang="en-US" sz="800" kern="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플랫폼 구축 전문가</a:t>
            </a:r>
            <a:endParaRPr kumimoji="0" lang="en-US" altLang="ko-KR" sz="800" kern="0" dirty="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3A6EE2A6-5F64-47F7-81B0-EDFB4C95BD19}"/>
              </a:ext>
            </a:extLst>
          </p:cNvPr>
          <p:cNvSpPr txBox="1"/>
          <p:nvPr/>
        </p:nvSpPr>
        <p:spPr>
          <a:xfrm>
            <a:off x="2481263" y="3071813"/>
            <a:ext cx="690562" cy="246062"/>
          </a:xfrm>
          <a:prstGeom prst="rect">
            <a:avLst/>
          </a:prstGeom>
          <a:solidFill>
            <a:sysClr val="window" lastClr="FFFFFF"/>
          </a:solidFill>
        </p:spPr>
        <p:txBody>
          <a:bodyPr>
            <a:spAutoFit/>
          </a:bodyPr>
          <a:lstStyle/>
          <a:p>
            <a:pPr algn="r" defTabSz="1028700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kern="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구분</a:t>
            </a:r>
          </a:p>
        </p:txBody>
      </p:sp>
      <p:grpSp>
        <p:nvGrpSpPr>
          <p:cNvPr id="57398" name="그룹 84">
            <a:extLst>
              <a:ext uri="{FF2B5EF4-FFF2-40B4-BE49-F238E27FC236}">
                <a16:creationId xmlns:a16="http://schemas.microsoft.com/office/drawing/2014/main" id="{B8069CFC-1048-48B9-BA3B-FEC7881B89A6}"/>
              </a:ext>
            </a:extLst>
          </p:cNvPr>
          <p:cNvGrpSpPr>
            <a:grpSpLocks/>
          </p:cNvGrpSpPr>
          <p:nvPr/>
        </p:nvGrpSpPr>
        <p:grpSpPr bwMode="auto">
          <a:xfrm>
            <a:off x="3195638" y="3063875"/>
            <a:ext cx="927100" cy="238125"/>
            <a:chOff x="1733945" y="1830327"/>
            <a:chExt cx="1230390" cy="310293"/>
          </a:xfrm>
        </p:grpSpPr>
        <p:sp>
          <p:nvSpPr>
            <p:cNvPr id="86" name="Rectangle 2645">
              <a:extLst>
                <a:ext uri="{FF2B5EF4-FFF2-40B4-BE49-F238E27FC236}">
                  <a16:creationId xmlns:a16="http://schemas.microsoft.com/office/drawing/2014/main" id="{475BFE7F-67DE-4822-8854-9526A5E51A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33945" y="1844808"/>
              <a:ext cx="1063950" cy="295812"/>
            </a:xfrm>
            <a:prstGeom prst="rect">
              <a:avLst/>
            </a:prstGeom>
            <a:solidFill>
              <a:sysClr val="window" lastClr="FFFFFF"/>
            </a:solidFill>
            <a:ln w="9525" algn="ctr">
              <a:solidFill>
                <a:sysClr val="window" lastClr="FFFFFF">
                  <a:lumMod val="50000"/>
                </a:sysClr>
              </a:solidFill>
              <a:miter lim="800000"/>
              <a:headEnd/>
              <a:tailEnd/>
            </a:ln>
          </p:spPr>
          <p:txBody>
            <a:bodyPr wrap="none" lIns="46800" rIns="46800" anchor="ctr"/>
            <a:lstStyle/>
            <a:p>
              <a:pPr algn="ctr" defTabSz="1028700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800" kern="0" dirty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-</a:t>
              </a:r>
              <a:r>
                <a:rPr kumimoji="0" lang="ko-KR" altLang="en-US" sz="800" kern="0" dirty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전체</a:t>
              </a:r>
              <a:r>
                <a:rPr kumimoji="0" lang="en-US" altLang="ko-KR" sz="800" kern="0" dirty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-</a:t>
              </a:r>
              <a:endParaRPr kumimoji="0" lang="ko-KR" altLang="en-US" sz="800" kern="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87" name="Rectangle 2645">
              <a:extLst>
                <a:ext uri="{FF2B5EF4-FFF2-40B4-BE49-F238E27FC236}">
                  <a16:creationId xmlns:a16="http://schemas.microsoft.com/office/drawing/2014/main" id="{4C39C3B5-D9A9-45C5-9268-E4FD867F69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02108" y="1830327"/>
              <a:ext cx="162227" cy="310293"/>
            </a:xfrm>
            <a:prstGeom prst="rect">
              <a:avLst/>
            </a:prstGeom>
            <a:solidFill>
              <a:sysClr val="window" lastClr="FFFFFF">
                <a:lumMod val="85000"/>
              </a:sysClr>
            </a:solidFill>
            <a:ln w="9525" algn="ctr">
              <a:solidFill>
                <a:sysClr val="window" lastClr="FFFFFF">
                  <a:lumMod val="50000"/>
                </a:sys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1028700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700" kern="0" dirty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▼</a:t>
              </a:r>
            </a:p>
          </p:txBody>
        </p:sp>
      </p:grpSp>
      <p:sp>
        <p:nvSpPr>
          <p:cNvPr id="88" name="Panel">
            <a:extLst>
              <a:ext uri="{FF2B5EF4-FFF2-40B4-BE49-F238E27FC236}">
                <a16:creationId xmlns:a16="http://schemas.microsoft.com/office/drawing/2014/main" id="{792E0A7E-0AF7-420A-AB4E-2C1A340EBA5F}"/>
              </a:ext>
            </a:extLst>
          </p:cNvPr>
          <p:cNvSpPr>
            <a:spLocks/>
          </p:cNvSpPr>
          <p:nvPr/>
        </p:nvSpPr>
        <p:spPr bwMode="auto">
          <a:xfrm>
            <a:off x="3200400" y="3281363"/>
            <a:ext cx="922338" cy="330200"/>
          </a:xfrm>
          <a:prstGeom prst="rect">
            <a:avLst/>
          </a:prstGeom>
          <a:solidFill>
            <a:sysClr val="window" lastClr="FFFFFF"/>
          </a:solidFill>
          <a:ln w="9525" algn="ctr">
            <a:solidFill>
              <a:sysClr val="window" lastClr="FFFFFF">
                <a:lumMod val="50000"/>
              </a:sysClr>
            </a:solidFill>
            <a:miter lim="800000"/>
            <a:headEnd/>
            <a:tailEnd/>
          </a:ln>
        </p:spPr>
        <p:txBody>
          <a:bodyPr wrap="none" lIns="46800" rIns="46800" anchor="ctr"/>
          <a:lstStyle/>
          <a:p>
            <a:pPr defTabSz="1028700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800" kern="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신기술</a:t>
            </a:r>
            <a:endParaRPr kumimoji="0" lang="en-US" altLang="ko-KR" sz="800" kern="0" dirty="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  <a:p>
            <a:pPr defTabSz="1028700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800" kern="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평생</a:t>
            </a:r>
            <a:endParaRPr kumimoji="0" lang="en-US" altLang="ko-KR" sz="800" kern="0" dirty="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B8F21DDC-D46B-4DDD-95BF-B9698F7A74D2}"/>
              </a:ext>
            </a:extLst>
          </p:cNvPr>
          <p:cNvSpPr txBox="1"/>
          <p:nvPr/>
        </p:nvSpPr>
        <p:spPr>
          <a:xfrm>
            <a:off x="4265613" y="3071813"/>
            <a:ext cx="625475" cy="246062"/>
          </a:xfrm>
          <a:prstGeom prst="rect">
            <a:avLst/>
          </a:prstGeom>
          <a:solidFill>
            <a:sysClr val="window" lastClr="FFFFFF"/>
          </a:solidFill>
        </p:spPr>
        <p:txBody>
          <a:bodyPr>
            <a:spAutoFit/>
          </a:bodyPr>
          <a:lstStyle/>
          <a:p>
            <a:pPr algn="r" defTabSz="1028700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kern="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분야</a:t>
            </a:r>
          </a:p>
        </p:txBody>
      </p:sp>
      <p:grpSp>
        <p:nvGrpSpPr>
          <p:cNvPr id="57401" name="그룹 89">
            <a:extLst>
              <a:ext uri="{FF2B5EF4-FFF2-40B4-BE49-F238E27FC236}">
                <a16:creationId xmlns:a16="http://schemas.microsoft.com/office/drawing/2014/main" id="{2CA20EC0-5369-4C92-B7E8-7FF64114FCC5}"/>
              </a:ext>
            </a:extLst>
          </p:cNvPr>
          <p:cNvGrpSpPr>
            <a:grpSpLocks/>
          </p:cNvGrpSpPr>
          <p:nvPr/>
        </p:nvGrpSpPr>
        <p:grpSpPr bwMode="auto">
          <a:xfrm>
            <a:off x="4932363" y="3063875"/>
            <a:ext cx="927100" cy="238125"/>
            <a:chOff x="1733945" y="1830327"/>
            <a:chExt cx="1230390" cy="310293"/>
          </a:xfrm>
        </p:grpSpPr>
        <p:sp>
          <p:nvSpPr>
            <p:cNvPr id="92" name="Rectangle 2645">
              <a:extLst>
                <a:ext uri="{FF2B5EF4-FFF2-40B4-BE49-F238E27FC236}">
                  <a16:creationId xmlns:a16="http://schemas.microsoft.com/office/drawing/2014/main" id="{81C9654F-D939-403E-8362-2788CBA013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33945" y="1844808"/>
              <a:ext cx="1063950" cy="295812"/>
            </a:xfrm>
            <a:prstGeom prst="rect">
              <a:avLst/>
            </a:prstGeom>
            <a:solidFill>
              <a:sysClr val="window" lastClr="FFFFFF"/>
            </a:solidFill>
            <a:ln w="9525" algn="ctr">
              <a:solidFill>
                <a:sysClr val="window" lastClr="FFFFFF">
                  <a:lumMod val="50000"/>
                </a:sysClr>
              </a:solidFill>
              <a:miter lim="800000"/>
              <a:headEnd/>
              <a:tailEnd/>
            </a:ln>
          </p:spPr>
          <p:txBody>
            <a:bodyPr wrap="none" lIns="46800" rIns="46800" anchor="ctr"/>
            <a:lstStyle/>
            <a:p>
              <a:pPr algn="ctr" defTabSz="1028700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800" kern="0" dirty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-</a:t>
              </a:r>
              <a:r>
                <a:rPr kumimoji="0" lang="ko-KR" altLang="en-US" sz="800" kern="0" dirty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전체</a:t>
              </a:r>
              <a:r>
                <a:rPr kumimoji="0" lang="en-US" altLang="ko-KR" sz="800" kern="0" dirty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-</a:t>
              </a:r>
              <a:endParaRPr kumimoji="0" lang="ko-KR" altLang="en-US" sz="800" kern="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93" name="Rectangle 2645">
              <a:extLst>
                <a:ext uri="{FF2B5EF4-FFF2-40B4-BE49-F238E27FC236}">
                  <a16:creationId xmlns:a16="http://schemas.microsoft.com/office/drawing/2014/main" id="{FA02229B-84F6-484A-B709-744A703FFE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02108" y="1830327"/>
              <a:ext cx="162227" cy="310293"/>
            </a:xfrm>
            <a:prstGeom prst="rect">
              <a:avLst/>
            </a:prstGeom>
            <a:solidFill>
              <a:sysClr val="window" lastClr="FFFFFF">
                <a:lumMod val="85000"/>
              </a:sysClr>
            </a:solidFill>
            <a:ln w="9525" algn="ctr">
              <a:solidFill>
                <a:sysClr val="window" lastClr="FFFFFF">
                  <a:lumMod val="50000"/>
                </a:sys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1028700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700" kern="0" dirty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▼</a:t>
              </a:r>
            </a:p>
          </p:txBody>
        </p:sp>
      </p:grpSp>
      <p:sp>
        <p:nvSpPr>
          <p:cNvPr id="94" name="Panel">
            <a:extLst>
              <a:ext uri="{FF2B5EF4-FFF2-40B4-BE49-F238E27FC236}">
                <a16:creationId xmlns:a16="http://schemas.microsoft.com/office/drawing/2014/main" id="{43D06539-3A1A-405A-80F0-5C4849E60E1A}"/>
              </a:ext>
            </a:extLst>
          </p:cNvPr>
          <p:cNvSpPr>
            <a:spLocks/>
          </p:cNvSpPr>
          <p:nvPr/>
        </p:nvSpPr>
        <p:spPr bwMode="auto">
          <a:xfrm>
            <a:off x="4937125" y="3281363"/>
            <a:ext cx="922338" cy="330200"/>
          </a:xfrm>
          <a:prstGeom prst="rect">
            <a:avLst/>
          </a:prstGeom>
          <a:solidFill>
            <a:sysClr val="window" lastClr="FFFFFF"/>
          </a:solidFill>
          <a:ln w="9525" algn="ctr">
            <a:solidFill>
              <a:sysClr val="window" lastClr="FFFFFF">
                <a:lumMod val="50000"/>
              </a:sysClr>
            </a:solidFill>
            <a:miter lim="800000"/>
            <a:headEnd/>
            <a:tailEnd/>
          </a:ln>
        </p:spPr>
        <p:txBody>
          <a:bodyPr wrap="none" lIns="46800" rIns="46800" anchor="ctr"/>
          <a:lstStyle/>
          <a:p>
            <a:pPr defTabSz="1028700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800" kern="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인공지능</a:t>
            </a:r>
            <a:endParaRPr kumimoji="0" lang="en-US" altLang="ko-KR" sz="800" kern="0" dirty="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  <a:p>
            <a:pPr defTabSz="1028700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800" kern="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SW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8EEF86FB-4616-49BA-9A35-E4093646E0F6}"/>
              </a:ext>
            </a:extLst>
          </p:cNvPr>
          <p:cNvSpPr txBox="1"/>
          <p:nvPr/>
        </p:nvSpPr>
        <p:spPr>
          <a:xfrm>
            <a:off x="958850" y="3071813"/>
            <a:ext cx="692150" cy="246062"/>
          </a:xfrm>
          <a:prstGeom prst="rect">
            <a:avLst/>
          </a:prstGeom>
          <a:solidFill>
            <a:sysClr val="window" lastClr="FFFFFF"/>
          </a:solidFill>
        </p:spPr>
        <p:txBody>
          <a:bodyPr>
            <a:spAutoFit/>
          </a:bodyPr>
          <a:lstStyle/>
          <a:p>
            <a:pPr algn="r" defTabSz="1028700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kern="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교내</a:t>
            </a:r>
          </a:p>
        </p:txBody>
      </p:sp>
      <p:grpSp>
        <p:nvGrpSpPr>
          <p:cNvPr id="57404" name="그룹 95">
            <a:extLst>
              <a:ext uri="{FF2B5EF4-FFF2-40B4-BE49-F238E27FC236}">
                <a16:creationId xmlns:a16="http://schemas.microsoft.com/office/drawing/2014/main" id="{5341A534-D66C-4C89-8805-9B17148A10CF}"/>
              </a:ext>
            </a:extLst>
          </p:cNvPr>
          <p:cNvGrpSpPr>
            <a:grpSpLocks/>
          </p:cNvGrpSpPr>
          <p:nvPr/>
        </p:nvGrpSpPr>
        <p:grpSpPr bwMode="auto">
          <a:xfrm>
            <a:off x="1673225" y="3063875"/>
            <a:ext cx="927100" cy="238125"/>
            <a:chOff x="1733945" y="1830327"/>
            <a:chExt cx="1230390" cy="310293"/>
          </a:xfrm>
        </p:grpSpPr>
        <p:sp>
          <p:nvSpPr>
            <p:cNvPr id="97" name="Rectangle 2645">
              <a:extLst>
                <a:ext uri="{FF2B5EF4-FFF2-40B4-BE49-F238E27FC236}">
                  <a16:creationId xmlns:a16="http://schemas.microsoft.com/office/drawing/2014/main" id="{E6D5DA9F-4322-440A-ABAA-3B8100F80A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33945" y="1844808"/>
              <a:ext cx="1063951" cy="295812"/>
            </a:xfrm>
            <a:prstGeom prst="rect">
              <a:avLst/>
            </a:prstGeom>
            <a:solidFill>
              <a:sysClr val="window" lastClr="FFFFFF"/>
            </a:solidFill>
            <a:ln w="9525" algn="ctr">
              <a:solidFill>
                <a:sysClr val="window" lastClr="FFFFFF">
                  <a:lumMod val="50000"/>
                </a:sysClr>
              </a:solidFill>
              <a:miter lim="800000"/>
              <a:headEnd/>
              <a:tailEnd/>
            </a:ln>
          </p:spPr>
          <p:txBody>
            <a:bodyPr wrap="none" lIns="46800" rIns="46800" anchor="ctr"/>
            <a:lstStyle/>
            <a:p>
              <a:pPr algn="ctr" defTabSz="1028700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800" kern="0" dirty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-</a:t>
              </a:r>
              <a:r>
                <a:rPr kumimoji="0" lang="ko-KR" altLang="en-US" sz="800" kern="0" dirty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전체</a:t>
              </a:r>
              <a:r>
                <a:rPr kumimoji="0" lang="en-US" altLang="ko-KR" sz="800" kern="0" dirty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-</a:t>
              </a:r>
              <a:endParaRPr kumimoji="0" lang="ko-KR" altLang="en-US" sz="800" kern="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98" name="Rectangle 2645">
              <a:extLst>
                <a:ext uri="{FF2B5EF4-FFF2-40B4-BE49-F238E27FC236}">
                  <a16:creationId xmlns:a16="http://schemas.microsoft.com/office/drawing/2014/main" id="{B3AFF4FF-63BC-4BC5-B08F-19FE26EA95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02110" y="1830327"/>
              <a:ext cx="162225" cy="310293"/>
            </a:xfrm>
            <a:prstGeom prst="rect">
              <a:avLst/>
            </a:prstGeom>
            <a:solidFill>
              <a:sysClr val="window" lastClr="FFFFFF">
                <a:lumMod val="85000"/>
              </a:sysClr>
            </a:solidFill>
            <a:ln w="9525" algn="ctr">
              <a:solidFill>
                <a:sysClr val="window" lastClr="FFFFFF">
                  <a:lumMod val="50000"/>
                </a:sys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1028700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700" kern="0" dirty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▼</a:t>
              </a:r>
            </a:p>
          </p:txBody>
        </p:sp>
      </p:grpSp>
      <p:sp>
        <p:nvSpPr>
          <p:cNvPr id="99" name="Panel">
            <a:extLst>
              <a:ext uri="{FF2B5EF4-FFF2-40B4-BE49-F238E27FC236}">
                <a16:creationId xmlns:a16="http://schemas.microsoft.com/office/drawing/2014/main" id="{15393441-E9A3-461E-8769-33B0F1CAC9CA}"/>
              </a:ext>
            </a:extLst>
          </p:cNvPr>
          <p:cNvSpPr>
            <a:spLocks/>
          </p:cNvSpPr>
          <p:nvPr/>
        </p:nvSpPr>
        <p:spPr bwMode="auto">
          <a:xfrm>
            <a:off x="1677988" y="3281363"/>
            <a:ext cx="922337" cy="274637"/>
          </a:xfrm>
          <a:prstGeom prst="rect">
            <a:avLst/>
          </a:prstGeom>
          <a:solidFill>
            <a:sysClr val="window" lastClr="FFFFFF"/>
          </a:solidFill>
          <a:ln w="9525" algn="ctr">
            <a:solidFill>
              <a:sysClr val="window" lastClr="FFFFFF">
                <a:lumMod val="50000"/>
              </a:sysClr>
            </a:solidFill>
            <a:miter lim="800000"/>
            <a:headEnd/>
            <a:tailEnd/>
          </a:ln>
        </p:spPr>
        <p:txBody>
          <a:bodyPr wrap="none" lIns="46800" rIns="46800" anchor="ctr"/>
          <a:lstStyle/>
          <a:p>
            <a:pPr defTabSz="1028700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800" kern="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Y</a:t>
            </a:r>
          </a:p>
          <a:p>
            <a:pPr defTabSz="1028700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800" kern="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N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A81D73F4-56DC-463C-9C89-BF2C9A05174A}"/>
              </a:ext>
            </a:extLst>
          </p:cNvPr>
          <p:cNvSpPr txBox="1"/>
          <p:nvPr/>
        </p:nvSpPr>
        <p:spPr>
          <a:xfrm>
            <a:off x="3689350" y="2752725"/>
            <a:ext cx="692150" cy="246063"/>
          </a:xfrm>
          <a:prstGeom prst="rect">
            <a:avLst/>
          </a:prstGeom>
          <a:solidFill>
            <a:sysClr val="window" lastClr="FFFFFF"/>
          </a:solidFill>
        </p:spPr>
        <p:txBody>
          <a:bodyPr>
            <a:spAutoFit/>
          </a:bodyPr>
          <a:lstStyle/>
          <a:p>
            <a:pPr algn="r" defTabSz="1028700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kern="0" dirty="0" err="1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과정명</a:t>
            </a:r>
            <a:endParaRPr kumimoji="0" lang="ko-KR" altLang="en-US" kern="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123" name="사각형: 둥근 모서리 122">
            <a:extLst>
              <a:ext uri="{FF2B5EF4-FFF2-40B4-BE49-F238E27FC236}">
                <a16:creationId xmlns:a16="http://schemas.microsoft.com/office/drawing/2014/main" id="{77EBBEB1-DBED-4065-8CC2-151E84111D70}"/>
              </a:ext>
            </a:extLst>
          </p:cNvPr>
          <p:cNvSpPr/>
          <p:nvPr/>
        </p:nvSpPr>
        <p:spPr>
          <a:xfrm>
            <a:off x="4411663" y="2773363"/>
            <a:ext cx="2286000" cy="255587"/>
          </a:xfrm>
          <a:prstGeom prst="roundRect">
            <a:avLst>
              <a:gd name="adj" fmla="val 3883"/>
            </a:avLst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9163770E-2139-477D-9081-E35EE33424E2}"/>
              </a:ext>
            </a:extLst>
          </p:cNvPr>
          <p:cNvSpPr/>
          <p:nvPr/>
        </p:nvSpPr>
        <p:spPr>
          <a:xfrm>
            <a:off x="6726238" y="2771775"/>
            <a:ext cx="590550" cy="24447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rmAutofit/>
          </a:bodyPr>
          <a:lstStyle/>
          <a:p>
            <a:pPr algn="ctr">
              <a:defRPr/>
            </a:pPr>
            <a:r>
              <a:rPr lang="ko-KR" altLang="en-US" sz="75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검색</a:t>
            </a:r>
            <a:endParaRPr lang="ko-KR" altLang="en-US" sz="75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Segoe UI" panose="020B0502040204020203" pitchFamily="34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0E092427-29D8-4699-99BF-6E4BCE49609F}"/>
              </a:ext>
            </a:extLst>
          </p:cNvPr>
          <p:cNvSpPr/>
          <p:nvPr/>
        </p:nvSpPr>
        <p:spPr>
          <a:xfrm>
            <a:off x="795338" y="2397125"/>
            <a:ext cx="7104062" cy="2540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defTabSz="1028700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50" kern="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itchFamily="50" charset="-127"/>
                <a:ea typeface="맑은 고딕" panose="020B0503020000020004" pitchFamily="50" charset="-127"/>
              </a:rPr>
              <a:t>모집 과정</a:t>
            </a:r>
            <a:r>
              <a:rPr kumimoji="0" lang="en-US" altLang="ko-KR" sz="1050" kern="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itchFamily="50" charset="-127"/>
                <a:ea typeface="맑은 고딕" panose="020B0503020000020004" pitchFamily="50" charset="-127"/>
              </a:rPr>
              <a:t>: 30</a:t>
            </a:r>
            <a:r>
              <a:rPr kumimoji="0" lang="ko-KR" altLang="en-US" sz="1050" kern="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itchFamily="50" charset="-127"/>
                <a:ea typeface="맑은 고딕" panose="020B0503020000020004" pitchFamily="50" charset="-127"/>
              </a:rPr>
              <a:t>과정  </a:t>
            </a:r>
            <a:r>
              <a:rPr kumimoji="0" lang="en-US" altLang="ko-KR" sz="1050" kern="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itchFamily="50" charset="-127"/>
                <a:ea typeface="맑은 고딕" panose="020B0503020000020004" pitchFamily="50" charset="-127"/>
              </a:rPr>
              <a:t>|   </a:t>
            </a:r>
            <a:r>
              <a:rPr kumimoji="0" lang="ko-KR" altLang="en-US" sz="1050" kern="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itchFamily="50" charset="-127"/>
                <a:ea typeface="맑은 고딕" panose="020B0503020000020004" pitchFamily="50" charset="-127"/>
              </a:rPr>
              <a:t>신청자 </a:t>
            </a:r>
            <a:r>
              <a:rPr kumimoji="0" lang="en-US" altLang="ko-KR" sz="1050" kern="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itchFamily="50" charset="-127"/>
                <a:ea typeface="맑은 고딕" panose="020B0503020000020004" pitchFamily="50" charset="-127"/>
              </a:rPr>
              <a:t>: 22 (</a:t>
            </a:r>
            <a:r>
              <a:rPr kumimoji="0" lang="ko-KR" altLang="en-US" sz="1050" kern="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itchFamily="50" charset="-127"/>
                <a:ea typeface="맑은 고딕" panose="020B0503020000020004" pitchFamily="50" charset="-127"/>
              </a:rPr>
              <a:t>교내 </a:t>
            </a:r>
            <a:r>
              <a:rPr kumimoji="0" lang="en-US" altLang="ko-KR" sz="1050" kern="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itchFamily="50" charset="-127"/>
                <a:ea typeface="맑은 고딕" panose="020B0503020000020004" pitchFamily="50" charset="-127"/>
              </a:rPr>
              <a:t>: 9/ </a:t>
            </a:r>
            <a:r>
              <a:rPr kumimoji="0" lang="ko-KR" altLang="en-US" sz="1050" kern="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itchFamily="50" charset="-127"/>
                <a:ea typeface="맑은 고딕" panose="020B0503020000020004" pitchFamily="50" charset="-127"/>
              </a:rPr>
              <a:t>교외 </a:t>
            </a:r>
            <a:r>
              <a:rPr kumimoji="0" lang="en-US" altLang="ko-KR" sz="1050" kern="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itchFamily="50" charset="-127"/>
                <a:ea typeface="맑은 고딕" panose="020B0503020000020004" pitchFamily="50" charset="-127"/>
              </a:rPr>
              <a:t>: 13)</a:t>
            </a:r>
            <a:endParaRPr kumimoji="0" lang="ko-KR" altLang="en-US" sz="1050" kern="0" dirty="0">
              <a:solidFill>
                <a:prstClr val="black">
                  <a:lumMod val="85000"/>
                  <a:lumOff val="15000"/>
                </a:prstClr>
              </a:solidFill>
              <a:latin typeface="맑은 고딕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7410" name="직사각형 127">
            <a:extLst>
              <a:ext uri="{FF2B5EF4-FFF2-40B4-BE49-F238E27FC236}">
                <a16:creationId xmlns:a16="http://schemas.microsoft.com/office/drawing/2014/main" id="{74837202-211F-4512-8220-D99F904E86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7825" y="1989138"/>
            <a:ext cx="7640638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1028700"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defTabSz="10287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defTabSz="10287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defTabSz="10287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defTabSz="10287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defTabSz="10287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defTabSz="10287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defTabSz="10287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defTabSz="10287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kumimoji="0" lang="en-US" altLang="ko-KR" sz="1600" b="1">
                <a:solidFill>
                  <a:srgbClr val="000000"/>
                </a:solidFill>
              </a:rPr>
              <a:t>2022</a:t>
            </a:r>
            <a:r>
              <a:rPr kumimoji="0" lang="ko-KR" altLang="en-US" sz="1600" b="1">
                <a:solidFill>
                  <a:srgbClr val="000000"/>
                </a:solidFill>
              </a:rPr>
              <a:t>년도 이러닝 콘텐츠 내용전문가 </a:t>
            </a:r>
            <a:r>
              <a:rPr kumimoji="0" lang="en-US" altLang="ko-KR" sz="1600" b="1">
                <a:solidFill>
                  <a:srgbClr val="000000"/>
                </a:solidFill>
              </a:rPr>
              <a:t>(</a:t>
            </a:r>
            <a:r>
              <a:rPr kumimoji="0" lang="ko-KR" altLang="en-US" sz="1600" b="1">
                <a:solidFill>
                  <a:srgbClr val="000000"/>
                </a:solidFill>
              </a:rPr>
              <a:t>정보통신 분야</a:t>
            </a:r>
            <a:r>
              <a:rPr kumimoji="0" lang="en-US" altLang="ko-KR" sz="1600" b="1">
                <a:solidFill>
                  <a:srgbClr val="000000"/>
                </a:solidFill>
              </a:rPr>
              <a:t>) </a:t>
            </a:r>
            <a:r>
              <a:rPr kumimoji="0" lang="ko-KR" altLang="en-US" sz="1600" b="1">
                <a:solidFill>
                  <a:srgbClr val="000000"/>
                </a:solidFill>
              </a:rPr>
              <a:t>추가 모집</a:t>
            </a:r>
          </a:p>
        </p:txBody>
      </p:sp>
      <p:graphicFrame>
        <p:nvGraphicFramePr>
          <p:cNvPr id="129" name="Google Shape;1284;p55">
            <a:extLst>
              <a:ext uri="{FF2B5EF4-FFF2-40B4-BE49-F238E27FC236}">
                <a16:creationId xmlns:a16="http://schemas.microsoft.com/office/drawing/2014/main" id="{C9A842D2-3B99-4F9B-9803-A05C1F797AF2}"/>
              </a:ext>
            </a:extLst>
          </p:cNvPr>
          <p:cNvGraphicFramePr/>
          <p:nvPr/>
        </p:nvGraphicFramePr>
        <p:xfrm>
          <a:off x="6991350" y="1754188"/>
          <a:ext cx="1298576" cy="2349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6492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92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349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dirty="0"/>
                        <a:t>과정별</a:t>
                      </a:r>
                      <a:endParaRPr sz="800" dirty="0"/>
                    </a:p>
                  </a:txBody>
                  <a:tcPr marL="0" marR="0" marT="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dirty="0"/>
                        <a:t>신청자별</a:t>
                      </a:r>
                      <a:endParaRPr sz="800" dirty="0"/>
                    </a:p>
                  </a:txBody>
                  <a:tcPr marL="0" marR="0" marT="0" marB="0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30" name="TextBox 129">
            <a:extLst>
              <a:ext uri="{FF2B5EF4-FFF2-40B4-BE49-F238E27FC236}">
                <a16:creationId xmlns:a16="http://schemas.microsoft.com/office/drawing/2014/main" id="{5EC8DEBB-3297-4668-91B7-AB7F575EDB64}"/>
              </a:ext>
            </a:extLst>
          </p:cNvPr>
          <p:cNvSpPr txBox="1"/>
          <p:nvPr/>
        </p:nvSpPr>
        <p:spPr>
          <a:xfrm>
            <a:off x="601663" y="1712913"/>
            <a:ext cx="690562" cy="246062"/>
          </a:xfrm>
          <a:prstGeom prst="rect">
            <a:avLst/>
          </a:prstGeom>
          <a:solidFill>
            <a:sysClr val="window" lastClr="FFFFFF"/>
          </a:solidFill>
        </p:spPr>
        <p:txBody>
          <a:bodyPr>
            <a:spAutoFit/>
          </a:bodyPr>
          <a:lstStyle/>
          <a:p>
            <a:pPr defTabSz="1028700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kern="0" dirty="0" err="1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공고별</a:t>
            </a:r>
            <a:endParaRPr kumimoji="0" lang="ko-KR" altLang="en-US" kern="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F55D1F3E-F0B5-451D-9DE4-3D3EE3C05944}"/>
              </a:ext>
            </a:extLst>
          </p:cNvPr>
          <p:cNvSpPr/>
          <p:nvPr/>
        </p:nvSpPr>
        <p:spPr>
          <a:xfrm>
            <a:off x="7373938" y="3813175"/>
            <a:ext cx="588962" cy="24447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rmAutofit/>
          </a:bodyPr>
          <a:lstStyle/>
          <a:p>
            <a:pPr algn="ctr">
              <a:defRPr/>
            </a:pPr>
            <a:r>
              <a:rPr lang="ko-KR" altLang="en-US" sz="750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엑셀업로드</a:t>
            </a:r>
            <a:endParaRPr lang="ko-KR" altLang="en-US" sz="75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Segoe UI" panose="020B0502040204020203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FAE17E9-4A55-4F23-A1F0-0B371C084186}"/>
              </a:ext>
            </a:extLst>
          </p:cNvPr>
          <p:cNvSpPr txBox="1"/>
          <p:nvPr/>
        </p:nvSpPr>
        <p:spPr>
          <a:xfrm>
            <a:off x="1087438" y="2733675"/>
            <a:ext cx="841375" cy="246063"/>
          </a:xfrm>
          <a:prstGeom prst="rect">
            <a:avLst/>
          </a:prstGeom>
          <a:solidFill>
            <a:sysClr val="window" lastClr="FFFFFF"/>
          </a:solidFill>
        </p:spPr>
        <p:txBody>
          <a:bodyPr>
            <a:spAutoFit/>
          </a:bodyPr>
          <a:lstStyle/>
          <a:p>
            <a:pPr algn="r" defTabSz="1028700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kern="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신청자명</a:t>
            </a:r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363BA8AC-147D-466D-AEA7-05F3403F968E}"/>
              </a:ext>
            </a:extLst>
          </p:cNvPr>
          <p:cNvSpPr/>
          <p:nvPr/>
        </p:nvSpPr>
        <p:spPr>
          <a:xfrm>
            <a:off x="1960563" y="2752725"/>
            <a:ext cx="1670050" cy="255588"/>
          </a:xfrm>
          <a:prstGeom prst="roundRect">
            <a:avLst>
              <a:gd name="adj" fmla="val 3883"/>
            </a:avLst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57423" name="그룹 48">
            <a:extLst>
              <a:ext uri="{FF2B5EF4-FFF2-40B4-BE49-F238E27FC236}">
                <a16:creationId xmlns:a16="http://schemas.microsoft.com/office/drawing/2014/main" id="{9CC0F307-2DAF-4710-AF03-C1F9E71708C9}"/>
              </a:ext>
            </a:extLst>
          </p:cNvPr>
          <p:cNvGrpSpPr>
            <a:grpSpLocks/>
          </p:cNvGrpSpPr>
          <p:nvPr/>
        </p:nvGrpSpPr>
        <p:grpSpPr bwMode="auto">
          <a:xfrm>
            <a:off x="841375" y="3840163"/>
            <a:ext cx="927100" cy="231775"/>
            <a:chOff x="1733945" y="1839852"/>
            <a:chExt cx="1230390" cy="300768"/>
          </a:xfrm>
        </p:grpSpPr>
        <p:sp>
          <p:nvSpPr>
            <p:cNvPr id="50" name="Rectangle 2645">
              <a:extLst>
                <a:ext uri="{FF2B5EF4-FFF2-40B4-BE49-F238E27FC236}">
                  <a16:creationId xmlns:a16="http://schemas.microsoft.com/office/drawing/2014/main" id="{666964A5-2A5D-44B4-99AF-E98C5B8295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33945" y="1843972"/>
              <a:ext cx="1063951" cy="296648"/>
            </a:xfrm>
            <a:prstGeom prst="rect">
              <a:avLst/>
            </a:prstGeom>
            <a:solidFill>
              <a:sysClr val="window" lastClr="FFFFFF"/>
            </a:solidFill>
            <a:ln w="9525" algn="ctr">
              <a:solidFill>
                <a:sysClr val="window" lastClr="FFFFFF">
                  <a:lumMod val="50000"/>
                </a:sysClr>
              </a:solidFill>
              <a:miter lim="800000"/>
              <a:headEnd/>
              <a:tailEnd/>
            </a:ln>
          </p:spPr>
          <p:txBody>
            <a:bodyPr wrap="none" lIns="46800" rIns="46800" anchor="ctr"/>
            <a:lstStyle/>
            <a:p>
              <a:pPr algn="ctr" defTabSz="1028700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800" kern="0" dirty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페이지당 </a:t>
              </a:r>
              <a:r>
                <a:rPr kumimoji="0" lang="en-US" altLang="ko-KR" sz="800" kern="0" dirty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10</a:t>
              </a:r>
              <a:r>
                <a:rPr kumimoji="0" lang="ko-KR" altLang="en-US" sz="800" kern="0" dirty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개</a:t>
              </a:r>
            </a:p>
          </p:txBody>
        </p:sp>
        <p:sp>
          <p:nvSpPr>
            <p:cNvPr id="51" name="Rectangle 2645">
              <a:extLst>
                <a:ext uri="{FF2B5EF4-FFF2-40B4-BE49-F238E27FC236}">
                  <a16:creationId xmlns:a16="http://schemas.microsoft.com/office/drawing/2014/main" id="{A25A3770-1F36-4F64-A8C6-5827173BD0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02110" y="1839852"/>
              <a:ext cx="162225" cy="300768"/>
            </a:xfrm>
            <a:prstGeom prst="rect">
              <a:avLst/>
            </a:prstGeom>
            <a:solidFill>
              <a:sysClr val="window" lastClr="FFFFFF">
                <a:lumMod val="85000"/>
              </a:sysClr>
            </a:solidFill>
            <a:ln w="9525" algn="ctr">
              <a:solidFill>
                <a:sysClr val="window" lastClr="FFFFFF">
                  <a:lumMod val="50000"/>
                </a:sys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1028700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700" kern="0" dirty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▼</a:t>
              </a:r>
            </a:p>
          </p:txBody>
        </p:sp>
      </p:grp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F59A4D92-B8DA-4A4A-B25D-7AA088AA4F90}"/>
              </a:ext>
            </a:extLst>
          </p:cNvPr>
          <p:cNvSpPr/>
          <p:nvPr/>
        </p:nvSpPr>
        <p:spPr>
          <a:xfrm>
            <a:off x="6623050" y="3813175"/>
            <a:ext cx="590550" cy="24447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rmAutofit/>
          </a:bodyPr>
          <a:lstStyle/>
          <a:p>
            <a:pPr algn="ctr">
              <a:defRPr/>
            </a:pPr>
            <a:r>
              <a:rPr lang="ko-KR" altLang="en-US" sz="75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엑셀다운로드</a:t>
            </a:r>
            <a:endParaRPr lang="ko-KR" altLang="en-US" sz="75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Segoe UI" panose="020B0502040204020203" pitchFamily="34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0CFF6EEA-1399-4002-8842-2990800FB820}"/>
              </a:ext>
            </a:extLst>
          </p:cNvPr>
          <p:cNvSpPr/>
          <p:nvPr/>
        </p:nvSpPr>
        <p:spPr>
          <a:xfrm>
            <a:off x="5662613" y="3813175"/>
            <a:ext cx="801687" cy="24447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rmAutofit/>
          </a:bodyPr>
          <a:lstStyle/>
          <a:p>
            <a:pPr algn="ctr">
              <a:defRPr/>
            </a:pPr>
            <a:r>
              <a:rPr lang="ko-KR" altLang="en-US" sz="75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첨부파일다운로드</a:t>
            </a:r>
            <a:endParaRPr lang="ko-KR" altLang="en-US" sz="75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Segoe UI" panose="020B0502040204020203" pitchFamily="34" charset="0"/>
            </a:endParaRPr>
          </a:p>
        </p:txBody>
      </p:sp>
      <p:graphicFrame>
        <p:nvGraphicFramePr>
          <p:cNvPr id="54" name="표 53">
            <a:extLst>
              <a:ext uri="{FF2B5EF4-FFF2-40B4-BE49-F238E27FC236}">
                <a16:creationId xmlns:a16="http://schemas.microsoft.com/office/drawing/2014/main" id="{B5954C04-A950-4701-A4E4-02AF175BAA1C}"/>
              </a:ext>
            </a:extLst>
          </p:cNvPr>
          <p:cNvGraphicFramePr>
            <a:graphicFrameLocks noGrp="1"/>
          </p:cNvGraphicFramePr>
          <p:nvPr/>
        </p:nvGraphicFramePr>
        <p:xfrm>
          <a:off x="661988" y="4116388"/>
          <a:ext cx="12439649" cy="1285886"/>
        </p:xfrm>
        <a:graphic>
          <a:graphicData uri="http://schemas.openxmlformats.org/drawingml/2006/table">
            <a:tbl>
              <a:tblPr/>
              <a:tblGrid>
                <a:gridCol w="209207">
                  <a:extLst>
                    <a:ext uri="{9D8B030D-6E8A-4147-A177-3AD203B41FA5}">
                      <a16:colId xmlns:a16="http://schemas.microsoft.com/office/drawing/2014/main" val="566222524"/>
                    </a:ext>
                  </a:extLst>
                </a:gridCol>
                <a:gridCol w="512397">
                  <a:extLst>
                    <a:ext uri="{9D8B030D-6E8A-4147-A177-3AD203B41FA5}">
                      <a16:colId xmlns:a16="http://schemas.microsoft.com/office/drawing/2014/main" val="3812308265"/>
                    </a:ext>
                  </a:extLst>
                </a:gridCol>
                <a:gridCol w="526361">
                  <a:extLst>
                    <a:ext uri="{9D8B030D-6E8A-4147-A177-3AD203B41FA5}">
                      <a16:colId xmlns:a16="http://schemas.microsoft.com/office/drawing/2014/main" val="3319394366"/>
                    </a:ext>
                  </a:extLst>
                </a:gridCol>
                <a:gridCol w="892579">
                  <a:extLst>
                    <a:ext uri="{9D8B030D-6E8A-4147-A177-3AD203B41FA5}">
                      <a16:colId xmlns:a16="http://schemas.microsoft.com/office/drawing/2014/main" val="170826566"/>
                    </a:ext>
                  </a:extLst>
                </a:gridCol>
                <a:gridCol w="413082">
                  <a:extLst>
                    <a:ext uri="{9D8B030D-6E8A-4147-A177-3AD203B41FA5}">
                      <a16:colId xmlns:a16="http://schemas.microsoft.com/office/drawing/2014/main" val="3718950467"/>
                    </a:ext>
                  </a:extLst>
                </a:gridCol>
                <a:gridCol w="512397">
                  <a:extLst>
                    <a:ext uri="{9D8B030D-6E8A-4147-A177-3AD203B41FA5}">
                      <a16:colId xmlns:a16="http://schemas.microsoft.com/office/drawing/2014/main" val="2344838722"/>
                    </a:ext>
                  </a:extLst>
                </a:gridCol>
                <a:gridCol w="765335">
                  <a:extLst>
                    <a:ext uri="{9D8B030D-6E8A-4147-A177-3AD203B41FA5}">
                      <a16:colId xmlns:a16="http://schemas.microsoft.com/office/drawing/2014/main" val="1948129596"/>
                    </a:ext>
                  </a:extLst>
                </a:gridCol>
                <a:gridCol w="1432596">
                  <a:extLst>
                    <a:ext uri="{9D8B030D-6E8A-4147-A177-3AD203B41FA5}">
                      <a16:colId xmlns:a16="http://schemas.microsoft.com/office/drawing/2014/main" val="29733467"/>
                    </a:ext>
                  </a:extLst>
                </a:gridCol>
                <a:gridCol w="512397">
                  <a:extLst>
                    <a:ext uri="{9D8B030D-6E8A-4147-A177-3AD203B41FA5}">
                      <a16:colId xmlns:a16="http://schemas.microsoft.com/office/drawing/2014/main" val="2991846103"/>
                    </a:ext>
                  </a:extLst>
                </a:gridCol>
                <a:gridCol w="1344967">
                  <a:extLst>
                    <a:ext uri="{9D8B030D-6E8A-4147-A177-3AD203B41FA5}">
                      <a16:colId xmlns:a16="http://schemas.microsoft.com/office/drawing/2014/main" val="976494582"/>
                    </a:ext>
                  </a:extLst>
                </a:gridCol>
                <a:gridCol w="451792">
                  <a:extLst>
                    <a:ext uri="{9D8B030D-6E8A-4147-A177-3AD203B41FA5}">
                      <a16:colId xmlns:a16="http://schemas.microsoft.com/office/drawing/2014/main" val="969798585"/>
                    </a:ext>
                  </a:extLst>
                </a:gridCol>
                <a:gridCol w="411423">
                  <a:extLst>
                    <a:ext uri="{9D8B030D-6E8A-4147-A177-3AD203B41FA5}">
                      <a16:colId xmlns:a16="http://schemas.microsoft.com/office/drawing/2014/main" val="2804110606"/>
                    </a:ext>
                  </a:extLst>
                </a:gridCol>
                <a:gridCol w="515616">
                  <a:extLst>
                    <a:ext uri="{9D8B030D-6E8A-4147-A177-3AD203B41FA5}">
                      <a16:colId xmlns:a16="http://schemas.microsoft.com/office/drawing/2014/main" val="3074943369"/>
                    </a:ext>
                  </a:extLst>
                </a:gridCol>
                <a:gridCol w="541167">
                  <a:extLst>
                    <a:ext uri="{9D8B030D-6E8A-4147-A177-3AD203B41FA5}">
                      <a16:colId xmlns:a16="http://schemas.microsoft.com/office/drawing/2014/main" val="2840404670"/>
                    </a:ext>
                  </a:extLst>
                </a:gridCol>
                <a:gridCol w="420908">
                  <a:extLst>
                    <a:ext uri="{9D8B030D-6E8A-4147-A177-3AD203B41FA5}">
                      <a16:colId xmlns:a16="http://schemas.microsoft.com/office/drawing/2014/main" val="2223891534"/>
                    </a:ext>
                  </a:extLst>
                </a:gridCol>
                <a:gridCol w="481037">
                  <a:extLst>
                    <a:ext uri="{9D8B030D-6E8A-4147-A177-3AD203B41FA5}">
                      <a16:colId xmlns:a16="http://schemas.microsoft.com/office/drawing/2014/main" val="3609185699"/>
                    </a:ext>
                  </a:extLst>
                </a:gridCol>
                <a:gridCol w="601296">
                  <a:extLst>
                    <a:ext uri="{9D8B030D-6E8A-4147-A177-3AD203B41FA5}">
                      <a16:colId xmlns:a16="http://schemas.microsoft.com/office/drawing/2014/main" val="1085095731"/>
                    </a:ext>
                  </a:extLst>
                </a:gridCol>
                <a:gridCol w="481037">
                  <a:extLst>
                    <a:ext uri="{9D8B030D-6E8A-4147-A177-3AD203B41FA5}">
                      <a16:colId xmlns:a16="http://schemas.microsoft.com/office/drawing/2014/main" val="3572895045"/>
                    </a:ext>
                  </a:extLst>
                </a:gridCol>
                <a:gridCol w="420908">
                  <a:extLst>
                    <a:ext uri="{9D8B030D-6E8A-4147-A177-3AD203B41FA5}">
                      <a16:colId xmlns:a16="http://schemas.microsoft.com/office/drawing/2014/main" val="3335250609"/>
                    </a:ext>
                  </a:extLst>
                </a:gridCol>
                <a:gridCol w="516600">
                  <a:extLst>
                    <a:ext uri="{9D8B030D-6E8A-4147-A177-3AD203B41FA5}">
                      <a16:colId xmlns:a16="http://schemas.microsoft.com/office/drawing/2014/main" val="1896432115"/>
                    </a:ext>
                  </a:extLst>
                </a:gridCol>
                <a:gridCol w="476547">
                  <a:extLst>
                    <a:ext uri="{9D8B030D-6E8A-4147-A177-3AD203B41FA5}">
                      <a16:colId xmlns:a16="http://schemas.microsoft.com/office/drawing/2014/main" val="3113483564"/>
                    </a:ext>
                  </a:extLst>
                </a:gridCol>
              </a:tblGrid>
              <a:tr h="335203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□</a:t>
                      </a:r>
                      <a:endParaRPr lang="ko-KR" altLang="en-US" sz="900" dirty="0">
                        <a:effectLst/>
                      </a:endParaRPr>
                    </a:p>
                  </a:txBody>
                  <a:tcPr marL="91442" marR="91442" marT="45683" marB="45683">
                    <a:lnL>
                      <a:noFill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신청자</a:t>
                      </a: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ID</a:t>
                      </a:r>
                      <a:endParaRPr lang="ko-KR" altLang="en-US" sz="8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핸드폰번호</a:t>
                      </a: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교내</a:t>
                      </a:r>
                      <a:endParaRPr lang="ko-KR" altLang="en-US" sz="8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구분</a:t>
                      </a: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분야</a:t>
                      </a: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세부분야</a:t>
                      </a: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과정명</a:t>
                      </a:r>
                      <a:endParaRPr lang="en-US" altLang="ko-KR" sz="8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연번</a:t>
                      </a: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과정명</a:t>
                      </a:r>
                      <a:endParaRPr lang="ko-KR" altLang="en-US" sz="8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권장회차</a:t>
                      </a:r>
                      <a:endParaRPr lang="ko-KR" altLang="en-US" sz="8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신청회차</a:t>
                      </a:r>
                      <a:endParaRPr lang="ko-KR" altLang="en-US" sz="8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신청서</a:t>
                      </a: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강의영상</a:t>
                      </a: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가점</a:t>
                      </a: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반려</a:t>
                      </a: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평점</a:t>
                      </a: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적합</a:t>
                      </a: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미선정사유</a:t>
                      </a: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선정결과</a:t>
                      </a: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8444086"/>
                  </a:ext>
                </a:extLst>
              </a:tr>
              <a:tr h="213285"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□</a:t>
                      </a:r>
                      <a:endParaRPr lang="en-US" sz="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91442" marR="91442" marT="45683" marB="45683" anchor="ctr">
                    <a:lnL>
                      <a:noFill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u="sng" dirty="0">
                          <a:solidFill>
                            <a:srgbClr val="0D6EF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홍길동</a:t>
                      </a:r>
                      <a:endParaRPr lang="ko-KR" altLang="en-US" sz="8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42" marR="91442" marT="45683" marB="45683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testJh5</a:t>
                      </a:r>
                    </a:p>
                  </a:txBody>
                  <a:tcPr marL="91442" marR="91442" marT="45683" marB="45683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010-1111-2222</a:t>
                      </a:r>
                    </a:p>
                  </a:txBody>
                  <a:tcPr marL="91442" marR="91442" marT="45683" marB="45683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</a:t>
                      </a:r>
                    </a:p>
                  </a:txBody>
                  <a:tcPr marL="91442" marR="91442" marT="45683" marB="45683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신기술</a:t>
                      </a:r>
                    </a:p>
                  </a:txBody>
                  <a:tcPr marL="91442" marR="91442" marT="45683" marB="45683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인공지능</a:t>
                      </a:r>
                      <a:r>
                        <a:rPr lang="en-US" altLang="ko-KR" sz="8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(AI)</a:t>
                      </a:r>
                    </a:p>
                  </a:txBody>
                  <a:tcPr marL="91442" marR="91442" marT="45683" marB="45683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인공지능</a:t>
                      </a:r>
                      <a:r>
                        <a:rPr lang="en-US" altLang="ko-KR" sz="8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(AI) </a:t>
                      </a:r>
                      <a:r>
                        <a:rPr lang="ko-KR" altLang="en-US" sz="8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플랫폼 전문가</a:t>
                      </a:r>
                    </a:p>
                  </a:txBody>
                  <a:tcPr marL="91442" marR="91442" marT="45683" marB="45683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</a:t>
                      </a:r>
                    </a:p>
                  </a:txBody>
                  <a:tcPr marL="91442" marR="91442" marT="45683" marB="45683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 저장 기술과 관리</a:t>
                      </a:r>
                    </a:p>
                  </a:txBody>
                  <a:tcPr marL="91442" marR="91442" marT="45683" marB="45683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91442" marR="91442" marT="45683" marB="45683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91442" marR="91442" marT="45683" marB="45683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8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42" marR="91442" marT="45683" marB="45683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</a:t>
                      </a:r>
                    </a:p>
                  </a:txBody>
                  <a:tcPr marL="91442" marR="91442" marT="45683" marB="45683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42" marR="91442" marT="45683" marB="45683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</a:t>
                      </a:r>
                    </a:p>
                  </a:txBody>
                  <a:tcPr marL="91442" marR="91442" marT="45683" marB="45683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반려완료</a:t>
                      </a:r>
                    </a:p>
                  </a:txBody>
                  <a:tcPr marL="91442" marR="91442" marT="45683" marB="45683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  <a:endParaRPr lang="ko-KR" altLang="en-US" sz="8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42" marR="91442" marT="45683" marB="45683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적합</a:t>
                      </a:r>
                    </a:p>
                  </a:txBody>
                  <a:tcPr marL="91442" marR="91442" marT="45683" marB="45683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8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42" marR="91442" marT="45683" marB="45683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선정</a:t>
                      </a:r>
                    </a:p>
                  </a:txBody>
                  <a:tcPr marL="91442" marR="91442" marT="45683" marB="45683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8891806"/>
                  </a:ext>
                </a:extLst>
              </a:tr>
              <a:tr h="213285"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□</a:t>
                      </a:r>
                      <a:endParaRPr lang="en-US" sz="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91442" marR="91442" marT="45683" marB="45683" anchor="ctr">
                    <a:lnL>
                      <a:noFill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u="sng" dirty="0">
                          <a:solidFill>
                            <a:srgbClr val="0D6EF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</a:t>
                      </a:r>
                      <a:r>
                        <a:rPr lang="en-US" altLang="ko-KR" sz="800" u="sng" dirty="0">
                          <a:solidFill>
                            <a:srgbClr val="0D6EF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OO</a:t>
                      </a:r>
                      <a:endParaRPr lang="ko-KR" altLang="en-US" sz="8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42" marR="91442" marT="45683" marB="45683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testJh5</a:t>
                      </a:r>
                    </a:p>
                  </a:txBody>
                  <a:tcPr marL="91442" marR="91442" marT="45683" marB="45683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010-1111-2222</a:t>
                      </a:r>
                    </a:p>
                  </a:txBody>
                  <a:tcPr marL="91442" marR="91442" marT="45683" marB="45683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</a:t>
                      </a:r>
                    </a:p>
                  </a:txBody>
                  <a:tcPr marL="91442" marR="91442" marT="45683" marB="45683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신기술</a:t>
                      </a:r>
                    </a:p>
                  </a:txBody>
                  <a:tcPr marL="91442" marR="91442" marT="45683" marB="45683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인공지능</a:t>
                      </a:r>
                      <a:r>
                        <a:rPr lang="en-US" altLang="ko-KR" sz="8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(AI)</a:t>
                      </a:r>
                    </a:p>
                  </a:txBody>
                  <a:tcPr marL="91442" marR="91442" marT="45683" marB="45683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인공지능</a:t>
                      </a:r>
                      <a:r>
                        <a:rPr lang="en-US" altLang="ko-KR" sz="8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(AI) </a:t>
                      </a:r>
                      <a:r>
                        <a:rPr lang="ko-KR" altLang="en-US" sz="8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플랫폼 전문가</a:t>
                      </a:r>
                    </a:p>
                  </a:txBody>
                  <a:tcPr marL="91442" marR="91442" marT="45683" marB="45683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</a:t>
                      </a:r>
                    </a:p>
                  </a:txBody>
                  <a:tcPr marL="91442" marR="91442" marT="45683" marB="45683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 저장 기술과 관리</a:t>
                      </a:r>
                    </a:p>
                  </a:txBody>
                  <a:tcPr marL="91442" marR="91442" marT="45683" marB="45683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91442" marR="91442" marT="45683" marB="45683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91442" marR="91442" marT="45683" marB="45683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8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42" marR="91442" marT="45683" marB="45683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42" marR="91442" marT="45683" marB="45683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42" marR="91442" marT="45683" marB="45683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</a:t>
                      </a:r>
                    </a:p>
                  </a:txBody>
                  <a:tcPr marL="91442" marR="91442" marT="45683" marB="45683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8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42" marR="91442" marT="45683" marB="45683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  <a:endParaRPr lang="ko-KR" altLang="en-US" sz="8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42" marR="91442" marT="45683" marB="45683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적합</a:t>
                      </a:r>
                    </a:p>
                  </a:txBody>
                  <a:tcPr marL="91442" marR="91442" marT="45683" marB="45683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8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42" marR="91442" marT="45683" marB="45683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선정</a:t>
                      </a:r>
                    </a:p>
                  </a:txBody>
                  <a:tcPr marL="91442" marR="91442" marT="45683" marB="45683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2019522"/>
                  </a:ext>
                </a:extLst>
              </a:tr>
              <a:tr h="262052"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91442" marR="91442" marT="45683" marB="45683" anchor="ctr">
                    <a:lnL>
                      <a:noFill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0" u="sng" kern="0" spc="0" dirty="0">
                        <a:solidFill>
                          <a:srgbClr val="0000FF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u="sng" kern="0" spc="0" dirty="0">
                        <a:solidFill>
                          <a:srgbClr val="0000FF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u="none" kern="0" spc="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u="sng" kern="0" spc="0" dirty="0">
                        <a:solidFill>
                          <a:srgbClr val="0000FF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u="sng" kern="0" spc="0" dirty="0">
                        <a:solidFill>
                          <a:srgbClr val="0000FF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u="sng" kern="0" spc="0" dirty="0">
                        <a:solidFill>
                          <a:srgbClr val="0000FF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459456"/>
                  </a:ext>
                </a:extLst>
              </a:tr>
              <a:tr h="262052">
                <a:tc>
                  <a:txBody>
                    <a:bodyPr/>
                    <a:lstStyle/>
                    <a:p>
                      <a:pPr marL="0" marR="0" lvl="0" indent="0" algn="ctr" defTabSz="1028700" rtl="0" eaLnBrk="1" fontAlgn="ctr" latinLnBrk="0" hangingPunct="1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u="sng" kern="0" spc="0" dirty="0">
                        <a:solidFill>
                          <a:srgbClr val="0000FF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2" marR="91442" marT="45683" marB="45683" anchor="ctr">
                    <a:lnL>
                      <a:noFill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ctr" latinLnBrk="0" hangingPunct="1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u="sng" kern="0" spc="0" dirty="0">
                        <a:solidFill>
                          <a:srgbClr val="0000FF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ctr" latinLnBrk="0" hangingPunct="1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u="sng" kern="0" spc="0" dirty="0">
                        <a:solidFill>
                          <a:srgbClr val="0000FF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u="sng" kern="0" spc="0" dirty="0">
                        <a:solidFill>
                          <a:srgbClr val="0000FF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u="sng" kern="0" spc="0" dirty="0">
                        <a:solidFill>
                          <a:srgbClr val="0000FF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u="sng" kern="0" spc="0" dirty="0">
                        <a:solidFill>
                          <a:srgbClr val="0000FF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u="sng" kern="0" spc="0" dirty="0">
                        <a:solidFill>
                          <a:srgbClr val="0000FF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9841898"/>
                  </a:ext>
                </a:extLst>
              </a:tr>
            </a:tbl>
          </a:graphicData>
        </a:graphic>
      </p:graphicFrame>
      <p:sp>
        <p:nvSpPr>
          <p:cNvPr id="55" name="직사각형 54">
            <a:extLst>
              <a:ext uri="{FF2B5EF4-FFF2-40B4-BE49-F238E27FC236}">
                <a16:creationId xmlns:a16="http://schemas.microsoft.com/office/drawing/2014/main" id="{F773E563-1C37-49E4-A58C-1F985280E3D0}"/>
              </a:ext>
            </a:extLst>
          </p:cNvPr>
          <p:cNvSpPr/>
          <p:nvPr/>
        </p:nvSpPr>
        <p:spPr>
          <a:xfrm>
            <a:off x="8610600" y="4451350"/>
            <a:ext cx="541338" cy="23971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rmAutofit/>
          </a:bodyPr>
          <a:lstStyle/>
          <a:p>
            <a:pPr algn="ctr">
              <a:defRPr/>
            </a:pPr>
            <a:r>
              <a:rPr lang="ko-KR" altLang="en-US" sz="75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다운로드</a:t>
            </a:r>
            <a:endParaRPr lang="ko-KR" altLang="en-US" sz="75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Segoe UI" panose="020B0502040204020203" pitchFamily="34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5CA1A02F-6DA4-4613-BF23-24F3EE80B366}"/>
              </a:ext>
            </a:extLst>
          </p:cNvPr>
          <p:cNvSpPr/>
          <p:nvPr/>
        </p:nvSpPr>
        <p:spPr>
          <a:xfrm>
            <a:off x="9718675" y="4451350"/>
            <a:ext cx="371475" cy="23971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rmAutofit/>
          </a:bodyPr>
          <a:lstStyle/>
          <a:p>
            <a:pPr algn="ctr">
              <a:defRPr/>
            </a:pPr>
            <a:r>
              <a:rPr lang="en-US" altLang="ko-KR" sz="700" dirty="0">
                <a:solidFill>
                  <a:schemeClr val="tx1"/>
                </a:solidFill>
              </a:rPr>
              <a:t>BTA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3A901DC8-1A0A-4E92-8807-25469E622FEB}"/>
              </a:ext>
            </a:extLst>
          </p:cNvPr>
          <p:cNvSpPr/>
          <p:nvPr/>
        </p:nvSpPr>
        <p:spPr>
          <a:xfrm>
            <a:off x="10714038" y="4656138"/>
            <a:ext cx="390525" cy="25717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rmAutofit/>
          </a:bodyPr>
          <a:lstStyle/>
          <a:p>
            <a:pPr algn="ctr">
              <a:defRPr/>
            </a:pPr>
            <a:r>
              <a:rPr lang="ko-KR" altLang="en-US" sz="700" dirty="0">
                <a:solidFill>
                  <a:schemeClr val="tx1"/>
                </a:solidFill>
              </a:rPr>
              <a:t>반려</a:t>
            </a:r>
            <a:endParaRPr lang="en-US" altLang="ko-KR" sz="700" dirty="0">
              <a:solidFill>
                <a:schemeClr val="tx1"/>
              </a:solidFill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5C3392B0-2BF1-49FB-8046-20C1D0EF47A0}"/>
              </a:ext>
            </a:extLst>
          </p:cNvPr>
          <p:cNvSpPr/>
          <p:nvPr/>
        </p:nvSpPr>
        <p:spPr>
          <a:xfrm>
            <a:off x="8626475" y="4676775"/>
            <a:ext cx="541338" cy="2413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rmAutofit/>
          </a:bodyPr>
          <a:lstStyle/>
          <a:p>
            <a:pPr algn="ctr">
              <a:defRPr/>
            </a:pPr>
            <a:r>
              <a:rPr lang="ko-KR" altLang="en-US" sz="75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다운로드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A6E4B585-2C91-44D7-8685-AB5C792EF1B9}"/>
              </a:ext>
            </a:extLst>
          </p:cNvPr>
          <p:cNvSpPr/>
          <p:nvPr/>
        </p:nvSpPr>
        <p:spPr>
          <a:xfrm>
            <a:off x="9177338" y="4676775"/>
            <a:ext cx="541337" cy="2413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rmAutofit/>
          </a:bodyPr>
          <a:lstStyle/>
          <a:p>
            <a:pPr algn="ctr">
              <a:defRPr/>
            </a:pPr>
            <a:r>
              <a:rPr lang="ko-KR" altLang="en-US" sz="75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다운로드</a:t>
            </a:r>
            <a:endParaRPr lang="ko-KR" altLang="en-US" sz="75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Segoe UI" panose="020B0502040204020203" pitchFamily="34" charset="0"/>
            </a:endParaRPr>
          </a:p>
        </p:txBody>
      </p:sp>
      <p:grpSp>
        <p:nvGrpSpPr>
          <p:cNvPr id="57565" name="그룹 121">
            <a:extLst>
              <a:ext uri="{FF2B5EF4-FFF2-40B4-BE49-F238E27FC236}">
                <a16:creationId xmlns:a16="http://schemas.microsoft.com/office/drawing/2014/main" id="{2175A2DB-47C4-4DAF-9F7F-DD57F96A0094}"/>
              </a:ext>
            </a:extLst>
          </p:cNvPr>
          <p:cNvGrpSpPr>
            <a:grpSpLocks/>
          </p:cNvGrpSpPr>
          <p:nvPr/>
        </p:nvGrpSpPr>
        <p:grpSpPr bwMode="auto">
          <a:xfrm>
            <a:off x="5548313" y="3681413"/>
            <a:ext cx="200025" cy="246062"/>
            <a:chOff x="2012774" y="1438295"/>
            <a:chExt cx="200368" cy="245280"/>
          </a:xfrm>
        </p:grpSpPr>
        <p:sp>
          <p:nvSpPr>
            <p:cNvPr id="118" name="Google Shape;2970;p125">
              <a:extLst>
                <a:ext uri="{FF2B5EF4-FFF2-40B4-BE49-F238E27FC236}">
                  <a16:creationId xmlns:a16="http://schemas.microsoft.com/office/drawing/2014/main" id="{1658263B-A8E2-401D-8AF6-667182A302AB}"/>
                </a:ext>
              </a:extLst>
            </p:cNvPr>
            <p:cNvSpPr/>
            <p:nvPr/>
          </p:nvSpPr>
          <p:spPr>
            <a:xfrm>
              <a:off x="2012774" y="1463614"/>
              <a:ext cx="200368" cy="19938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lIns="91425" tIns="45700" rIns="91425" bIns="45700"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  <a:defRPr/>
              </a:pPr>
              <a:endParaRPr kumimoji="0" sz="800" dirty="0">
                <a:solidFill>
                  <a:prstClr val="white"/>
                </a:solidFill>
                <a:latin typeface="맑은 고딕" panose="020F0502020204030204"/>
                <a:ea typeface="+mn-ea"/>
                <a:cs typeface="Arial"/>
                <a:sym typeface="Arial"/>
              </a:endParaRPr>
            </a:p>
          </p:txBody>
        </p:sp>
        <p:sp>
          <p:nvSpPr>
            <p:cNvPr id="57603" name="Google Shape;423;p35">
              <a:extLst>
                <a:ext uri="{FF2B5EF4-FFF2-40B4-BE49-F238E27FC236}">
                  <a16:creationId xmlns:a16="http://schemas.microsoft.com/office/drawing/2014/main" id="{1852AEB6-7201-4532-9F14-2536EB5959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745" y="1438295"/>
              <a:ext cx="189237" cy="245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14:hiddenLine>
              </a:ext>
            </a:extLst>
          </p:spPr>
          <p:txBody>
            <a:bodyPr lIns="0" tIns="45700" rIns="0" bIns="45700" anchor="ctr"/>
            <a:lstStyle>
              <a:lvl1pPr latinLnBrk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kumimoji="0" lang="en-US" altLang="ko-KR" sz="800">
                  <a:solidFill>
                    <a:srgbClr val="FFFFFF"/>
                  </a:solidFill>
                  <a:cs typeface="Arial" panose="020B0604020202020204" pitchFamily="34" charset="0"/>
                  <a:sym typeface="Arial" panose="020B0604020202020204" pitchFamily="34" charset="0"/>
                </a:rPr>
                <a:t>10</a:t>
              </a:r>
              <a:endParaRPr kumimoji="0" lang="ko-KR" altLang="ko-KR" sz="800">
                <a:solidFill>
                  <a:srgbClr val="FFFFFF"/>
                </a:solidFill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57566" name="그룹 121">
            <a:extLst>
              <a:ext uri="{FF2B5EF4-FFF2-40B4-BE49-F238E27FC236}">
                <a16:creationId xmlns:a16="http://schemas.microsoft.com/office/drawing/2014/main" id="{983B187A-FFFE-4C8A-BE04-3866271E2225}"/>
              </a:ext>
            </a:extLst>
          </p:cNvPr>
          <p:cNvGrpSpPr>
            <a:grpSpLocks/>
          </p:cNvGrpSpPr>
          <p:nvPr/>
        </p:nvGrpSpPr>
        <p:grpSpPr bwMode="auto">
          <a:xfrm>
            <a:off x="6523038" y="3689350"/>
            <a:ext cx="200025" cy="246063"/>
            <a:chOff x="2012774" y="1438295"/>
            <a:chExt cx="200368" cy="245280"/>
          </a:xfrm>
        </p:grpSpPr>
        <p:sp>
          <p:nvSpPr>
            <p:cNvPr id="125" name="Google Shape;2970;p125">
              <a:extLst>
                <a:ext uri="{FF2B5EF4-FFF2-40B4-BE49-F238E27FC236}">
                  <a16:creationId xmlns:a16="http://schemas.microsoft.com/office/drawing/2014/main" id="{4E4B229E-3368-42D4-B31A-6B56BF3F15D8}"/>
                </a:ext>
              </a:extLst>
            </p:cNvPr>
            <p:cNvSpPr/>
            <p:nvPr/>
          </p:nvSpPr>
          <p:spPr>
            <a:xfrm>
              <a:off x="2012774" y="1463614"/>
              <a:ext cx="200368" cy="19938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lIns="91425" tIns="45700" rIns="91425" bIns="45700"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  <a:defRPr/>
              </a:pPr>
              <a:endParaRPr kumimoji="0" sz="800" dirty="0">
                <a:solidFill>
                  <a:prstClr val="white"/>
                </a:solidFill>
                <a:latin typeface="맑은 고딕" panose="020F0502020204030204"/>
                <a:ea typeface="+mn-ea"/>
                <a:cs typeface="Arial"/>
                <a:sym typeface="Arial"/>
              </a:endParaRPr>
            </a:p>
          </p:txBody>
        </p:sp>
        <p:sp>
          <p:nvSpPr>
            <p:cNvPr id="57601" name="Google Shape;423;p35">
              <a:extLst>
                <a:ext uri="{FF2B5EF4-FFF2-40B4-BE49-F238E27FC236}">
                  <a16:creationId xmlns:a16="http://schemas.microsoft.com/office/drawing/2014/main" id="{EE750E63-4B9F-4E07-88AF-F9EC20B3F8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745" y="1438295"/>
              <a:ext cx="189237" cy="245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14:hiddenLine>
              </a:ext>
            </a:extLst>
          </p:spPr>
          <p:txBody>
            <a:bodyPr lIns="0" tIns="45700" rIns="0" bIns="45700" anchor="ctr"/>
            <a:lstStyle>
              <a:lvl1pPr latinLnBrk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kumimoji="0" lang="en-US" altLang="ko-KR" sz="800">
                  <a:solidFill>
                    <a:srgbClr val="FFFFFF"/>
                  </a:solidFill>
                  <a:cs typeface="Arial" panose="020B0604020202020204" pitchFamily="34" charset="0"/>
                  <a:sym typeface="Arial" panose="020B0604020202020204" pitchFamily="34" charset="0"/>
                </a:rPr>
                <a:t>11</a:t>
              </a:r>
              <a:endParaRPr kumimoji="0" lang="ko-KR" altLang="ko-KR" sz="800">
                <a:solidFill>
                  <a:srgbClr val="FFFFFF"/>
                </a:solidFill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57567" name="그룹 121">
            <a:extLst>
              <a:ext uri="{FF2B5EF4-FFF2-40B4-BE49-F238E27FC236}">
                <a16:creationId xmlns:a16="http://schemas.microsoft.com/office/drawing/2014/main" id="{F8D0B8AD-FFCA-4472-A713-079B87E41EF1}"/>
              </a:ext>
            </a:extLst>
          </p:cNvPr>
          <p:cNvGrpSpPr>
            <a:grpSpLocks/>
          </p:cNvGrpSpPr>
          <p:nvPr/>
        </p:nvGrpSpPr>
        <p:grpSpPr bwMode="auto">
          <a:xfrm>
            <a:off x="7277100" y="3690938"/>
            <a:ext cx="200025" cy="246062"/>
            <a:chOff x="2012774" y="1438295"/>
            <a:chExt cx="200368" cy="245280"/>
          </a:xfrm>
        </p:grpSpPr>
        <p:sp>
          <p:nvSpPr>
            <p:cNvPr id="133" name="Google Shape;2970;p125">
              <a:extLst>
                <a:ext uri="{FF2B5EF4-FFF2-40B4-BE49-F238E27FC236}">
                  <a16:creationId xmlns:a16="http://schemas.microsoft.com/office/drawing/2014/main" id="{0451DEBF-D0E9-4C00-84EB-014BA2CA71B2}"/>
                </a:ext>
              </a:extLst>
            </p:cNvPr>
            <p:cNvSpPr/>
            <p:nvPr/>
          </p:nvSpPr>
          <p:spPr>
            <a:xfrm>
              <a:off x="2012774" y="1463614"/>
              <a:ext cx="200368" cy="19938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lIns="91425" tIns="45700" rIns="91425" bIns="45700"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  <a:defRPr/>
              </a:pPr>
              <a:endParaRPr kumimoji="0" sz="800" dirty="0">
                <a:solidFill>
                  <a:prstClr val="white"/>
                </a:solidFill>
                <a:latin typeface="맑은 고딕" panose="020F0502020204030204"/>
                <a:ea typeface="+mn-ea"/>
                <a:cs typeface="Arial"/>
                <a:sym typeface="Arial"/>
              </a:endParaRPr>
            </a:p>
          </p:txBody>
        </p:sp>
        <p:sp>
          <p:nvSpPr>
            <p:cNvPr id="57599" name="Google Shape;423;p35">
              <a:extLst>
                <a:ext uri="{FF2B5EF4-FFF2-40B4-BE49-F238E27FC236}">
                  <a16:creationId xmlns:a16="http://schemas.microsoft.com/office/drawing/2014/main" id="{E3FC6AA8-4379-44AE-ADE5-56C13967EC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745" y="1438295"/>
              <a:ext cx="189237" cy="245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14:hiddenLine>
              </a:ext>
            </a:extLst>
          </p:spPr>
          <p:txBody>
            <a:bodyPr lIns="0" tIns="45700" rIns="0" bIns="45700" anchor="ctr"/>
            <a:lstStyle>
              <a:lvl1pPr latinLnBrk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kumimoji="0" lang="en-US" altLang="ko-KR" sz="800">
                  <a:solidFill>
                    <a:srgbClr val="FFFFFF"/>
                  </a:solidFill>
                  <a:cs typeface="Arial" panose="020B0604020202020204" pitchFamily="34" charset="0"/>
                  <a:sym typeface="Arial" panose="020B0604020202020204" pitchFamily="34" charset="0"/>
                </a:rPr>
                <a:t>12</a:t>
              </a:r>
              <a:endParaRPr kumimoji="0" lang="ko-KR" altLang="ko-KR" sz="800">
                <a:solidFill>
                  <a:srgbClr val="FFFFFF"/>
                </a:solidFill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57568" name="그룹 121">
            <a:extLst>
              <a:ext uri="{FF2B5EF4-FFF2-40B4-BE49-F238E27FC236}">
                <a16:creationId xmlns:a16="http://schemas.microsoft.com/office/drawing/2014/main" id="{0FA6B235-57BC-46D5-B0B3-585F0075187B}"/>
              </a:ext>
            </a:extLst>
          </p:cNvPr>
          <p:cNvGrpSpPr>
            <a:grpSpLocks/>
          </p:cNvGrpSpPr>
          <p:nvPr/>
        </p:nvGrpSpPr>
        <p:grpSpPr bwMode="auto">
          <a:xfrm>
            <a:off x="533400" y="4359275"/>
            <a:ext cx="200025" cy="246063"/>
            <a:chOff x="2012774" y="1438295"/>
            <a:chExt cx="200368" cy="245280"/>
          </a:xfrm>
        </p:grpSpPr>
        <p:sp>
          <p:nvSpPr>
            <p:cNvPr id="136" name="Google Shape;2970;p125">
              <a:extLst>
                <a:ext uri="{FF2B5EF4-FFF2-40B4-BE49-F238E27FC236}">
                  <a16:creationId xmlns:a16="http://schemas.microsoft.com/office/drawing/2014/main" id="{EEEEA8FE-CB0A-4D1A-BFBD-476FAE0CAFCF}"/>
                </a:ext>
              </a:extLst>
            </p:cNvPr>
            <p:cNvSpPr/>
            <p:nvPr/>
          </p:nvSpPr>
          <p:spPr>
            <a:xfrm>
              <a:off x="2012774" y="1463614"/>
              <a:ext cx="200368" cy="19938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lIns="91425" tIns="45700" rIns="91425" bIns="45700"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  <a:defRPr/>
              </a:pPr>
              <a:endParaRPr kumimoji="0" sz="800" dirty="0">
                <a:solidFill>
                  <a:prstClr val="white"/>
                </a:solidFill>
                <a:latin typeface="맑은 고딕" panose="020F0502020204030204"/>
                <a:ea typeface="+mn-ea"/>
                <a:cs typeface="Arial"/>
                <a:sym typeface="Arial"/>
              </a:endParaRPr>
            </a:p>
          </p:txBody>
        </p:sp>
        <p:sp>
          <p:nvSpPr>
            <p:cNvPr id="57597" name="Google Shape;423;p35">
              <a:extLst>
                <a:ext uri="{FF2B5EF4-FFF2-40B4-BE49-F238E27FC236}">
                  <a16:creationId xmlns:a16="http://schemas.microsoft.com/office/drawing/2014/main" id="{41A7221B-6090-44B1-9288-4BF081875B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745" y="1438295"/>
              <a:ext cx="189237" cy="245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14:hiddenLine>
              </a:ext>
            </a:extLst>
          </p:spPr>
          <p:txBody>
            <a:bodyPr lIns="0" tIns="45700" rIns="0" bIns="45700" anchor="ctr"/>
            <a:lstStyle>
              <a:lvl1pPr latinLnBrk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kumimoji="0" lang="en-US" altLang="ko-KR" sz="800">
                  <a:solidFill>
                    <a:srgbClr val="FFFFFF"/>
                  </a:solidFill>
                  <a:cs typeface="Arial" panose="020B0604020202020204" pitchFamily="34" charset="0"/>
                  <a:sym typeface="Arial" panose="020B0604020202020204" pitchFamily="34" charset="0"/>
                </a:rPr>
                <a:t>13</a:t>
              </a:r>
              <a:endParaRPr kumimoji="0" lang="ko-KR" altLang="ko-KR" sz="800">
                <a:solidFill>
                  <a:srgbClr val="FFFFFF"/>
                </a:solidFill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id="{2556D39D-FB50-4887-AE68-28B5C28B9426}"/>
              </a:ext>
            </a:extLst>
          </p:cNvPr>
          <p:cNvSpPr txBox="1"/>
          <p:nvPr/>
        </p:nvSpPr>
        <p:spPr>
          <a:xfrm>
            <a:off x="3163888" y="5557838"/>
            <a:ext cx="2068512" cy="2159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dist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defRPr/>
            </a:pPr>
            <a:r>
              <a:rPr kumimoji="0" lang="en-US" altLang="ko-KR" sz="800" kern="0" dirty="0">
                <a:solidFill>
                  <a:srgbClr val="000000"/>
                </a:solidFill>
                <a:latin typeface="+mn-ea"/>
                <a:cs typeface="Arial"/>
                <a:sym typeface="Arial"/>
              </a:rPr>
              <a:t>&lt;&lt; &lt; 1 2 3 4 5 6 7 8 9 10 &gt; &gt;&gt;</a:t>
            </a:r>
            <a:endParaRPr kumimoji="0" lang="ko-KR" altLang="en-US" sz="800" kern="0" dirty="0">
              <a:solidFill>
                <a:srgbClr val="000000"/>
              </a:solidFill>
              <a:latin typeface="+mn-ea"/>
              <a:cs typeface="Arial"/>
              <a:sym typeface="Arial"/>
            </a:endParaRPr>
          </a:p>
        </p:txBody>
      </p:sp>
      <p:grpSp>
        <p:nvGrpSpPr>
          <p:cNvPr id="57570" name="Google Shape;1008;p15">
            <a:extLst>
              <a:ext uri="{FF2B5EF4-FFF2-40B4-BE49-F238E27FC236}">
                <a16:creationId xmlns:a16="http://schemas.microsoft.com/office/drawing/2014/main" id="{D5558663-EBC0-4633-A226-5311C889BDC6}"/>
              </a:ext>
            </a:extLst>
          </p:cNvPr>
          <p:cNvGrpSpPr>
            <a:grpSpLocks/>
          </p:cNvGrpSpPr>
          <p:nvPr/>
        </p:nvGrpSpPr>
        <p:grpSpPr bwMode="auto">
          <a:xfrm>
            <a:off x="1603375" y="5094288"/>
            <a:ext cx="2730500" cy="993775"/>
            <a:chOff x="1467546" y="5473761"/>
            <a:chExt cx="1839567" cy="786864"/>
          </a:xfrm>
        </p:grpSpPr>
        <p:sp>
          <p:nvSpPr>
            <p:cNvPr id="76" name="Google Shape;1009;p15">
              <a:extLst>
                <a:ext uri="{FF2B5EF4-FFF2-40B4-BE49-F238E27FC236}">
                  <a16:creationId xmlns:a16="http://schemas.microsoft.com/office/drawing/2014/main" id="{6A8A6745-0C87-4A13-8A44-CD1159AB45EC}"/>
                </a:ext>
              </a:extLst>
            </p:cNvPr>
            <p:cNvSpPr/>
            <p:nvPr/>
          </p:nvSpPr>
          <p:spPr>
            <a:xfrm>
              <a:off x="1467546" y="5473761"/>
              <a:ext cx="1839567" cy="786864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bg1">
                  <a:lumMod val="75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  <a:effectLst/>
          </p:spPr>
          <p:txBody>
            <a:bodyPr spcFirstLastPara="1" lIns="91425" tIns="45700" rIns="91425" bIns="45700" anchor="ctr"/>
            <a:lstStyle/>
            <a:p>
              <a:pPr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defRPr/>
              </a:pPr>
              <a:endParaRPr sz="9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7593" name="Google Shape;1011;p15">
              <a:extLst>
                <a:ext uri="{FF2B5EF4-FFF2-40B4-BE49-F238E27FC236}">
                  <a16:creationId xmlns:a16="http://schemas.microsoft.com/office/drawing/2014/main" id="{606C82A4-26A5-4435-ACF9-9177803EE62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81188" y="5588658"/>
              <a:ext cx="1554568" cy="4018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50800" rIns="0" bIns="50800">
              <a:spAutoFit/>
            </a:bodyPr>
            <a:lstStyle>
              <a:lvl1pPr latinLnBrk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latinLnBrk="0">
                <a:lnSpc>
                  <a:spcPct val="130000"/>
                </a:lnSpc>
                <a:spcBef>
                  <a:spcPct val="0"/>
                </a:spcBef>
                <a:buClr>
                  <a:srgbClr val="000000"/>
                </a:buClr>
                <a:buSzPts val="700"/>
                <a:buFont typeface="맑은 고딕" panose="020B0503020000020004" pitchFamily="50" charset="-127"/>
                <a:buNone/>
              </a:pPr>
              <a:r>
                <a:rPr lang="ko-KR" altLang="en-US" sz="700">
                  <a:solidFill>
                    <a:srgbClr val="000000"/>
                  </a:solidFill>
                  <a:sym typeface="맑은 고딕" panose="020B0503020000020004" pitchFamily="50" charset="-127"/>
                </a:rPr>
                <a:t>업로드파일의 내용으로 신청서 정보가 업데이트 됩니다</a:t>
              </a:r>
              <a:r>
                <a:rPr lang="en-US" altLang="ko-KR" sz="700">
                  <a:solidFill>
                    <a:srgbClr val="000000"/>
                  </a:solidFill>
                  <a:sym typeface="맑은 고딕" panose="020B0503020000020004" pitchFamily="50" charset="-127"/>
                </a:rPr>
                <a:t>. </a:t>
              </a:r>
              <a:r>
                <a:rPr lang="ko-KR" altLang="en-US" sz="700">
                  <a:solidFill>
                    <a:srgbClr val="000000"/>
                  </a:solidFill>
                  <a:sym typeface="맑은 고딕" panose="020B0503020000020004" pitchFamily="50" charset="-127"/>
                </a:rPr>
                <a:t>기존 평점</a:t>
              </a:r>
              <a:r>
                <a:rPr lang="en-US" altLang="ko-KR" sz="700">
                  <a:solidFill>
                    <a:srgbClr val="000000"/>
                  </a:solidFill>
                  <a:sym typeface="맑은 고딕" panose="020B0503020000020004" pitchFamily="50" charset="-127"/>
                </a:rPr>
                <a:t>, </a:t>
              </a:r>
              <a:r>
                <a:rPr lang="ko-KR" altLang="en-US" sz="700">
                  <a:solidFill>
                    <a:srgbClr val="000000"/>
                  </a:solidFill>
                  <a:sym typeface="맑은 고딕" panose="020B0503020000020004" pitchFamily="50" charset="-127"/>
                </a:rPr>
                <a:t>적합</a:t>
              </a:r>
              <a:r>
                <a:rPr lang="en-US" altLang="ko-KR" sz="700">
                  <a:solidFill>
                    <a:srgbClr val="000000"/>
                  </a:solidFill>
                  <a:sym typeface="맑은 고딕" panose="020B0503020000020004" pitchFamily="50" charset="-127"/>
                </a:rPr>
                <a:t>, </a:t>
              </a:r>
              <a:r>
                <a:rPr lang="ko-KR" altLang="en-US" sz="700">
                  <a:solidFill>
                    <a:srgbClr val="000000"/>
                  </a:solidFill>
                  <a:sym typeface="맑은 고딕" panose="020B0503020000020004" pitchFamily="50" charset="-127"/>
                </a:rPr>
                <a:t>미선정사유</a:t>
              </a:r>
              <a:r>
                <a:rPr lang="en-US" altLang="ko-KR" sz="700">
                  <a:solidFill>
                    <a:srgbClr val="000000"/>
                  </a:solidFill>
                  <a:sym typeface="맑은 고딕" panose="020B0503020000020004" pitchFamily="50" charset="-127"/>
                </a:rPr>
                <a:t>, </a:t>
              </a:r>
              <a:r>
                <a:rPr lang="ko-KR" altLang="en-US" sz="700">
                  <a:solidFill>
                    <a:srgbClr val="000000"/>
                  </a:solidFill>
                  <a:sym typeface="맑은 고딕" panose="020B0503020000020004" pitchFamily="50" charset="-127"/>
                </a:rPr>
                <a:t>선정결과 정보가 업로드파일의 내용으로 덮어씌워집니다</a:t>
              </a:r>
              <a:r>
                <a:rPr lang="en-US" altLang="ko-KR" sz="700">
                  <a:solidFill>
                    <a:srgbClr val="000000"/>
                  </a:solidFill>
                  <a:sym typeface="맑은 고딕" panose="020B0503020000020004" pitchFamily="50" charset="-127"/>
                </a:rPr>
                <a:t>.</a:t>
              </a:r>
            </a:p>
          </p:txBody>
        </p:sp>
        <p:sp>
          <p:nvSpPr>
            <p:cNvPr id="79" name="Google Shape;1012;p15">
              <a:extLst>
                <a:ext uri="{FF2B5EF4-FFF2-40B4-BE49-F238E27FC236}">
                  <a16:creationId xmlns:a16="http://schemas.microsoft.com/office/drawing/2014/main" id="{FCBF0699-0FB4-48F5-AF9B-539217267577}"/>
                </a:ext>
              </a:extLst>
            </p:cNvPr>
            <p:cNvSpPr/>
            <p:nvPr/>
          </p:nvSpPr>
          <p:spPr>
            <a:xfrm>
              <a:off x="2454709" y="6006717"/>
              <a:ext cx="498394" cy="155864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bg1">
                  <a:lumMod val="75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lIns="91425" tIns="45700" rIns="91425" bIns="45700" anchor="ctr"/>
            <a:lstStyle/>
            <a:p>
              <a:pPr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defRPr/>
              </a:pPr>
              <a:r>
                <a:rPr lang="ko-KR" altLang="en-US" sz="7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취소</a:t>
              </a:r>
              <a:endParaRPr sz="7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3" name="Google Shape;1013;p15">
              <a:extLst>
                <a:ext uri="{FF2B5EF4-FFF2-40B4-BE49-F238E27FC236}">
                  <a16:creationId xmlns:a16="http://schemas.microsoft.com/office/drawing/2014/main" id="{39E9379F-408D-491F-B77E-67A9F9A4F25C}"/>
                </a:ext>
              </a:extLst>
            </p:cNvPr>
            <p:cNvSpPr/>
            <p:nvPr/>
          </p:nvSpPr>
          <p:spPr>
            <a:xfrm>
              <a:off x="1831181" y="6006717"/>
              <a:ext cx="498394" cy="155864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bg1">
                  <a:lumMod val="75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lIns="91425" tIns="45700" rIns="91425" bIns="45700" anchor="ctr"/>
            <a:lstStyle/>
            <a:p>
              <a:pPr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defRPr/>
              </a:pPr>
              <a:r>
                <a:rPr lang="ko-KR" altLang="en-US" sz="7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확인</a:t>
              </a:r>
              <a:endParaRPr sz="7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57571" name="Google Shape;1008;p15">
            <a:extLst>
              <a:ext uri="{FF2B5EF4-FFF2-40B4-BE49-F238E27FC236}">
                <a16:creationId xmlns:a16="http://schemas.microsoft.com/office/drawing/2014/main" id="{35FB4FB1-8DA4-46F4-B0A9-3B92149C8F30}"/>
              </a:ext>
            </a:extLst>
          </p:cNvPr>
          <p:cNvGrpSpPr>
            <a:grpSpLocks/>
          </p:cNvGrpSpPr>
          <p:nvPr/>
        </p:nvGrpSpPr>
        <p:grpSpPr bwMode="auto">
          <a:xfrm>
            <a:off x="4446588" y="5086350"/>
            <a:ext cx="2162175" cy="1001713"/>
            <a:chOff x="1467547" y="5473761"/>
            <a:chExt cx="1456643" cy="792894"/>
          </a:xfrm>
        </p:grpSpPr>
        <p:sp>
          <p:nvSpPr>
            <p:cNvPr id="90" name="Google Shape;1009;p15">
              <a:extLst>
                <a:ext uri="{FF2B5EF4-FFF2-40B4-BE49-F238E27FC236}">
                  <a16:creationId xmlns:a16="http://schemas.microsoft.com/office/drawing/2014/main" id="{F31D7C0E-7071-4C0A-B2DE-83B6AA5E4EAF}"/>
                </a:ext>
              </a:extLst>
            </p:cNvPr>
            <p:cNvSpPr/>
            <p:nvPr/>
          </p:nvSpPr>
          <p:spPr>
            <a:xfrm>
              <a:off x="1467547" y="5473761"/>
              <a:ext cx="1456643" cy="792894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bg1">
                  <a:lumMod val="75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  <a:effectLst/>
          </p:spPr>
          <p:txBody>
            <a:bodyPr spcFirstLastPara="1" lIns="91425" tIns="45700" rIns="91425" bIns="45700" anchor="ctr"/>
            <a:lstStyle/>
            <a:p>
              <a:pPr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defRPr/>
              </a:pPr>
              <a:endParaRPr sz="9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7590" name="Google Shape;1011;p15">
              <a:extLst>
                <a:ext uri="{FF2B5EF4-FFF2-40B4-BE49-F238E27FC236}">
                  <a16:creationId xmlns:a16="http://schemas.microsoft.com/office/drawing/2014/main" id="{FCDAF273-91C9-419A-A353-83835FCDF5A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97955" y="5648741"/>
              <a:ext cx="871867" cy="1799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50800" rIns="0" bIns="50800">
              <a:spAutoFit/>
            </a:bodyPr>
            <a:lstStyle>
              <a:lvl1pPr latinLnBrk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latinLnBrk="0">
                <a:lnSpc>
                  <a:spcPct val="130000"/>
                </a:lnSpc>
                <a:spcBef>
                  <a:spcPct val="0"/>
                </a:spcBef>
                <a:buClr>
                  <a:srgbClr val="000000"/>
                </a:buClr>
                <a:buSzPts val="700"/>
                <a:buFont typeface="맑은 고딕" panose="020B0503020000020004" pitchFamily="50" charset="-127"/>
                <a:buNone/>
              </a:pPr>
              <a:r>
                <a:rPr lang="ko-KR" altLang="en-US" sz="700">
                  <a:solidFill>
                    <a:srgbClr val="000000"/>
                  </a:solidFill>
                  <a:sym typeface="맑은 고딕" panose="020B0503020000020004" pitchFamily="50" charset="-127"/>
                </a:rPr>
                <a:t>업로드 하였습니다</a:t>
              </a:r>
              <a:r>
                <a:rPr lang="en-US" altLang="ko-KR" sz="700">
                  <a:solidFill>
                    <a:srgbClr val="000000"/>
                  </a:solidFill>
                  <a:sym typeface="맑은 고딕" panose="020B0503020000020004" pitchFamily="50" charset="-127"/>
                </a:rPr>
                <a:t>.</a:t>
              </a:r>
            </a:p>
          </p:txBody>
        </p:sp>
        <p:sp>
          <p:nvSpPr>
            <p:cNvPr id="100" name="Google Shape;1013;p15">
              <a:extLst>
                <a:ext uri="{FF2B5EF4-FFF2-40B4-BE49-F238E27FC236}">
                  <a16:creationId xmlns:a16="http://schemas.microsoft.com/office/drawing/2014/main" id="{E6122B26-01A1-4BC7-BDA9-E70AC097DD30}"/>
                </a:ext>
              </a:extLst>
            </p:cNvPr>
            <p:cNvSpPr/>
            <p:nvPr/>
          </p:nvSpPr>
          <p:spPr>
            <a:xfrm>
              <a:off x="2258968" y="5985184"/>
              <a:ext cx="499451" cy="155814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bg1">
                  <a:lumMod val="75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lIns="91425" tIns="45700" rIns="91425" bIns="45700" anchor="ctr"/>
            <a:lstStyle/>
            <a:p>
              <a:pPr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defRPr/>
              </a:pPr>
              <a:r>
                <a:rPr lang="ko-KR" altLang="en-US" sz="7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확인</a:t>
              </a:r>
              <a:endParaRPr sz="7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57572" name="그룹 121">
            <a:extLst>
              <a:ext uri="{FF2B5EF4-FFF2-40B4-BE49-F238E27FC236}">
                <a16:creationId xmlns:a16="http://schemas.microsoft.com/office/drawing/2014/main" id="{E9DFC33A-90DA-45D3-918B-3FC9DF8276FA}"/>
              </a:ext>
            </a:extLst>
          </p:cNvPr>
          <p:cNvGrpSpPr>
            <a:grpSpLocks/>
          </p:cNvGrpSpPr>
          <p:nvPr/>
        </p:nvGrpSpPr>
        <p:grpSpPr bwMode="auto">
          <a:xfrm>
            <a:off x="1520825" y="4986338"/>
            <a:ext cx="200025" cy="246062"/>
            <a:chOff x="2012774" y="1438295"/>
            <a:chExt cx="200368" cy="245280"/>
          </a:xfrm>
        </p:grpSpPr>
        <p:sp>
          <p:nvSpPr>
            <p:cNvPr id="102" name="Google Shape;2970;p125">
              <a:extLst>
                <a:ext uri="{FF2B5EF4-FFF2-40B4-BE49-F238E27FC236}">
                  <a16:creationId xmlns:a16="http://schemas.microsoft.com/office/drawing/2014/main" id="{33CAD346-2969-42C0-A71A-C6E0B58CD0FC}"/>
                </a:ext>
              </a:extLst>
            </p:cNvPr>
            <p:cNvSpPr/>
            <p:nvPr/>
          </p:nvSpPr>
          <p:spPr>
            <a:xfrm>
              <a:off x="2012774" y="1463614"/>
              <a:ext cx="200368" cy="19938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lIns="91425" tIns="45700" rIns="91425" bIns="45700"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  <a:defRPr/>
              </a:pPr>
              <a:endParaRPr kumimoji="0" sz="800" dirty="0">
                <a:solidFill>
                  <a:prstClr val="white"/>
                </a:solidFill>
                <a:latin typeface="맑은 고딕" panose="020F0502020204030204"/>
                <a:ea typeface="+mn-ea"/>
                <a:cs typeface="Arial"/>
                <a:sym typeface="Arial"/>
              </a:endParaRPr>
            </a:p>
          </p:txBody>
        </p:sp>
        <p:sp>
          <p:nvSpPr>
            <p:cNvPr id="57588" name="Google Shape;423;p35">
              <a:extLst>
                <a:ext uri="{FF2B5EF4-FFF2-40B4-BE49-F238E27FC236}">
                  <a16:creationId xmlns:a16="http://schemas.microsoft.com/office/drawing/2014/main" id="{285B6D5A-2486-4BF9-877B-4073EBF6D2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745" y="1438295"/>
              <a:ext cx="189237" cy="245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14:hiddenLine>
              </a:ext>
            </a:extLst>
          </p:spPr>
          <p:txBody>
            <a:bodyPr lIns="0" tIns="45700" rIns="0" bIns="45700" anchor="ctr"/>
            <a:lstStyle>
              <a:lvl1pPr latinLnBrk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kumimoji="0" lang="en-US" altLang="ko-KR" sz="700">
                  <a:solidFill>
                    <a:srgbClr val="FFFFFF"/>
                  </a:solidFill>
                  <a:cs typeface="Arial" panose="020B0604020202020204" pitchFamily="34" charset="0"/>
                  <a:sym typeface="Arial" panose="020B0604020202020204" pitchFamily="34" charset="0"/>
                </a:rPr>
                <a:t>12-1</a:t>
              </a:r>
              <a:endParaRPr kumimoji="0" lang="ko-KR" altLang="ko-KR" sz="700">
                <a:solidFill>
                  <a:srgbClr val="FFFFFF"/>
                </a:solidFill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57573" name="그룹 121">
            <a:extLst>
              <a:ext uri="{FF2B5EF4-FFF2-40B4-BE49-F238E27FC236}">
                <a16:creationId xmlns:a16="http://schemas.microsoft.com/office/drawing/2014/main" id="{B94BC99F-BA09-4910-82FF-B41E1D85E96F}"/>
              </a:ext>
            </a:extLst>
          </p:cNvPr>
          <p:cNvGrpSpPr>
            <a:grpSpLocks/>
          </p:cNvGrpSpPr>
          <p:nvPr/>
        </p:nvGrpSpPr>
        <p:grpSpPr bwMode="auto">
          <a:xfrm>
            <a:off x="4419600" y="4954588"/>
            <a:ext cx="200025" cy="246062"/>
            <a:chOff x="2012774" y="1438295"/>
            <a:chExt cx="200368" cy="245280"/>
          </a:xfrm>
        </p:grpSpPr>
        <p:sp>
          <p:nvSpPr>
            <p:cNvPr id="105" name="Google Shape;2970;p125">
              <a:extLst>
                <a:ext uri="{FF2B5EF4-FFF2-40B4-BE49-F238E27FC236}">
                  <a16:creationId xmlns:a16="http://schemas.microsoft.com/office/drawing/2014/main" id="{36EAC176-011A-4592-A16C-377E0AF64E57}"/>
                </a:ext>
              </a:extLst>
            </p:cNvPr>
            <p:cNvSpPr/>
            <p:nvPr/>
          </p:nvSpPr>
          <p:spPr>
            <a:xfrm>
              <a:off x="2012774" y="1463614"/>
              <a:ext cx="200368" cy="19938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lIns="91425" tIns="45700" rIns="91425" bIns="45700"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  <a:defRPr/>
              </a:pPr>
              <a:endParaRPr kumimoji="0" sz="800" dirty="0">
                <a:solidFill>
                  <a:prstClr val="white"/>
                </a:solidFill>
                <a:latin typeface="맑은 고딕" panose="020F0502020204030204"/>
                <a:ea typeface="+mn-ea"/>
                <a:cs typeface="Arial"/>
                <a:sym typeface="Arial"/>
              </a:endParaRPr>
            </a:p>
          </p:txBody>
        </p:sp>
        <p:sp>
          <p:nvSpPr>
            <p:cNvPr id="57586" name="Google Shape;423;p35">
              <a:extLst>
                <a:ext uri="{FF2B5EF4-FFF2-40B4-BE49-F238E27FC236}">
                  <a16:creationId xmlns:a16="http://schemas.microsoft.com/office/drawing/2014/main" id="{F707AD41-1DF7-4369-9011-E9A88F71D5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745" y="1438295"/>
              <a:ext cx="189237" cy="245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14:hiddenLine>
              </a:ext>
            </a:extLst>
          </p:spPr>
          <p:txBody>
            <a:bodyPr lIns="0" tIns="45700" rIns="0" bIns="45700" anchor="ctr"/>
            <a:lstStyle>
              <a:lvl1pPr latinLnBrk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kumimoji="0" lang="en-US" altLang="ko-KR" sz="700">
                  <a:solidFill>
                    <a:srgbClr val="FFFFFF"/>
                  </a:solidFill>
                  <a:cs typeface="Arial" panose="020B0604020202020204" pitchFamily="34" charset="0"/>
                  <a:sym typeface="Arial" panose="020B0604020202020204" pitchFamily="34" charset="0"/>
                </a:rPr>
                <a:t>12-2</a:t>
              </a:r>
              <a:endParaRPr kumimoji="0" lang="ko-KR" altLang="ko-KR" sz="700">
                <a:solidFill>
                  <a:srgbClr val="FFFFFF"/>
                </a:solidFill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57574" name="Google Shape;1008;p15">
            <a:extLst>
              <a:ext uri="{FF2B5EF4-FFF2-40B4-BE49-F238E27FC236}">
                <a16:creationId xmlns:a16="http://schemas.microsoft.com/office/drawing/2014/main" id="{C504D5E7-E8F7-43E0-BFE2-F8AC658CC476}"/>
              </a:ext>
            </a:extLst>
          </p:cNvPr>
          <p:cNvGrpSpPr>
            <a:grpSpLocks/>
          </p:cNvGrpSpPr>
          <p:nvPr/>
        </p:nvGrpSpPr>
        <p:grpSpPr bwMode="auto">
          <a:xfrm>
            <a:off x="6757988" y="5083175"/>
            <a:ext cx="2162175" cy="1001713"/>
            <a:chOff x="1467547" y="5473761"/>
            <a:chExt cx="1456643" cy="792894"/>
          </a:xfrm>
        </p:grpSpPr>
        <p:sp>
          <p:nvSpPr>
            <p:cNvPr id="108" name="Google Shape;1009;p15">
              <a:extLst>
                <a:ext uri="{FF2B5EF4-FFF2-40B4-BE49-F238E27FC236}">
                  <a16:creationId xmlns:a16="http://schemas.microsoft.com/office/drawing/2014/main" id="{7F81C856-AD70-4793-A612-84AABEE07BF8}"/>
                </a:ext>
              </a:extLst>
            </p:cNvPr>
            <p:cNvSpPr/>
            <p:nvPr/>
          </p:nvSpPr>
          <p:spPr>
            <a:xfrm>
              <a:off x="1467547" y="5473761"/>
              <a:ext cx="1456643" cy="792894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bg1">
                  <a:lumMod val="75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  <a:effectLst/>
          </p:spPr>
          <p:txBody>
            <a:bodyPr spcFirstLastPara="1" lIns="91425" tIns="45700" rIns="91425" bIns="45700" anchor="ctr"/>
            <a:lstStyle/>
            <a:p>
              <a:pPr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defRPr/>
              </a:pPr>
              <a:endParaRPr sz="9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7583" name="Google Shape;1011;p15">
              <a:extLst>
                <a:ext uri="{FF2B5EF4-FFF2-40B4-BE49-F238E27FC236}">
                  <a16:creationId xmlns:a16="http://schemas.microsoft.com/office/drawing/2014/main" id="{F029BD82-4F7D-46AC-816A-1AAC0D8B220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97955" y="5648741"/>
              <a:ext cx="871867" cy="1799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50800" rIns="0" bIns="50800">
              <a:spAutoFit/>
            </a:bodyPr>
            <a:lstStyle>
              <a:lvl1pPr latinLnBrk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latinLnBrk="0">
                <a:lnSpc>
                  <a:spcPct val="130000"/>
                </a:lnSpc>
                <a:spcBef>
                  <a:spcPct val="0"/>
                </a:spcBef>
                <a:buClr>
                  <a:srgbClr val="000000"/>
                </a:buClr>
                <a:buSzPts val="700"/>
                <a:buFont typeface="맑은 고딕" panose="020B0503020000020004" pitchFamily="50" charset="-127"/>
                <a:buNone/>
              </a:pPr>
              <a:r>
                <a:rPr lang="ko-KR" altLang="en-US" sz="700">
                  <a:solidFill>
                    <a:srgbClr val="000000"/>
                  </a:solidFill>
                  <a:sym typeface="맑은 고딕" panose="020B0503020000020004" pitchFamily="50" charset="-127"/>
                </a:rPr>
                <a:t>선택된 체크박스가 없습니다</a:t>
              </a:r>
              <a:r>
                <a:rPr lang="en-US" altLang="ko-KR" sz="700">
                  <a:solidFill>
                    <a:srgbClr val="000000"/>
                  </a:solidFill>
                  <a:sym typeface="맑은 고딕" panose="020B0503020000020004" pitchFamily="50" charset="-127"/>
                </a:rPr>
                <a:t>.</a:t>
              </a:r>
            </a:p>
          </p:txBody>
        </p:sp>
        <p:sp>
          <p:nvSpPr>
            <p:cNvPr id="110" name="Google Shape;1013;p15">
              <a:extLst>
                <a:ext uri="{FF2B5EF4-FFF2-40B4-BE49-F238E27FC236}">
                  <a16:creationId xmlns:a16="http://schemas.microsoft.com/office/drawing/2014/main" id="{94EFD514-854D-40D4-897C-07DB61B79D4F}"/>
                </a:ext>
              </a:extLst>
            </p:cNvPr>
            <p:cNvSpPr/>
            <p:nvPr/>
          </p:nvSpPr>
          <p:spPr>
            <a:xfrm>
              <a:off x="2258968" y="5985184"/>
              <a:ext cx="499451" cy="155814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bg1">
                  <a:lumMod val="75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lIns="91425" tIns="45700" rIns="91425" bIns="45700" anchor="ctr"/>
            <a:lstStyle/>
            <a:p>
              <a:pPr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defRPr/>
              </a:pPr>
              <a:r>
                <a:rPr lang="ko-KR" altLang="en-US" sz="7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확인</a:t>
              </a:r>
              <a:endParaRPr sz="7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57575" name="그룹 121">
            <a:extLst>
              <a:ext uri="{FF2B5EF4-FFF2-40B4-BE49-F238E27FC236}">
                <a16:creationId xmlns:a16="http://schemas.microsoft.com/office/drawing/2014/main" id="{D7955AA0-18D4-40BB-8BDB-9D5070481ADA}"/>
              </a:ext>
            </a:extLst>
          </p:cNvPr>
          <p:cNvGrpSpPr>
            <a:grpSpLocks/>
          </p:cNvGrpSpPr>
          <p:nvPr/>
        </p:nvGrpSpPr>
        <p:grpSpPr bwMode="auto">
          <a:xfrm>
            <a:off x="6664325" y="4964113"/>
            <a:ext cx="200025" cy="246062"/>
            <a:chOff x="2012774" y="1438295"/>
            <a:chExt cx="200368" cy="245280"/>
          </a:xfrm>
        </p:grpSpPr>
        <p:sp>
          <p:nvSpPr>
            <p:cNvPr id="112" name="Google Shape;2970;p125">
              <a:extLst>
                <a:ext uri="{FF2B5EF4-FFF2-40B4-BE49-F238E27FC236}">
                  <a16:creationId xmlns:a16="http://schemas.microsoft.com/office/drawing/2014/main" id="{CC7F19A6-3BA1-4A5F-9578-3FD55FA5D785}"/>
                </a:ext>
              </a:extLst>
            </p:cNvPr>
            <p:cNvSpPr/>
            <p:nvPr/>
          </p:nvSpPr>
          <p:spPr>
            <a:xfrm>
              <a:off x="2012774" y="1463614"/>
              <a:ext cx="200368" cy="19938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lIns="91425" tIns="45700" rIns="91425" bIns="45700"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  <a:defRPr/>
              </a:pPr>
              <a:endParaRPr kumimoji="0" sz="800" dirty="0">
                <a:solidFill>
                  <a:prstClr val="white"/>
                </a:solidFill>
                <a:latin typeface="맑은 고딕" panose="020F0502020204030204"/>
                <a:ea typeface="+mn-ea"/>
                <a:cs typeface="Arial"/>
                <a:sym typeface="Arial"/>
              </a:endParaRPr>
            </a:p>
          </p:txBody>
        </p:sp>
        <p:sp>
          <p:nvSpPr>
            <p:cNvPr id="57581" name="Google Shape;423;p35">
              <a:extLst>
                <a:ext uri="{FF2B5EF4-FFF2-40B4-BE49-F238E27FC236}">
                  <a16:creationId xmlns:a16="http://schemas.microsoft.com/office/drawing/2014/main" id="{B292368B-3CC6-4D48-A486-10B637DF03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745" y="1438295"/>
              <a:ext cx="189237" cy="245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14:hiddenLine>
              </a:ext>
            </a:extLst>
          </p:spPr>
          <p:txBody>
            <a:bodyPr lIns="0" tIns="45700" rIns="0" bIns="45700" anchor="ctr"/>
            <a:lstStyle>
              <a:lvl1pPr latinLnBrk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kumimoji="0" lang="en-US" altLang="ko-KR" sz="700">
                  <a:solidFill>
                    <a:srgbClr val="FFFFFF"/>
                  </a:solidFill>
                  <a:cs typeface="Arial" panose="020B0604020202020204" pitchFamily="34" charset="0"/>
                  <a:sym typeface="Arial" panose="020B0604020202020204" pitchFamily="34" charset="0"/>
                </a:rPr>
                <a:t>10-1</a:t>
              </a:r>
              <a:endParaRPr kumimoji="0" lang="ko-KR" altLang="ko-KR" sz="700">
                <a:solidFill>
                  <a:srgbClr val="FFFFFF"/>
                </a:solidFill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E131E9A0-10BD-4763-98CA-6C213108D080}"/>
              </a:ext>
            </a:extLst>
          </p:cNvPr>
          <p:cNvSpPr/>
          <p:nvPr/>
        </p:nvSpPr>
        <p:spPr>
          <a:xfrm>
            <a:off x="11204575" y="4116388"/>
            <a:ext cx="1897063" cy="1285875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57577" name="그룹 121">
            <a:extLst>
              <a:ext uri="{FF2B5EF4-FFF2-40B4-BE49-F238E27FC236}">
                <a16:creationId xmlns:a16="http://schemas.microsoft.com/office/drawing/2014/main" id="{181B09FB-4B0B-4D6F-A27E-4BCC05781ED2}"/>
              </a:ext>
            </a:extLst>
          </p:cNvPr>
          <p:cNvGrpSpPr>
            <a:grpSpLocks/>
          </p:cNvGrpSpPr>
          <p:nvPr/>
        </p:nvGrpSpPr>
        <p:grpSpPr bwMode="auto">
          <a:xfrm>
            <a:off x="11095038" y="3975100"/>
            <a:ext cx="219075" cy="246063"/>
            <a:chOff x="2003465" y="1438295"/>
            <a:chExt cx="218984" cy="245280"/>
          </a:xfrm>
        </p:grpSpPr>
        <p:sp>
          <p:nvSpPr>
            <p:cNvPr id="127" name="Google Shape;2970;p125">
              <a:extLst>
                <a:ext uri="{FF2B5EF4-FFF2-40B4-BE49-F238E27FC236}">
                  <a16:creationId xmlns:a16="http://schemas.microsoft.com/office/drawing/2014/main" id="{41DF8713-695E-4F0B-BD05-09A75BF97C8A}"/>
                </a:ext>
              </a:extLst>
            </p:cNvPr>
            <p:cNvSpPr/>
            <p:nvPr/>
          </p:nvSpPr>
          <p:spPr>
            <a:xfrm>
              <a:off x="2012986" y="1463614"/>
              <a:ext cx="199942" cy="19938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lIns="91425" tIns="45700" rIns="91425" bIns="45700"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  <a:defRPr/>
              </a:pPr>
              <a:endParaRPr kumimoji="0" sz="800" dirty="0">
                <a:solidFill>
                  <a:prstClr val="white"/>
                </a:solidFill>
                <a:latin typeface="맑은 고딕" panose="020F0502020204030204"/>
                <a:ea typeface="+mn-ea"/>
                <a:cs typeface="Arial"/>
                <a:sym typeface="Arial"/>
              </a:endParaRPr>
            </a:p>
          </p:txBody>
        </p:sp>
        <p:sp>
          <p:nvSpPr>
            <p:cNvPr id="57579" name="Google Shape;423;p35">
              <a:extLst>
                <a:ext uri="{FF2B5EF4-FFF2-40B4-BE49-F238E27FC236}">
                  <a16:creationId xmlns:a16="http://schemas.microsoft.com/office/drawing/2014/main" id="{FC3A3654-6B9F-4B8A-84DF-F7A6A5B852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03465" y="1438295"/>
              <a:ext cx="218984" cy="245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14:hiddenLine>
              </a:ext>
            </a:extLst>
          </p:spPr>
          <p:txBody>
            <a:bodyPr lIns="0" tIns="45700" rIns="0" bIns="45700" anchor="ctr"/>
            <a:lstStyle>
              <a:lvl1pPr latinLnBrk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kumimoji="0" lang="en-US" altLang="ko-KR" sz="800">
                  <a:solidFill>
                    <a:srgbClr val="FFFFFF"/>
                  </a:solidFill>
                  <a:cs typeface="Arial" panose="020B0604020202020204" pitchFamily="34" charset="0"/>
                  <a:sym typeface="Arial" panose="020B0604020202020204" pitchFamily="34" charset="0"/>
                </a:rPr>
                <a:t>11-1</a:t>
              </a:r>
              <a:endParaRPr kumimoji="0" lang="ko-KR" altLang="ko-KR" sz="800">
                <a:solidFill>
                  <a:srgbClr val="FFFFFF"/>
                </a:solidFill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Google Shape;423;p35">
            <a:extLst>
              <a:ext uri="{FF2B5EF4-FFF2-40B4-BE49-F238E27FC236}">
                <a16:creationId xmlns:a16="http://schemas.microsoft.com/office/drawing/2014/main" id="{2973F834-E0FA-46E0-A359-4210627427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2450" y="1685925"/>
            <a:ext cx="7751763" cy="4087813"/>
          </a:xfrm>
          <a:prstGeom prst="rect">
            <a:avLst/>
          </a:prstGeom>
          <a:solidFill>
            <a:schemeClr val="bg1"/>
          </a:solidFill>
          <a:ln w="9525">
            <a:solidFill>
              <a:srgbClr val="A5A5A5"/>
            </a:solidFill>
            <a:round/>
            <a:headEnd type="none" w="sm" len="sm"/>
            <a:tailEnd type="none" w="sm" len="sm"/>
          </a:ln>
        </p:spPr>
        <p:txBody>
          <a:bodyPr lIns="0" tIns="45700" rIns="0" bIns="45700" anchor="ctr"/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latinLnBrk="0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ko-KR" altLang="ko-KR" sz="900">
                <a:solidFill>
                  <a:srgbClr val="7F7F7F"/>
                </a:solidFill>
                <a:latin typeface="Arial" panose="020B0604020202020204" pitchFamily="34" charset="0"/>
                <a:ea typeface="바탕체" panose="02030609000101010101" pitchFamily="17" charset="-127"/>
                <a:cs typeface="Arial" panose="020B0604020202020204" pitchFamily="34" charset="0"/>
                <a:sym typeface="Arial" panose="020B0604020202020204" pitchFamily="34" charset="0"/>
              </a:rPr>
              <a:t> </a:t>
            </a:r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5788B4EF-D625-40B0-A718-4A0DB39D17B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ko-KR" altLang="en-US" dirty="0"/>
              <a:t>접수현황 </a:t>
            </a:r>
            <a:r>
              <a:rPr lang="en-US" altLang="ko-KR" dirty="0"/>
              <a:t>&gt; </a:t>
            </a:r>
            <a:r>
              <a:rPr lang="ko-KR" altLang="en-US" dirty="0"/>
              <a:t>전체 </a:t>
            </a:r>
            <a:r>
              <a:rPr lang="en-US" altLang="ko-KR" dirty="0"/>
              <a:t>&gt; </a:t>
            </a:r>
            <a:r>
              <a:rPr lang="ko-KR" altLang="en-US" dirty="0" err="1"/>
              <a:t>공고별</a:t>
            </a:r>
            <a:r>
              <a:rPr lang="ko-KR" altLang="en-US" dirty="0"/>
              <a:t> </a:t>
            </a:r>
            <a:r>
              <a:rPr lang="en-US" altLang="ko-KR" dirty="0"/>
              <a:t>&gt; </a:t>
            </a:r>
            <a:r>
              <a:rPr lang="ko-KR" altLang="en-US" dirty="0"/>
              <a:t>신청자별</a:t>
            </a:r>
            <a:r>
              <a:rPr lang="en-US" altLang="ko-KR" dirty="0"/>
              <a:t>(3)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7394AE3-DB96-4571-9506-FDFB554C447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121" name="표 120">
            <a:extLst>
              <a:ext uri="{FF2B5EF4-FFF2-40B4-BE49-F238E27FC236}">
                <a16:creationId xmlns:a16="http://schemas.microsoft.com/office/drawing/2014/main" id="{530A1906-5E2B-4156-BDDC-A9E1AAE566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4378443"/>
              </p:ext>
            </p:extLst>
          </p:nvPr>
        </p:nvGraphicFramePr>
        <p:xfrm>
          <a:off x="8602663" y="361950"/>
          <a:ext cx="3589337" cy="28654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7677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  <a:gridCol w="3161660">
                  <a:extLst>
                    <a:ext uri="{9D8B030D-6E8A-4147-A177-3AD203B41FA5}">
                      <a16:colId xmlns:a16="http://schemas.microsoft.com/office/drawing/2014/main" val="2572474025"/>
                    </a:ext>
                  </a:extLst>
                </a:gridCol>
              </a:tblGrid>
              <a:tr h="213381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>
                          <a:solidFill>
                            <a:srgbClr val="4E5263"/>
                          </a:solidFill>
                          <a:latin typeface="+mn-ea"/>
                          <a:ea typeface="+mn-ea"/>
                          <a:sym typeface="맑은 고딕"/>
                        </a:rPr>
                        <a:t>Summery.</a:t>
                      </a:r>
                      <a:endParaRPr lang="en" altLang="ko-KR" sz="800" b="1" dirty="0">
                        <a:solidFill>
                          <a:srgbClr val="4E5263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</a:txBody>
                  <a:tcPr marL="91437" marR="91437" marT="45730" marB="4573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" altLang="ko-KR" sz="900" b="1" dirty="0">
                        <a:solidFill>
                          <a:srgbClr val="4E5263"/>
                        </a:solidFill>
                        <a:latin typeface="SF Pro Text" pitchFamily="2" charset="0"/>
                        <a:ea typeface="SF Pro Text" pitchFamily="2" charset="0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3880267"/>
                  </a:ext>
                </a:extLst>
              </a:tr>
              <a:tr h="457222">
                <a:tc gridSpan="2">
                  <a:txBody>
                    <a:bodyPr/>
                    <a:lstStyle/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선택한 공고를 신청한 모든 신청자의 접수현황을 조회합니다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.</a:t>
                      </a: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한 신청자가 여러 번 신청한 경우 모든 신청내역이 조회됩니다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.</a:t>
                      </a: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기본 정렬 기준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: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 최근 접수자 순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</a:txBody>
                  <a:tcPr marL="91437" marR="91437" marT="45730" marB="4573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2083066"/>
                  </a:ext>
                </a:extLst>
              </a:tr>
              <a:tr h="33532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14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42" marB="45742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0000"/>
                        </a:lnSpc>
                      </a:pP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신청자명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marR="0" lvl="0" indent="-17145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클릭 시 </a:t>
                      </a: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14-1 </a:t>
                      </a:r>
                      <a:r>
                        <a:rPr kumimoji="1" lang="ko-KR" altLang="en-US" sz="8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모달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팝업 노출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42" marB="45742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6699591"/>
                  </a:ext>
                </a:extLst>
              </a:tr>
              <a:tr h="21340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14-2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42" marB="45742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신정자</a:t>
                      </a: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ID </a:t>
                      </a:r>
                      <a:r>
                        <a:rPr kumimoji="1" lang="ko-KR" altLang="en-US" sz="8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틀고정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42" marB="45742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3663967"/>
                  </a:ext>
                </a:extLst>
              </a:tr>
              <a:tr h="33532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15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42" marB="45742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다운로드 버튼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 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다운로드 항목 </a:t>
                      </a: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신청서</a:t>
                      </a: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강의영상</a:t>
                      </a: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kumimoji="1" lang="ko-KR" altLang="en-US" sz="800" b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기타영상</a:t>
                      </a:r>
                      <a:endParaRPr kumimoji="1" lang="en-US" altLang="ko-KR" sz="800" b="0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42" marB="45742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2147866"/>
                  </a:ext>
                </a:extLst>
              </a:tr>
              <a:tr h="33532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16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42" marB="45742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가점유형 확인 및 증빙서류 다운로드 버튼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클릭 시 </a:t>
                      </a: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가점 증빙서류 다운로드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42" marB="45742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5989926"/>
                  </a:ext>
                </a:extLst>
              </a:tr>
              <a:tr h="33532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17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42" marB="45742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반려 버튼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 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클릭 시 </a:t>
                      </a: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반려완료로 전환되며 사용자가 </a:t>
                      </a:r>
                      <a:r>
                        <a:rPr kumimoji="1" lang="ko-KR" altLang="en-US" sz="8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재신청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가능하게 됨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42" marB="45742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02592872"/>
                  </a:ext>
                </a:extLst>
              </a:tr>
              <a:tr h="21340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18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42" marB="45742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페이지네이션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10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개 이상일 때 생성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42" marB="45742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2412223"/>
                  </a:ext>
                </a:extLst>
              </a:tr>
              <a:tr h="21336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0000"/>
                        </a:lnSpc>
                      </a:pP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4463033"/>
                  </a:ext>
                </a:extLst>
              </a:tr>
              <a:tr h="21336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4703813"/>
                  </a:ext>
                </a:extLst>
              </a:tr>
            </a:tbl>
          </a:graphicData>
        </a:graphic>
      </p:graphicFrame>
      <p:sp>
        <p:nvSpPr>
          <p:cNvPr id="59431" name="TextBox 3">
            <a:extLst>
              <a:ext uri="{FF2B5EF4-FFF2-40B4-BE49-F238E27FC236}">
                <a16:creationId xmlns:a16="http://schemas.microsoft.com/office/drawing/2014/main" id="{93E46CCF-29AB-41EB-AB28-9AB27571BF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3888" y="5954713"/>
            <a:ext cx="1924050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ko-KR" sz="1000"/>
              <a:t>Footer</a:t>
            </a:r>
            <a:r>
              <a:rPr lang="ko-KR" altLang="en-US" sz="1000"/>
              <a:t>동일</a:t>
            </a:r>
            <a:r>
              <a:rPr lang="en-US" altLang="ko-KR" sz="1000"/>
              <a:t>(</a:t>
            </a:r>
            <a:r>
              <a:rPr lang="ko-KR" altLang="en-US" sz="1000"/>
              <a:t>생략</a:t>
            </a:r>
            <a:r>
              <a:rPr lang="en-US" altLang="ko-KR" sz="1000"/>
              <a:t>)</a:t>
            </a:r>
            <a:endParaRPr lang="ko-KR" altLang="en-US" sz="1000"/>
          </a:p>
        </p:txBody>
      </p:sp>
      <p:sp>
        <p:nvSpPr>
          <p:cNvPr id="59441" name="TextBox 4">
            <a:extLst>
              <a:ext uri="{FF2B5EF4-FFF2-40B4-BE49-F238E27FC236}">
                <a16:creationId xmlns:a16="http://schemas.microsoft.com/office/drawing/2014/main" id="{F0A7C476-81B1-45BB-8498-4B6BF9B786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60538" y="3840163"/>
            <a:ext cx="2157412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ko-KR" altLang="en-US" sz="900"/>
              <a:t>전체 </a:t>
            </a:r>
            <a:r>
              <a:rPr lang="en-US" altLang="ko-KR" sz="900"/>
              <a:t>4    </a:t>
            </a:r>
            <a:r>
              <a:rPr lang="ko-KR" altLang="en-US" sz="900"/>
              <a:t>현재페이지 </a:t>
            </a:r>
            <a:r>
              <a:rPr lang="en-US" altLang="ko-KR" sz="900"/>
              <a:t>1/1	</a:t>
            </a:r>
            <a:endParaRPr lang="ko-KR" altLang="en-US" sz="90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CA1E9F18-73B5-432C-A153-6D478B845743}"/>
              </a:ext>
            </a:extLst>
          </p:cNvPr>
          <p:cNvSpPr txBox="1"/>
          <p:nvPr/>
        </p:nvSpPr>
        <p:spPr>
          <a:xfrm>
            <a:off x="5819775" y="3071813"/>
            <a:ext cx="758825" cy="246062"/>
          </a:xfrm>
          <a:prstGeom prst="rect">
            <a:avLst/>
          </a:prstGeom>
          <a:solidFill>
            <a:sysClr val="window" lastClr="FFFFFF"/>
          </a:solidFill>
        </p:spPr>
        <p:txBody>
          <a:bodyPr>
            <a:spAutoFit/>
          </a:bodyPr>
          <a:lstStyle/>
          <a:p>
            <a:pPr algn="r" defTabSz="1028700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kern="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세부분야</a:t>
            </a:r>
          </a:p>
        </p:txBody>
      </p:sp>
      <p:grpSp>
        <p:nvGrpSpPr>
          <p:cNvPr id="59443" name="그룹 78">
            <a:extLst>
              <a:ext uri="{FF2B5EF4-FFF2-40B4-BE49-F238E27FC236}">
                <a16:creationId xmlns:a16="http://schemas.microsoft.com/office/drawing/2014/main" id="{0C2FE063-7EB7-44C9-AE6B-408849842AA8}"/>
              </a:ext>
            </a:extLst>
          </p:cNvPr>
          <p:cNvGrpSpPr>
            <a:grpSpLocks/>
          </p:cNvGrpSpPr>
          <p:nvPr/>
        </p:nvGrpSpPr>
        <p:grpSpPr bwMode="auto">
          <a:xfrm>
            <a:off x="6526213" y="3063875"/>
            <a:ext cx="925512" cy="238125"/>
            <a:chOff x="1733945" y="1830327"/>
            <a:chExt cx="1230390" cy="310293"/>
          </a:xfrm>
        </p:grpSpPr>
        <p:sp>
          <p:nvSpPr>
            <p:cNvPr id="80" name="Rectangle 2645">
              <a:extLst>
                <a:ext uri="{FF2B5EF4-FFF2-40B4-BE49-F238E27FC236}">
                  <a16:creationId xmlns:a16="http://schemas.microsoft.com/office/drawing/2014/main" id="{33E52A3C-BC3D-4F2A-A151-8EC8B8C48D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33945" y="1844808"/>
              <a:ext cx="1063665" cy="295812"/>
            </a:xfrm>
            <a:prstGeom prst="rect">
              <a:avLst/>
            </a:prstGeom>
            <a:solidFill>
              <a:sysClr val="window" lastClr="FFFFFF"/>
            </a:solidFill>
            <a:ln w="9525" algn="ctr">
              <a:solidFill>
                <a:sysClr val="window" lastClr="FFFFFF">
                  <a:lumMod val="50000"/>
                </a:sysClr>
              </a:solidFill>
              <a:miter lim="800000"/>
              <a:headEnd/>
              <a:tailEnd/>
            </a:ln>
          </p:spPr>
          <p:txBody>
            <a:bodyPr wrap="none" lIns="46800" rIns="46800" anchor="ctr"/>
            <a:lstStyle/>
            <a:p>
              <a:pPr algn="ctr" defTabSz="1028700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800" kern="0" dirty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-</a:t>
              </a:r>
              <a:r>
                <a:rPr kumimoji="0" lang="ko-KR" altLang="en-US" sz="800" kern="0" dirty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전체</a:t>
              </a:r>
              <a:r>
                <a:rPr kumimoji="0" lang="en-US" altLang="ko-KR" sz="800" kern="0" dirty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-</a:t>
              </a:r>
              <a:endParaRPr kumimoji="0" lang="ko-KR" altLang="en-US" sz="800" kern="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81" name="Rectangle 2645">
              <a:extLst>
                <a:ext uri="{FF2B5EF4-FFF2-40B4-BE49-F238E27FC236}">
                  <a16:creationId xmlns:a16="http://schemas.microsoft.com/office/drawing/2014/main" id="{3FB62220-A1D1-49CB-991C-90EE6C4382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03941" y="1830327"/>
              <a:ext cx="160394" cy="310293"/>
            </a:xfrm>
            <a:prstGeom prst="rect">
              <a:avLst/>
            </a:prstGeom>
            <a:solidFill>
              <a:sysClr val="window" lastClr="FFFFFF">
                <a:lumMod val="85000"/>
              </a:sysClr>
            </a:solidFill>
            <a:ln w="9525" algn="ctr">
              <a:solidFill>
                <a:sysClr val="window" lastClr="FFFFFF">
                  <a:lumMod val="50000"/>
                </a:sys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1028700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700" kern="0" dirty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▼</a:t>
              </a:r>
            </a:p>
          </p:txBody>
        </p:sp>
      </p:grpSp>
      <p:sp>
        <p:nvSpPr>
          <p:cNvPr id="82" name="Panel">
            <a:extLst>
              <a:ext uri="{FF2B5EF4-FFF2-40B4-BE49-F238E27FC236}">
                <a16:creationId xmlns:a16="http://schemas.microsoft.com/office/drawing/2014/main" id="{0DD669AC-B635-4678-B885-3F2A0019CB00}"/>
              </a:ext>
            </a:extLst>
          </p:cNvPr>
          <p:cNvSpPr>
            <a:spLocks/>
          </p:cNvSpPr>
          <p:nvPr/>
        </p:nvSpPr>
        <p:spPr bwMode="auto">
          <a:xfrm>
            <a:off x="6529388" y="3281363"/>
            <a:ext cx="1628775" cy="330200"/>
          </a:xfrm>
          <a:prstGeom prst="rect">
            <a:avLst/>
          </a:prstGeom>
          <a:solidFill>
            <a:sysClr val="window" lastClr="FFFFFF"/>
          </a:solidFill>
          <a:ln w="9525" algn="ctr">
            <a:solidFill>
              <a:sysClr val="window" lastClr="FFFFFF">
                <a:lumMod val="50000"/>
              </a:sysClr>
            </a:solidFill>
            <a:miter lim="800000"/>
            <a:headEnd/>
            <a:tailEnd/>
          </a:ln>
        </p:spPr>
        <p:txBody>
          <a:bodyPr wrap="none" lIns="46800" rIns="46800" anchor="ctr"/>
          <a:lstStyle/>
          <a:p>
            <a:pPr defTabSz="1028700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800" kern="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인공지능</a:t>
            </a:r>
            <a:r>
              <a:rPr kumimoji="0" lang="en-US" altLang="ko-KR" sz="800" kern="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(AI) </a:t>
            </a:r>
            <a:r>
              <a:rPr kumimoji="0" lang="ko-KR" altLang="en-US" sz="800" kern="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서비스 기획자</a:t>
            </a:r>
            <a:endParaRPr kumimoji="0" lang="en-US" altLang="ko-KR" sz="800" kern="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defTabSz="1028700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800" kern="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인공지능</a:t>
            </a:r>
            <a:r>
              <a:rPr kumimoji="0" lang="en-US" altLang="ko-KR" sz="800" kern="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(AI) </a:t>
            </a:r>
            <a:r>
              <a:rPr kumimoji="0" lang="ko-KR" altLang="en-US" sz="800" kern="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플랫폼 구축 전문가</a:t>
            </a:r>
            <a:endParaRPr kumimoji="0" lang="en-US" altLang="ko-KR" sz="800" kern="0" dirty="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3A6EE2A6-5F64-47F7-81B0-EDFB4C95BD19}"/>
              </a:ext>
            </a:extLst>
          </p:cNvPr>
          <p:cNvSpPr txBox="1"/>
          <p:nvPr/>
        </p:nvSpPr>
        <p:spPr>
          <a:xfrm>
            <a:off x="2481263" y="3071813"/>
            <a:ext cx="690562" cy="246062"/>
          </a:xfrm>
          <a:prstGeom prst="rect">
            <a:avLst/>
          </a:prstGeom>
          <a:solidFill>
            <a:sysClr val="window" lastClr="FFFFFF"/>
          </a:solidFill>
        </p:spPr>
        <p:txBody>
          <a:bodyPr>
            <a:spAutoFit/>
          </a:bodyPr>
          <a:lstStyle/>
          <a:p>
            <a:pPr algn="r" defTabSz="1028700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kern="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구분</a:t>
            </a:r>
          </a:p>
        </p:txBody>
      </p:sp>
      <p:grpSp>
        <p:nvGrpSpPr>
          <p:cNvPr id="59446" name="그룹 84">
            <a:extLst>
              <a:ext uri="{FF2B5EF4-FFF2-40B4-BE49-F238E27FC236}">
                <a16:creationId xmlns:a16="http://schemas.microsoft.com/office/drawing/2014/main" id="{A686C0CC-B2C0-4E00-8FE9-93CAC6114BC0}"/>
              </a:ext>
            </a:extLst>
          </p:cNvPr>
          <p:cNvGrpSpPr>
            <a:grpSpLocks/>
          </p:cNvGrpSpPr>
          <p:nvPr/>
        </p:nvGrpSpPr>
        <p:grpSpPr bwMode="auto">
          <a:xfrm>
            <a:off x="3195638" y="3063875"/>
            <a:ext cx="927100" cy="238125"/>
            <a:chOff x="1733945" y="1830327"/>
            <a:chExt cx="1230390" cy="310293"/>
          </a:xfrm>
        </p:grpSpPr>
        <p:sp>
          <p:nvSpPr>
            <p:cNvPr id="86" name="Rectangle 2645">
              <a:extLst>
                <a:ext uri="{FF2B5EF4-FFF2-40B4-BE49-F238E27FC236}">
                  <a16:creationId xmlns:a16="http://schemas.microsoft.com/office/drawing/2014/main" id="{475BFE7F-67DE-4822-8854-9526A5E51A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33945" y="1844808"/>
              <a:ext cx="1063950" cy="295812"/>
            </a:xfrm>
            <a:prstGeom prst="rect">
              <a:avLst/>
            </a:prstGeom>
            <a:solidFill>
              <a:sysClr val="window" lastClr="FFFFFF"/>
            </a:solidFill>
            <a:ln w="9525" algn="ctr">
              <a:solidFill>
                <a:sysClr val="window" lastClr="FFFFFF">
                  <a:lumMod val="50000"/>
                </a:sysClr>
              </a:solidFill>
              <a:miter lim="800000"/>
              <a:headEnd/>
              <a:tailEnd/>
            </a:ln>
          </p:spPr>
          <p:txBody>
            <a:bodyPr wrap="none" lIns="46800" rIns="46800" anchor="ctr"/>
            <a:lstStyle/>
            <a:p>
              <a:pPr algn="ctr" defTabSz="1028700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800" kern="0" dirty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-</a:t>
              </a:r>
              <a:r>
                <a:rPr kumimoji="0" lang="ko-KR" altLang="en-US" sz="800" kern="0" dirty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전체</a:t>
              </a:r>
              <a:r>
                <a:rPr kumimoji="0" lang="en-US" altLang="ko-KR" sz="800" kern="0" dirty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-</a:t>
              </a:r>
              <a:endParaRPr kumimoji="0" lang="ko-KR" altLang="en-US" sz="800" kern="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87" name="Rectangle 2645">
              <a:extLst>
                <a:ext uri="{FF2B5EF4-FFF2-40B4-BE49-F238E27FC236}">
                  <a16:creationId xmlns:a16="http://schemas.microsoft.com/office/drawing/2014/main" id="{4C39C3B5-D9A9-45C5-9268-E4FD867F69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02108" y="1830327"/>
              <a:ext cx="162227" cy="310293"/>
            </a:xfrm>
            <a:prstGeom prst="rect">
              <a:avLst/>
            </a:prstGeom>
            <a:solidFill>
              <a:sysClr val="window" lastClr="FFFFFF">
                <a:lumMod val="85000"/>
              </a:sysClr>
            </a:solidFill>
            <a:ln w="9525" algn="ctr">
              <a:solidFill>
                <a:sysClr val="window" lastClr="FFFFFF">
                  <a:lumMod val="50000"/>
                </a:sys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1028700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700" kern="0" dirty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▼</a:t>
              </a:r>
            </a:p>
          </p:txBody>
        </p:sp>
      </p:grpSp>
      <p:sp>
        <p:nvSpPr>
          <p:cNvPr id="88" name="Panel">
            <a:extLst>
              <a:ext uri="{FF2B5EF4-FFF2-40B4-BE49-F238E27FC236}">
                <a16:creationId xmlns:a16="http://schemas.microsoft.com/office/drawing/2014/main" id="{792E0A7E-0AF7-420A-AB4E-2C1A340EBA5F}"/>
              </a:ext>
            </a:extLst>
          </p:cNvPr>
          <p:cNvSpPr>
            <a:spLocks/>
          </p:cNvSpPr>
          <p:nvPr/>
        </p:nvSpPr>
        <p:spPr bwMode="auto">
          <a:xfrm>
            <a:off x="3200400" y="3281363"/>
            <a:ext cx="922338" cy="330200"/>
          </a:xfrm>
          <a:prstGeom prst="rect">
            <a:avLst/>
          </a:prstGeom>
          <a:solidFill>
            <a:sysClr val="window" lastClr="FFFFFF"/>
          </a:solidFill>
          <a:ln w="9525" algn="ctr">
            <a:solidFill>
              <a:sysClr val="window" lastClr="FFFFFF">
                <a:lumMod val="50000"/>
              </a:sysClr>
            </a:solidFill>
            <a:miter lim="800000"/>
            <a:headEnd/>
            <a:tailEnd/>
          </a:ln>
        </p:spPr>
        <p:txBody>
          <a:bodyPr wrap="none" lIns="46800" rIns="46800" anchor="ctr"/>
          <a:lstStyle/>
          <a:p>
            <a:pPr defTabSz="1028700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800" kern="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신기술</a:t>
            </a:r>
            <a:endParaRPr kumimoji="0" lang="en-US" altLang="ko-KR" sz="800" kern="0" dirty="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  <a:p>
            <a:pPr defTabSz="1028700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800" kern="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평생</a:t>
            </a:r>
            <a:endParaRPr kumimoji="0" lang="en-US" altLang="ko-KR" sz="800" kern="0" dirty="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B8F21DDC-D46B-4DDD-95BF-B9698F7A74D2}"/>
              </a:ext>
            </a:extLst>
          </p:cNvPr>
          <p:cNvSpPr txBox="1"/>
          <p:nvPr/>
        </p:nvSpPr>
        <p:spPr>
          <a:xfrm>
            <a:off x="4265613" y="3071813"/>
            <a:ext cx="625475" cy="246062"/>
          </a:xfrm>
          <a:prstGeom prst="rect">
            <a:avLst/>
          </a:prstGeom>
          <a:solidFill>
            <a:sysClr val="window" lastClr="FFFFFF"/>
          </a:solidFill>
        </p:spPr>
        <p:txBody>
          <a:bodyPr>
            <a:spAutoFit/>
          </a:bodyPr>
          <a:lstStyle/>
          <a:p>
            <a:pPr algn="r" defTabSz="1028700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kern="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분야</a:t>
            </a:r>
          </a:p>
        </p:txBody>
      </p:sp>
      <p:grpSp>
        <p:nvGrpSpPr>
          <p:cNvPr id="59449" name="그룹 89">
            <a:extLst>
              <a:ext uri="{FF2B5EF4-FFF2-40B4-BE49-F238E27FC236}">
                <a16:creationId xmlns:a16="http://schemas.microsoft.com/office/drawing/2014/main" id="{2DBB3958-3094-478C-A515-A37A559552D4}"/>
              </a:ext>
            </a:extLst>
          </p:cNvPr>
          <p:cNvGrpSpPr>
            <a:grpSpLocks/>
          </p:cNvGrpSpPr>
          <p:nvPr/>
        </p:nvGrpSpPr>
        <p:grpSpPr bwMode="auto">
          <a:xfrm>
            <a:off x="4932363" y="3063875"/>
            <a:ext cx="927100" cy="238125"/>
            <a:chOff x="1733945" y="1830327"/>
            <a:chExt cx="1230390" cy="310293"/>
          </a:xfrm>
        </p:grpSpPr>
        <p:sp>
          <p:nvSpPr>
            <p:cNvPr id="92" name="Rectangle 2645">
              <a:extLst>
                <a:ext uri="{FF2B5EF4-FFF2-40B4-BE49-F238E27FC236}">
                  <a16:creationId xmlns:a16="http://schemas.microsoft.com/office/drawing/2014/main" id="{81C9654F-D939-403E-8362-2788CBA013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33945" y="1844808"/>
              <a:ext cx="1063950" cy="295812"/>
            </a:xfrm>
            <a:prstGeom prst="rect">
              <a:avLst/>
            </a:prstGeom>
            <a:solidFill>
              <a:sysClr val="window" lastClr="FFFFFF"/>
            </a:solidFill>
            <a:ln w="9525" algn="ctr">
              <a:solidFill>
                <a:sysClr val="window" lastClr="FFFFFF">
                  <a:lumMod val="50000"/>
                </a:sysClr>
              </a:solidFill>
              <a:miter lim="800000"/>
              <a:headEnd/>
              <a:tailEnd/>
            </a:ln>
          </p:spPr>
          <p:txBody>
            <a:bodyPr wrap="none" lIns="46800" rIns="46800" anchor="ctr"/>
            <a:lstStyle/>
            <a:p>
              <a:pPr algn="ctr" defTabSz="1028700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800" kern="0" dirty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-</a:t>
              </a:r>
              <a:r>
                <a:rPr kumimoji="0" lang="ko-KR" altLang="en-US" sz="800" kern="0" dirty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전체</a:t>
              </a:r>
              <a:r>
                <a:rPr kumimoji="0" lang="en-US" altLang="ko-KR" sz="800" kern="0" dirty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-</a:t>
              </a:r>
              <a:endParaRPr kumimoji="0" lang="ko-KR" altLang="en-US" sz="800" kern="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93" name="Rectangle 2645">
              <a:extLst>
                <a:ext uri="{FF2B5EF4-FFF2-40B4-BE49-F238E27FC236}">
                  <a16:creationId xmlns:a16="http://schemas.microsoft.com/office/drawing/2014/main" id="{FA02229B-84F6-484A-B709-744A703FFE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02108" y="1830327"/>
              <a:ext cx="162227" cy="310293"/>
            </a:xfrm>
            <a:prstGeom prst="rect">
              <a:avLst/>
            </a:prstGeom>
            <a:solidFill>
              <a:sysClr val="window" lastClr="FFFFFF">
                <a:lumMod val="85000"/>
              </a:sysClr>
            </a:solidFill>
            <a:ln w="9525" algn="ctr">
              <a:solidFill>
                <a:sysClr val="window" lastClr="FFFFFF">
                  <a:lumMod val="50000"/>
                </a:sys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1028700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700" kern="0" dirty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▼</a:t>
              </a:r>
            </a:p>
          </p:txBody>
        </p:sp>
      </p:grpSp>
      <p:sp>
        <p:nvSpPr>
          <p:cNvPr id="94" name="Panel">
            <a:extLst>
              <a:ext uri="{FF2B5EF4-FFF2-40B4-BE49-F238E27FC236}">
                <a16:creationId xmlns:a16="http://schemas.microsoft.com/office/drawing/2014/main" id="{43D06539-3A1A-405A-80F0-5C4849E60E1A}"/>
              </a:ext>
            </a:extLst>
          </p:cNvPr>
          <p:cNvSpPr>
            <a:spLocks/>
          </p:cNvSpPr>
          <p:nvPr/>
        </p:nvSpPr>
        <p:spPr bwMode="auto">
          <a:xfrm>
            <a:off x="4937125" y="3281363"/>
            <a:ext cx="922338" cy="330200"/>
          </a:xfrm>
          <a:prstGeom prst="rect">
            <a:avLst/>
          </a:prstGeom>
          <a:solidFill>
            <a:sysClr val="window" lastClr="FFFFFF"/>
          </a:solidFill>
          <a:ln w="9525" algn="ctr">
            <a:solidFill>
              <a:sysClr val="window" lastClr="FFFFFF">
                <a:lumMod val="50000"/>
              </a:sysClr>
            </a:solidFill>
            <a:miter lim="800000"/>
            <a:headEnd/>
            <a:tailEnd/>
          </a:ln>
        </p:spPr>
        <p:txBody>
          <a:bodyPr wrap="none" lIns="46800" rIns="46800" anchor="ctr"/>
          <a:lstStyle/>
          <a:p>
            <a:pPr defTabSz="1028700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800" kern="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인공지능</a:t>
            </a:r>
            <a:endParaRPr kumimoji="0" lang="en-US" altLang="ko-KR" sz="800" kern="0" dirty="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  <a:p>
            <a:pPr defTabSz="1028700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800" kern="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SW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8EEF86FB-4616-49BA-9A35-E4093646E0F6}"/>
              </a:ext>
            </a:extLst>
          </p:cNvPr>
          <p:cNvSpPr txBox="1"/>
          <p:nvPr/>
        </p:nvSpPr>
        <p:spPr>
          <a:xfrm>
            <a:off x="958850" y="3071813"/>
            <a:ext cx="692150" cy="246062"/>
          </a:xfrm>
          <a:prstGeom prst="rect">
            <a:avLst/>
          </a:prstGeom>
          <a:solidFill>
            <a:sysClr val="window" lastClr="FFFFFF"/>
          </a:solidFill>
        </p:spPr>
        <p:txBody>
          <a:bodyPr>
            <a:spAutoFit/>
          </a:bodyPr>
          <a:lstStyle/>
          <a:p>
            <a:pPr algn="r" defTabSz="1028700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kern="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교내</a:t>
            </a:r>
          </a:p>
        </p:txBody>
      </p:sp>
      <p:grpSp>
        <p:nvGrpSpPr>
          <p:cNvPr id="59452" name="그룹 95">
            <a:extLst>
              <a:ext uri="{FF2B5EF4-FFF2-40B4-BE49-F238E27FC236}">
                <a16:creationId xmlns:a16="http://schemas.microsoft.com/office/drawing/2014/main" id="{FED41828-8E14-4ADA-A1DB-B540F099F7B4}"/>
              </a:ext>
            </a:extLst>
          </p:cNvPr>
          <p:cNvGrpSpPr>
            <a:grpSpLocks/>
          </p:cNvGrpSpPr>
          <p:nvPr/>
        </p:nvGrpSpPr>
        <p:grpSpPr bwMode="auto">
          <a:xfrm>
            <a:off x="1673225" y="3063875"/>
            <a:ext cx="927100" cy="238125"/>
            <a:chOff x="1733945" y="1830327"/>
            <a:chExt cx="1230390" cy="310293"/>
          </a:xfrm>
        </p:grpSpPr>
        <p:sp>
          <p:nvSpPr>
            <p:cNvPr id="97" name="Rectangle 2645">
              <a:extLst>
                <a:ext uri="{FF2B5EF4-FFF2-40B4-BE49-F238E27FC236}">
                  <a16:creationId xmlns:a16="http://schemas.microsoft.com/office/drawing/2014/main" id="{E6D5DA9F-4322-440A-ABAA-3B8100F80A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33945" y="1844808"/>
              <a:ext cx="1063951" cy="295812"/>
            </a:xfrm>
            <a:prstGeom prst="rect">
              <a:avLst/>
            </a:prstGeom>
            <a:solidFill>
              <a:sysClr val="window" lastClr="FFFFFF"/>
            </a:solidFill>
            <a:ln w="9525" algn="ctr">
              <a:solidFill>
                <a:sysClr val="window" lastClr="FFFFFF">
                  <a:lumMod val="50000"/>
                </a:sysClr>
              </a:solidFill>
              <a:miter lim="800000"/>
              <a:headEnd/>
              <a:tailEnd/>
            </a:ln>
          </p:spPr>
          <p:txBody>
            <a:bodyPr wrap="none" lIns="46800" rIns="46800" anchor="ctr"/>
            <a:lstStyle/>
            <a:p>
              <a:pPr algn="ctr" defTabSz="1028700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800" kern="0" dirty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-</a:t>
              </a:r>
              <a:r>
                <a:rPr kumimoji="0" lang="ko-KR" altLang="en-US" sz="800" kern="0" dirty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전체</a:t>
              </a:r>
              <a:r>
                <a:rPr kumimoji="0" lang="en-US" altLang="ko-KR" sz="800" kern="0" dirty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-</a:t>
              </a:r>
              <a:endParaRPr kumimoji="0" lang="ko-KR" altLang="en-US" sz="800" kern="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98" name="Rectangle 2645">
              <a:extLst>
                <a:ext uri="{FF2B5EF4-FFF2-40B4-BE49-F238E27FC236}">
                  <a16:creationId xmlns:a16="http://schemas.microsoft.com/office/drawing/2014/main" id="{B3AFF4FF-63BC-4BC5-B08F-19FE26EA95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02110" y="1830327"/>
              <a:ext cx="162225" cy="310293"/>
            </a:xfrm>
            <a:prstGeom prst="rect">
              <a:avLst/>
            </a:prstGeom>
            <a:solidFill>
              <a:sysClr val="window" lastClr="FFFFFF">
                <a:lumMod val="85000"/>
              </a:sysClr>
            </a:solidFill>
            <a:ln w="9525" algn="ctr">
              <a:solidFill>
                <a:sysClr val="window" lastClr="FFFFFF">
                  <a:lumMod val="50000"/>
                </a:sys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1028700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700" kern="0" dirty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▼</a:t>
              </a:r>
            </a:p>
          </p:txBody>
        </p:sp>
      </p:grpSp>
      <p:sp>
        <p:nvSpPr>
          <p:cNvPr id="99" name="Panel">
            <a:extLst>
              <a:ext uri="{FF2B5EF4-FFF2-40B4-BE49-F238E27FC236}">
                <a16:creationId xmlns:a16="http://schemas.microsoft.com/office/drawing/2014/main" id="{15393441-E9A3-461E-8769-33B0F1CAC9CA}"/>
              </a:ext>
            </a:extLst>
          </p:cNvPr>
          <p:cNvSpPr>
            <a:spLocks/>
          </p:cNvSpPr>
          <p:nvPr/>
        </p:nvSpPr>
        <p:spPr bwMode="auto">
          <a:xfrm>
            <a:off x="1677988" y="3281363"/>
            <a:ext cx="922337" cy="274637"/>
          </a:xfrm>
          <a:prstGeom prst="rect">
            <a:avLst/>
          </a:prstGeom>
          <a:solidFill>
            <a:sysClr val="window" lastClr="FFFFFF"/>
          </a:solidFill>
          <a:ln w="9525" algn="ctr">
            <a:solidFill>
              <a:sysClr val="window" lastClr="FFFFFF">
                <a:lumMod val="50000"/>
              </a:sysClr>
            </a:solidFill>
            <a:miter lim="800000"/>
            <a:headEnd/>
            <a:tailEnd/>
          </a:ln>
        </p:spPr>
        <p:txBody>
          <a:bodyPr wrap="none" lIns="46800" rIns="46800" anchor="ctr"/>
          <a:lstStyle/>
          <a:p>
            <a:pPr defTabSz="1028700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800" kern="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Y</a:t>
            </a:r>
          </a:p>
          <a:p>
            <a:pPr defTabSz="1028700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800" kern="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N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A81D73F4-56DC-463C-9C89-BF2C9A05174A}"/>
              </a:ext>
            </a:extLst>
          </p:cNvPr>
          <p:cNvSpPr txBox="1"/>
          <p:nvPr/>
        </p:nvSpPr>
        <p:spPr>
          <a:xfrm>
            <a:off x="3689350" y="2752725"/>
            <a:ext cx="692150" cy="246063"/>
          </a:xfrm>
          <a:prstGeom prst="rect">
            <a:avLst/>
          </a:prstGeom>
          <a:solidFill>
            <a:sysClr val="window" lastClr="FFFFFF"/>
          </a:solidFill>
        </p:spPr>
        <p:txBody>
          <a:bodyPr>
            <a:spAutoFit/>
          </a:bodyPr>
          <a:lstStyle/>
          <a:p>
            <a:pPr algn="r" defTabSz="1028700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kern="0" dirty="0" err="1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과정명</a:t>
            </a:r>
            <a:endParaRPr kumimoji="0" lang="ko-KR" altLang="en-US" kern="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123" name="사각형: 둥근 모서리 122">
            <a:extLst>
              <a:ext uri="{FF2B5EF4-FFF2-40B4-BE49-F238E27FC236}">
                <a16:creationId xmlns:a16="http://schemas.microsoft.com/office/drawing/2014/main" id="{77EBBEB1-DBED-4065-8CC2-151E84111D70}"/>
              </a:ext>
            </a:extLst>
          </p:cNvPr>
          <p:cNvSpPr/>
          <p:nvPr/>
        </p:nvSpPr>
        <p:spPr>
          <a:xfrm>
            <a:off x="4411663" y="2773363"/>
            <a:ext cx="2286000" cy="255587"/>
          </a:xfrm>
          <a:prstGeom prst="roundRect">
            <a:avLst>
              <a:gd name="adj" fmla="val 3883"/>
            </a:avLst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9163770E-2139-477D-9081-E35EE33424E2}"/>
              </a:ext>
            </a:extLst>
          </p:cNvPr>
          <p:cNvSpPr/>
          <p:nvPr/>
        </p:nvSpPr>
        <p:spPr>
          <a:xfrm>
            <a:off x="6726238" y="2771775"/>
            <a:ext cx="590550" cy="24447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rmAutofit/>
          </a:bodyPr>
          <a:lstStyle/>
          <a:p>
            <a:pPr algn="ctr">
              <a:defRPr/>
            </a:pPr>
            <a:r>
              <a:rPr lang="ko-KR" altLang="en-US" sz="75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검색</a:t>
            </a:r>
            <a:endParaRPr lang="ko-KR" altLang="en-US" sz="75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Segoe UI" panose="020B0502040204020203" pitchFamily="34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0E092427-29D8-4699-99BF-6E4BCE49609F}"/>
              </a:ext>
            </a:extLst>
          </p:cNvPr>
          <p:cNvSpPr/>
          <p:nvPr/>
        </p:nvSpPr>
        <p:spPr>
          <a:xfrm>
            <a:off x="795338" y="2397125"/>
            <a:ext cx="7104062" cy="2540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defTabSz="1028700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50" kern="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itchFamily="50" charset="-127"/>
                <a:ea typeface="맑은 고딕" panose="020B0503020000020004" pitchFamily="50" charset="-127"/>
              </a:rPr>
              <a:t>모집 과정</a:t>
            </a:r>
            <a:r>
              <a:rPr kumimoji="0" lang="en-US" altLang="ko-KR" sz="1050" kern="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itchFamily="50" charset="-127"/>
                <a:ea typeface="맑은 고딕" panose="020B0503020000020004" pitchFamily="50" charset="-127"/>
              </a:rPr>
              <a:t>: 30</a:t>
            </a:r>
            <a:r>
              <a:rPr kumimoji="0" lang="ko-KR" altLang="en-US" sz="1050" kern="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itchFamily="50" charset="-127"/>
                <a:ea typeface="맑은 고딕" panose="020B0503020000020004" pitchFamily="50" charset="-127"/>
              </a:rPr>
              <a:t>과정  </a:t>
            </a:r>
            <a:r>
              <a:rPr kumimoji="0" lang="en-US" altLang="ko-KR" sz="1050" kern="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itchFamily="50" charset="-127"/>
                <a:ea typeface="맑은 고딕" panose="020B0503020000020004" pitchFamily="50" charset="-127"/>
              </a:rPr>
              <a:t>|   </a:t>
            </a:r>
            <a:r>
              <a:rPr kumimoji="0" lang="ko-KR" altLang="en-US" sz="1050" kern="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itchFamily="50" charset="-127"/>
                <a:ea typeface="맑은 고딕" panose="020B0503020000020004" pitchFamily="50" charset="-127"/>
              </a:rPr>
              <a:t>신청자 </a:t>
            </a:r>
            <a:r>
              <a:rPr kumimoji="0" lang="en-US" altLang="ko-KR" sz="1050" kern="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itchFamily="50" charset="-127"/>
                <a:ea typeface="맑은 고딕" panose="020B0503020000020004" pitchFamily="50" charset="-127"/>
              </a:rPr>
              <a:t>: 22 (</a:t>
            </a:r>
            <a:r>
              <a:rPr kumimoji="0" lang="ko-KR" altLang="en-US" sz="1050" kern="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itchFamily="50" charset="-127"/>
                <a:ea typeface="맑은 고딕" panose="020B0503020000020004" pitchFamily="50" charset="-127"/>
              </a:rPr>
              <a:t>교내 </a:t>
            </a:r>
            <a:r>
              <a:rPr kumimoji="0" lang="en-US" altLang="ko-KR" sz="1050" kern="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itchFamily="50" charset="-127"/>
                <a:ea typeface="맑은 고딕" panose="020B0503020000020004" pitchFamily="50" charset="-127"/>
              </a:rPr>
              <a:t>: 9/ </a:t>
            </a:r>
            <a:r>
              <a:rPr kumimoji="0" lang="ko-KR" altLang="en-US" sz="1050" kern="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itchFamily="50" charset="-127"/>
                <a:ea typeface="맑은 고딕" panose="020B0503020000020004" pitchFamily="50" charset="-127"/>
              </a:rPr>
              <a:t>교외 </a:t>
            </a:r>
            <a:r>
              <a:rPr kumimoji="0" lang="en-US" altLang="ko-KR" sz="1050" kern="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itchFamily="50" charset="-127"/>
                <a:ea typeface="맑은 고딕" panose="020B0503020000020004" pitchFamily="50" charset="-127"/>
              </a:rPr>
              <a:t>: 13)</a:t>
            </a:r>
            <a:endParaRPr kumimoji="0" lang="ko-KR" altLang="en-US" sz="1050" kern="0" dirty="0">
              <a:solidFill>
                <a:prstClr val="black">
                  <a:lumMod val="85000"/>
                  <a:lumOff val="15000"/>
                </a:prstClr>
              </a:solidFill>
              <a:latin typeface="맑은 고딕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9458" name="직사각형 127">
            <a:extLst>
              <a:ext uri="{FF2B5EF4-FFF2-40B4-BE49-F238E27FC236}">
                <a16:creationId xmlns:a16="http://schemas.microsoft.com/office/drawing/2014/main" id="{73054AB4-6B16-451B-869F-1A58ED1EEC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7825" y="1989138"/>
            <a:ext cx="7640638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1028700"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defTabSz="10287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defTabSz="10287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defTabSz="10287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defTabSz="10287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defTabSz="10287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defTabSz="10287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defTabSz="10287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defTabSz="10287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kumimoji="0" lang="en-US" altLang="ko-KR" sz="1600" b="1">
                <a:solidFill>
                  <a:srgbClr val="000000"/>
                </a:solidFill>
              </a:rPr>
              <a:t>2022</a:t>
            </a:r>
            <a:r>
              <a:rPr kumimoji="0" lang="ko-KR" altLang="en-US" sz="1600" b="1">
                <a:solidFill>
                  <a:srgbClr val="000000"/>
                </a:solidFill>
              </a:rPr>
              <a:t>년도 이러닝 콘텐츠 내용전문가 </a:t>
            </a:r>
            <a:r>
              <a:rPr kumimoji="0" lang="en-US" altLang="ko-KR" sz="1600" b="1">
                <a:solidFill>
                  <a:srgbClr val="000000"/>
                </a:solidFill>
              </a:rPr>
              <a:t>(</a:t>
            </a:r>
            <a:r>
              <a:rPr kumimoji="0" lang="ko-KR" altLang="en-US" sz="1600" b="1">
                <a:solidFill>
                  <a:srgbClr val="000000"/>
                </a:solidFill>
              </a:rPr>
              <a:t>정보통신 분야</a:t>
            </a:r>
            <a:r>
              <a:rPr kumimoji="0" lang="en-US" altLang="ko-KR" sz="1600" b="1">
                <a:solidFill>
                  <a:srgbClr val="000000"/>
                </a:solidFill>
              </a:rPr>
              <a:t>) </a:t>
            </a:r>
            <a:r>
              <a:rPr kumimoji="0" lang="ko-KR" altLang="en-US" sz="1600" b="1">
                <a:solidFill>
                  <a:srgbClr val="000000"/>
                </a:solidFill>
              </a:rPr>
              <a:t>추가 모집</a:t>
            </a:r>
          </a:p>
        </p:txBody>
      </p:sp>
      <p:graphicFrame>
        <p:nvGraphicFramePr>
          <p:cNvPr id="129" name="Google Shape;1284;p55">
            <a:extLst>
              <a:ext uri="{FF2B5EF4-FFF2-40B4-BE49-F238E27FC236}">
                <a16:creationId xmlns:a16="http://schemas.microsoft.com/office/drawing/2014/main" id="{C9A842D2-3B99-4F9B-9803-A05C1F797AF2}"/>
              </a:ext>
            </a:extLst>
          </p:cNvPr>
          <p:cNvGraphicFramePr/>
          <p:nvPr/>
        </p:nvGraphicFramePr>
        <p:xfrm>
          <a:off x="6991350" y="1754188"/>
          <a:ext cx="1298576" cy="2349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6492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92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349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dirty="0"/>
                        <a:t>과정별</a:t>
                      </a:r>
                      <a:endParaRPr sz="800" dirty="0"/>
                    </a:p>
                  </a:txBody>
                  <a:tcPr marL="0" marR="0" marT="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dirty="0"/>
                        <a:t>신청자별</a:t>
                      </a:r>
                      <a:endParaRPr sz="800" dirty="0"/>
                    </a:p>
                  </a:txBody>
                  <a:tcPr marL="0" marR="0" marT="0" marB="0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30" name="TextBox 129">
            <a:extLst>
              <a:ext uri="{FF2B5EF4-FFF2-40B4-BE49-F238E27FC236}">
                <a16:creationId xmlns:a16="http://schemas.microsoft.com/office/drawing/2014/main" id="{5EC8DEBB-3297-4668-91B7-AB7F575EDB64}"/>
              </a:ext>
            </a:extLst>
          </p:cNvPr>
          <p:cNvSpPr txBox="1"/>
          <p:nvPr/>
        </p:nvSpPr>
        <p:spPr>
          <a:xfrm>
            <a:off x="601663" y="1712913"/>
            <a:ext cx="690562" cy="246062"/>
          </a:xfrm>
          <a:prstGeom prst="rect">
            <a:avLst/>
          </a:prstGeom>
          <a:solidFill>
            <a:sysClr val="window" lastClr="FFFFFF"/>
          </a:solidFill>
        </p:spPr>
        <p:txBody>
          <a:bodyPr>
            <a:spAutoFit/>
          </a:bodyPr>
          <a:lstStyle/>
          <a:p>
            <a:pPr defTabSz="1028700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kern="0" dirty="0" err="1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공고별</a:t>
            </a:r>
            <a:endParaRPr kumimoji="0" lang="ko-KR" altLang="en-US" kern="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F55D1F3E-F0B5-451D-9DE4-3D3EE3C05944}"/>
              </a:ext>
            </a:extLst>
          </p:cNvPr>
          <p:cNvSpPr/>
          <p:nvPr/>
        </p:nvSpPr>
        <p:spPr>
          <a:xfrm>
            <a:off x="7373938" y="3813175"/>
            <a:ext cx="588962" cy="24447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rmAutofit/>
          </a:bodyPr>
          <a:lstStyle/>
          <a:p>
            <a:pPr algn="ctr">
              <a:defRPr/>
            </a:pPr>
            <a:r>
              <a:rPr lang="ko-KR" altLang="en-US" sz="750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엑셀업로드</a:t>
            </a:r>
            <a:endParaRPr lang="ko-KR" altLang="en-US" sz="75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Segoe UI" panose="020B0502040204020203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FAE17E9-4A55-4F23-A1F0-0B371C084186}"/>
              </a:ext>
            </a:extLst>
          </p:cNvPr>
          <p:cNvSpPr txBox="1"/>
          <p:nvPr/>
        </p:nvSpPr>
        <p:spPr>
          <a:xfrm>
            <a:off x="1087438" y="2733675"/>
            <a:ext cx="841375" cy="246063"/>
          </a:xfrm>
          <a:prstGeom prst="rect">
            <a:avLst/>
          </a:prstGeom>
          <a:solidFill>
            <a:sysClr val="window" lastClr="FFFFFF"/>
          </a:solidFill>
        </p:spPr>
        <p:txBody>
          <a:bodyPr>
            <a:spAutoFit/>
          </a:bodyPr>
          <a:lstStyle/>
          <a:p>
            <a:pPr algn="r" defTabSz="1028700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kern="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신청자명</a:t>
            </a:r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363BA8AC-147D-466D-AEA7-05F3403F968E}"/>
              </a:ext>
            </a:extLst>
          </p:cNvPr>
          <p:cNvSpPr/>
          <p:nvPr/>
        </p:nvSpPr>
        <p:spPr>
          <a:xfrm>
            <a:off x="1960563" y="2752725"/>
            <a:ext cx="1670050" cy="255588"/>
          </a:xfrm>
          <a:prstGeom prst="roundRect">
            <a:avLst>
              <a:gd name="adj" fmla="val 3883"/>
            </a:avLst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59471" name="그룹 48">
            <a:extLst>
              <a:ext uri="{FF2B5EF4-FFF2-40B4-BE49-F238E27FC236}">
                <a16:creationId xmlns:a16="http://schemas.microsoft.com/office/drawing/2014/main" id="{72FCFC71-8765-4B58-B5A7-0D511A4AD43E}"/>
              </a:ext>
            </a:extLst>
          </p:cNvPr>
          <p:cNvGrpSpPr>
            <a:grpSpLocks/>
          </p:cNvGrpSpPr>
          <p:nvPr/>
        </p:nvGrpSpPr>
        <p:grpSpPr bwMode="auto">
          <a:xfrm>
            <a:off x="841375" y="3840163"/>
            <a:ext cx="927100" cy="231775"/>
            <a:chOff x="1733945" y="1839852"/>
            <a:chExt cx="1230390" cy="300768"/>
          </a:xfrm>
        </p:grpSpPr>
        <p:sp>
          <p:nvSpPr>
            <p:cNvPr id="50" name="Rectangle 2645">
              <a:extLst>
                <a:ext uri="{FF2B5EF4-FFF2-40B4-BE49-F238E27FC236}">
                  <a16:creationId xmlns:a16="http://schemas.microsoft.com/office/drawing/2014/main" id="{666964A5-2A5D-44B4-99AF-E98C5B8295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33945" y="1843972"/>
              <a:ext cx="1063951" cy="296648"/>
            </a:xfrm>
            <a:prstGeom prst="rect">
              <a:avLst/>
            </a:prstGeom>
            <a:solidFill>
              <a:sysClr val="window" lastClr="FFFFFF"/>
            </a:solidFill>
            <a:ln w="9525" algn="ctr">
              <a:solidFill>
                <a:sysClr val="window" lastClr="FFFFFF">
                  <a:lumMod val="50000"/>
                </a:sysClr>
              </a:solidFill>
              <a:miter lim="800000"/>
              <a:headEnd/>
              <a:tailEnd/>
            </a:ln>
          </p:spPr>
          <p:txBody>
            <a:bodyPr wrap="none" lIns="46800" rIns="46800" anchor="ctr"/>
            <a:lstStyle/>
            <a:p>
              <a:pPr algn="ctr" defTabSz="1028700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800" kern="0" dirty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페이지당 </a:t>
              </a:r>
              <a:r>
                <a:rPr kumimoji="0" lang="en-US" altLang="ko-KR" sz="800" kern="0" dirty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10</a:t>
              </a:r>
              <a:r>
                <a:rPr kumimoji="0" lang="ko-KR" altLang="en-US" sz="800" kern="0" dirty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개</a:t>
              </a:r>
            </a:p>
          </p:txBody>
        </p:sp>
        <p:sp>
          <p:nvSpPr>
            <p:cNvPr id="51" name="Rectangle 2645">
              <a:extLst>
                <a:ext uri="{FF2B5EF4-FFF2-40B4-BE49-F238E27FC236}">
                  <a16:creationId xmlns:a16="http://schemas.microsoft.com/office/drawing/2014/main" id="{A25A3770-1F36-4F64-A8C6-5827173BD0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02110" y="1839852"/>
              <a:ext cx="162225" cy="300768"/>
            </a:xfrm>
            <a:prstGeom prst="rect">
              <a:avLst/>
            </a:prstGeom>
            <a:solidFill>
              <a:sysClr val="window" lastClr="FFFFFF">
                <a:lumMod val="85000"/>
              </a:sysClr>
            </a:solidFill>
            <a:ln w="9525" algn="ctr">
              <a:solidFill>
                <a:sysClr val="window" lastClr="FFFFFF">
                  <a:lumMod val="50000"/>
                </a:sys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1028700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700" kern="0" dirty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▼</a:t>
              </a:r>
            </a:p>
          </p:txBody>
        </p:sp>
      </p:grp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F59A4D92-B8DA-4A4A-B25D-7AA088AA4F90}"/>
              </a:ext>
            </a:extLst>
          </p:cNvPr>
          <p:cNvSpPr/>
          <p:nvPr/>
        </p:nvSpPr>
        <p:spPr>
          <a:xfrm>
            <a:off x="6623050" y="3813175"/>
            <a:ext cx="590550" cy="24447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rmAutofit/>
          </a:bodyPr>
          <a:lstStyle/>
          <a:p>
            <a:pPr algn="ctr">
              <a:defRPr/>
            </a:pPr>
            <a:r>
              <a:rPr lang="ko-KR" altLang="en-US" sz="75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엑셀다운로드</a:t>
            </a:r>
            <a:endParaRPr lang="ko-KR" altLang="en-US" sz="75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Segoe UI" panose="020B0502040204020203" pitchFamily="34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0CFF6EEA-1399-4002-8842-2990800FB820}"/>
              </a:ext>
            </a:extLst>
          </p:cNvPr>
          <p:cNvSpPr/>
          <p:nvPr/>
        </p:nvSpPr>
        <p:spPr>
          <a:xfrm>
            <a:off x="5662613" y="3813175"/>
            <a:ext cx="801687" cy="24447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rmAutofit/>
          </a:bodyPr>
          <a:lstStyle/>
          <a:p>
            <a:pPr algn="ctr">
              <a:defRPr/>
            </a:pPr>
            <a:r>
              <a:rPr lang="ko-KR" altLang="en-US" sz="75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첨부파일다운로드</a:t>
            </a:r>
            <a:endParaRPr lang="ko-KR" altLang="en-US" sz="75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Segoe UI" panose="020B0502040204020203" pitchFamily="34" charset="0"/>
            </a:endParaRPr>
          </a:p>
        </p:txBody>
      </p:sp>
      <p:graphicFrame>
        <p:nvGraphicFramePr>
          <p:cNvPr id="54" name="표 53">
            <a:extLst>
              <a:ext uri="{FF2B5EF4-FFF2-40B4-BE49-F238E27FC236}">
                <a16:creationId xmlns:a16="http://schemas.microsoft.com/office/drawing/2014/main" id="{B5954C04-A950-4701-A4E4-02AF175BAA1C}"/>
              </a:ext>
            </a:extLst>
          </p:cNvPr>
          <p:cNvGraphicFramePr>
            <a:graphicFrameLocks noGrp="1"/>
          </p:cNvGraphicFramePr>
          <p:nvPr/>
        </p:nvGraphicFramePr>
        <p:xfrm>
          <a:off x="661988" y="4116388"/>
          <a:ext cx="12439649" cy="1285886"/>
        </p:xfrm>
        <a:graphic>
          <a:graphicData uri="http://schemas.openxmlformats.org/drawingml/2006/table">
            <a:tbl>
              <a:tblPr/>
              <a:tblGrid>
                <a:gridCol w="209207">
                  <a:extLst>
                    <a:ext uri="{9D8B030D-6E8A-4147-A177-3AD203B41FA5}">
                      <a16:colId xmlns:a16="http://schemas.microsoft.com/office/drawing/2014/main" val="566222524"/>
                    </a:ext>
                  </a:extLst>
                </a:gridCol>
                <a:gridCol w="512397">
                  <a:extLst>
                    <a:ext uri="{9D8B030D-6E8A-4147-A177-3AD203B41FA5}">
                      <a16:colId xmlns:a16="http://schemas.microsoft.com/office/drawing/2014/main" val="3812308265"/>
                    </a:ext>
                  </a:extLst>
                </a:gridCol>
                <a:gridCol w="526361">
                  <a:extLst>
                    <a:ext uri="{9D8B030D-6E8A-4147-A177-3AD203B41FA5}">
                      <a16:colId xmlns:a16="http://schemas.microsoft.com/office/drawing/2014/main" val="3319394366"/>
                    </a:ext>
                  </a:extLst>
                </a:gridCol>
                <a:gridCol w="892579">
                  <a:extLst>
                    <a:ext uri="{9D8B030D-6E8A-4147-A177-3AD203B41FA5}">
                      <a16:colId xmlns:a16="http://schemas.microsoft.com/office/drawing/2014/main" val="170826566"/>
                    </a:ext>
                  </a:extLst>
                </a:gridCol>
                <a:gridCol w="413082">
                  <a:extLst>
                    <a:ext uri="{9D8B030D-6E8A-4147-A177-3AD203B41FA5}">
                      <a16:colId xmlns:a16="http://schemas.microsoft.com/office/drawing/2014/main" val="3718950467"/>
                    </a:ext>
                  </a:extLst>
                </a:gridCol>
                <a:gridCol w="512397">
                  <a:extLst>
                    <a:ext uri="{9D8B030D-6E8A-4147-A177-3AD203B41FA5}">
                      <a16:colId xmlns:a16="http://schemas.microsoft.com/office/drawing/2014/main" val="2344838722"/>
                    </a:ext>
                  </a:extLst>
                </a:gridCol>
                <a:gridCol w="765335">
                  <a:extLst>
                    <a:ext uri="{9D8B030D-6E8A-4147-A177-3AD203B41FA5}">
                      <a16:colId xmlns:a16="http://schemas.microsoft.com/office/drawing/2014/main" val="1948129596"/>
                    </a:ext>
                  </a:extLst>
                </a:gridCol>
                <a:gridCol w="1432596">
                  <a:extLst>
                    <a:ext uri="{9D8B030D-6E8A-4147-A177-3AD203B41FA5}">
                      <a16:colId xmlns:a16="http://schemas.microsoft.com/office/drawing/2014/main" val="29733467"/>
                    </a:ext>
                  </a:extLst>
                </a:gridCol>
                <a:gridCol w="512397">
                  <a:extLst>
                    <a:ext uri="{9D8B030D-6E8A-4147-A177-3AD203B41FA5}">
                      <a16:colId xmlns:a16="http://schemas.microsoft.com/office/drawing/2014/main" val="2991846103"/>
                    </a:ext>
                  </a:extLst>
                </a:gridCol>
                <a:gridCol w="1344967">
                  <a:extLst>
                    <a:ext uri="{9D8B030D-6E8A-4147-A177-3AD203B41FA5}">
                      <a16:colId xmlns:a16="http://schemas.microsoft.com/office/drawing/2014/main" val="976494582"/>
                    </a:ext>
                  </a:extLst>
                </a:gridCol>
                <a:gridCol w="451792">
                  <a:extLst>
                    <a:ext uri="{9D8B030D-6E8A-4147-A177-3AD203B41FA5}">
                      <a16:colId xmlns:a16="http://schemas.microsoft.com/office/drawing/2014/main" val="969798585"/>
                    </a:ext>
                  </a:extLst>
                </a:gridCol>
                <a:gridCol w="411423">
                  <a:extLst>
                    <a:ext uri="{9D8B030D-6E8A-4147-A177-3AD203B41FA5}">
                      <a16:colId xmlns:a16="http://schemas.microsoft.com/office/drawing/2014/main" val="2804110606"/>
                    </a:ext>
                  </a:extLst>
                </a:gridCol>
                <a:gridCol w="515616">
                  <a:extLst>
                    <a:ext uri="{9D8B030D-6E8A-4147-A177-3AD203B41FA5}">
                      <a16:colId xmlns:a16="http://schemas.microsoft.com/office/drawing/2014/main" val="3074943369"/>
                    </a:ext>
                  </a:extLst>
                </a:gridCol>
                <a:gridCol w="541167">
                  <a:extLst>
                    <a:ext uri="{9D8B030D-6E8A-4147-A177-3AD203B41FA5}">
                      <a16:colId xmlns:a16="http://schemas.microsoft.com/office/drawing/2014/main" val="2840404670"/>
                    </a:ext>
                  </a:extLst>
                </a:gridCol>
                <a:gridCol w="420908">
                  <a:extLst>
                    <a:ext uri="{9D8B030D-6E8A-4147-A177-3AD203B41FA5}">
                      <a16:colId xmlns:a16="http://schemas.microsoft.com/office/drawing/2014/main" val="2223891534"/>
                    </a:ext>
                  </a:extLst>
                </a:gridCol>
                <a:gridCol w="481037">
                  <a:extLst>
                    <a:ext uri="{9D8B030D-6E8A-4147-A177-3AD203B41FA5}">
                      <a16:colId xmlns:a16="http://schemas.microsoft.com/office/drawing/2014/main" val="3609185699"/>
                    </a:ext>
                  </a:extLst>
                </a:gridCol>
                <a:gridCol w="601296">
                  <a:extLst>
                    <a:ext uri="{9D8B030D-6E8A-4147-A177-3AD203B41FA5}">
                      <a16:colId xmlns:a16="http://schemas.microsoft.com/office/drawing/2014/main" val="1085095731"/>
                    </a:ext>
                  </a:extLst>
                </a:gridCol>
                <a:gridCol w="481037">
                  <a:extLst>
                    <a:ext uri="{9D8B030D-6E8A-4147-A177-3AD203B41FA5}">
                      <a16:colId xmlns:a16="http://schemas.microsoft.com/office/drawing/2014/main" val="3572895045"/>
                    </a:ext>
                  </a:extLst>
                </a:gridCol>
                <a:gridCol w="420908">
                  <a:extLst>
                    <a:ext uri="{9D8B030D-6E8A-4147-A177-3AD203B41FA5}">
                      <a16:colId xmlns:a16="http://schemas.microsoft.com/office/drawing/2014/main" val="3335250609"/>
                    </a:ext>
                  </a:extLst>
                </a:gridCol>
                <a:gridCol w="516600">
                  <a:extLst>
                    <a:ext uri="{9D8B030D-6E8A-4147-A177-3AD203B41FA5}">
                      <a16:colId xmlns:a16="http://schemas.microsoft.com/office/drawing/2014/main" val="1896432115"/>
                    </a:ext>
                  </a:extLst>
                </a:gridCol>
                <a:gridCol w="476547">
                  <a:extLst>
                    <a:ext uri="{9D8B030D-6E8A-4147-A177-3AD203B41FA5}">
                      <a16:colId xmlns:a16="http://schemas.microsoft.com/office/drawing/2014/main" val="3113483564"/>
                    </a:ext>
                  </a:extLst>
                </a:gridCol>
              </a:tblGrid>
              <a:tr h="335203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□</a:t>
                      </a:r>
                      <a:endParaRPr lang="ko-KR" altLang="en-US" sz="900" dirty="0">
                        <a:effectLst/>
                      </a:endParaRPr>
                    </a:p>
                  </a:txBody>
                  <a:tcPr marL="91442" marR="91442" marT="45683" marB="45683">
                    <a:lnL>
                      <a:noFill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신청자</a:t>
                      </a: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ID</a:t>
                      </a:r>
                      <a:endParaRPr lang="ko-KR" altLang="en-US" sz="8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핸드폰번호</a:t>
                      </a: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교내</a:t>
                      </a:r>
                      <a:endParaRPr lang="ko-KR" altLang="en-US" sz="8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구분</a:t>
                      </a: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분야</a:t>
                      </a: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세부분야</a:t>
                      </a: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과정명</a:t>
                      </a:r>
                      <a:endParaRPr lang="en-US" altLang="ko-KR" sz="8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연번</a:t>
                      </a: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과정명</a:t>
                      </a:r>
                      <a:endParaRPr lang="ko-KR" altLang="en-US" sz="8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권장회차</a:t>
                      </a:r>
                      <a:endParaRPr lang="ko-KR" altLang="en-US" sz="8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신청회차</a:t>
                      </a:r>
                      <a:endParaRPr lang="ko-KR" altLang="en-US" sz="8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신청서</a:t>
                      </a: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강의영상</a:t>
                      </a: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가점</a:t>
                      </a: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반려</a:t>
                      </a: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평점</a:t>
                      </a: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적합</a:t>
                      </a: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미선정사유</a:t>
                      </a: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선정결과</a:t>
                      </a: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8444086"/>
                  </a:ext>
                </a:extLst>
              </a:tr>
              <a:tr h="213285"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□</a:t>
                      </a:r>
                      <a:endParaRPr lang="en-US" sz="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91442" marR="91442" marT="45683" marB="45683" anchor="ctr">
                    <a:lnL>
                      <a:noFill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u="sng" dirty="0">
                          <a:solidFill>
                            <a:srgbClr val="0D6EF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홍길동</a:t>
                      </a:r>
                      <a:endParaRPr lang="ko-KR" altLang="en-US" sz="8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42" marR="91442" marT="45683" marB="45683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testJh5</a:t>
                      </a:r>
                    </a:p>
                  </a:txBody>
                  <a:tcPr marL="91442" marR="91442" marT="45683" marB="45683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010-1111-2222</a:t>
                      </a:r>
                    </a:p>
                  </a:txBody>
                  <a:tcPr marL="91442" marR="91442" marT="45683" marB="45683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</a:t>
                      </a:r>
                    </a:p>
                  </a:txBody>
                  <a:tcPr marL="91442" marR="91442" marT="45683" marB="45683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신기술</a:t>
                      </a:r>
                    </a:p>
                  </a:txBody>
                  <a:tcPr marL="91442" marR="91442" marT="45683" marB="45683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인공지능</a:t>
                      </a:r>
                      <a:r>
                        <a:rPr lang="en-US" altLang="ko-KR" sz="8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(AI)</a:t>
                      </a:r>
                    </a:p>
                  </a:txBody>
                  <a:tcPr marL="91442" marR="91442" marT="45683" marB="45683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인공지능</a:t>
                      </a:r>
                      <a:r>
                        <a:rPr lang="en-US" altLang="ko-KR" sz="8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(AI) </a:t>
                      </a:r>
                      <a:r>
                        <a:rPr lang="ko-KR" altLang="en-US" sz="8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플랫폼 전문가</a:t>
                      </a:r>
                    </a:p>
                  </a:txBody>
                  <a:tcPr marL="91442" marR="91442" marT="45683" marB="45683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</a:t>
                      </a:r>
                    </a:p>
                  </a:txBody>
                  <a:tcPr marL="91442" marR="91442" marT="45683" marB="45683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 저장 기술과 관리</a:t>
                      </a:r>
                    </a:p>
                  </a:txBody>
                  <a:tcPr marL="91442" marR="91442" marT="45683" marB="45683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91442" marR="91442" marT="45683" marB="45683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91442" marR="91442" marT="45683" marB="45683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8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42" marR="91442" marT="45683" marB="45683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</a:t>
                      </a:r>
                    </a:p>
                  </a:txBody>
                  <a:tcPr marL="91442" marR="91442" marT="45683" marB="45683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42" marR="91442" marT="45683" marB="45683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</a:t>
                      </a:r>
                    </a:p>
                  </a:txBody>
                  <a:tcPr marL="91442" marR="91442" marT="45683" marB="45683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반려완료</a:t>
                      </a:r>
                    </a:p>
                  </a:txBody>
                  <a:tcPr marL="91442" marR="91442" marT="45683" marB="45683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  <a:endParaRPr lang="ko-KR" altLang="en-US" sz="8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42" marR="91442" marT="45683" marB="45683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적합</a:t>
                      </a:r>
                    </a:p>
                  </a:txBody>
                  <a:tcPr marL="91442" marR="91442" marT="45683" marB="45683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8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42" marR="91442" marT="45683" marB="45683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선정</a:t>
                      </a:r>
                    </a:p>
                  </a:txBody>
                  <a:tcPr marL="91442" marR="91442" marT="45683" marB="45683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8891806"/>
                  </a:ext>
                </a:extLst>
              </a:tr>
              <a:tr h="213285"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□</a:t>
                      </a:r>
                      <a:endParaRPr lang="en-US" sz="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91442" marR="91442" marT="45683" marB="45683" anchor="ctr">
                    <a:lnL>
                      <a:noFill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u="sng" dirty="0">
                          <a:solidFill>
                            <a:srgbClr val="0D6EF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</a:t>
                      </a:r>
                      <a:r>
                        <a:rPr lang="en-US" altLang="ko-KR" sz="800" u="sng" dirty="0">
                          <a:solidFill>
                            <a:srgbClr val="0D6EF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OO</a:t>
                      </a:r>
                      <a:endParaRPr lang="ko-KR" altLang="en-US" sz="8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42" marR="91442" marT="45683" marB="45683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testJh5</a:t>
                      </a:r>
                    </a:p>
                  </a:txBody>
                  <a:tcPr marL="91442" marR="91442" marT="45683" marB="45683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010-1111-2222</a:t>
                      </a:r>
                    </a:p>
                  </a:txBody>
                  <a:tcPr marL="91442" marR="91442" marT="45683" marB="45683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</a:t>
                      </a:r>
                    </a:p>
                  </a:txBody>
                  <a:tcPr marL="91442" marR="91442" marT="45683" marB="45683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신기술</a:t>
                      </a:r>
                    </a:p>
                  </a:txBody>
                  <a:tcPr marL="91442" marR="91442" marT="45683" marB="45683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인공지능</a:t>
                      </a:r>
                      <a:r>
                        <a:rPr lang="en-US" altLang="ko-KR" sz="8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(AI)</a:t>
                      </a:r>
                    </a:p>
                  </a:txBody>
                  <a:tcPr marL="91442" marR="91442" marT="45683" marB="45683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인공지능</a:t>
                      </a:r>
                      <a:r>
                        <a:rPr lang="en-US" altLang="ko-KR" sz="8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(AI) </a:t>
                      </a:r>
                      <a:r>
                        <a:rPr lang="ko-KR" altLang="en-US" sz="8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플랫폼 전문가</a:t>
                      </a:r>
                    </a:p>
                  </a:txBody>
                  <a:tcPr marL="91442" marR="91442" marT="45683" marB="45683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</a:t>
                      </a:r>
                    </a:p>
                  </a:txBody>
                  <a:tcPr marL="91442" marR="91442" marT="45683" marB="45683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 저장 기술과 관리</a:t>
                      </a:r>
                    </a:p>
                  </a:txBody>
                  <a:tcPr marL="91442" marR="91442" marT="45683" marB="45683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91442" marR="91442" marT="45683" marB="45683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91442" marR="91442" marT="45683" marB="45683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8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42" marR="91442" marT="45683" marB="45683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42" marR="91442" marT="45683" marB="45683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42" marR="91442" marT="45683" marB="45683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</a:t>
                      </a:r>
                    </a:p>
                  </a:txBody>
                  <a:tcPr marL="91442" marR="91442" marT="45683" marB="45683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8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42" marR="91442" marT="45683" marB="45683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  <a:endParaRPr lang="ko-KR" altLang="en-US" sz="8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42" marR="91442" marT="45683" marB="45683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적합</a:t>
                      </a:r>
                    </a:p>
                  </a:txBody>
                  <a:tcPr marL="91442" marR="91442" marT="45683" marB="45683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8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42" marR="91442" marT="45683" marB="45683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선정</a:t>
                      </a:r>
                    </a:p>
                  </a:txBody>
                  <a:tcPr marL="91442" marR="91442" marT="45683" marB="45683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2019522"/>
                  </a:ext>
                </a:extLst>
              </a:tr>
              <a:tr h="262052"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91442" marR="91442" marT="45683" marB="45683" anchor="ctr">
                    <a:lnL>
                      <a:noFill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0" u="sng" kern="0" spc="0" dirty="0">
                        <a:solidFill>
                          <a:srgbClr val="0000FF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u="sng" kern="0" spc="0" dirty="0">
                        <a:solidFill>
                          <a:srgbClr val="0000FF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u="none" kern="0" spc="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u="sng" kern="0" spc="0" dirty="0">
                        <a:solidFill>
                          <a:srgbClr val="0000FF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u="sng" kern="0" spc="0" dirty="0">
                        <a:solidFill>
                          <a:srgbClr val="0000FF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u="sng" kern="0" spc="0" dirty="0">
                        <a:solidFill>
                          <a:srgbClr val="0000FF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459456"/>
                  </a:ext>
                </a:extLst>
              </a:tr>
              <a:tr h="262052">
                <a:tc>
                  <a:txBody>
                    <a:bodyPr/>
                    <a:lstStyle/>
                    <a:p>
                      <a:pPr marL="0" marR="0" lvl="0" indent="0" algn="ctr" defTabSz="1028700" rtl="0" eaLnBrk="1" fontAlgn="ctr" latinLnBrk="0" hangingPunct="1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u="sng" kern="0" spc="0" dirty="0">
                        <a:solidFill>
                          <a:srgbClr val="0000FF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2" marR="91442" marT="45683" marB="45683" anchor="ctr">
                    <a:lnL>
                      <a:noFill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ctr" latinLnBrk="0" hangingPunct="1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u="sng" kern="0" spc="0" dirty="0">
                        <a:solidFill>
                          <a:srgbClr val="0000FF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ctr" latinLnBrk="0" hangingPunct="1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u="sng" kern="0" spc="0" dirty="0">
                        <a:solidFill>
                          <a:srgbClr val="0000FF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u="sng" kern="0" spc="0" dirty="0">
                        <a:solidFill>
                          <a:srgbClr val="0000FF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u="sng" kern="0" spc="0" dirty="0">
                        <a:solidFill>
                          <a:srgbClr val="0000FF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u="sng" kern="0" spc="0" dirty="0">
                        <a:solidFill>
                          <a:srgbClr val="0000FF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u="sng" kern="0" spc="0" dirty="0">
                        <a:solidFill>
                          <a:srgbClr val="0000FF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9841898"/>
                  </a:ext>
                </a:extLst>
              </a:tr>
            </a:tbl>
          </a:graphicData>
        </a:graphic>
      </p:graphicFrame>
      <p:sp>
        <p:nvSpPr>
          <p:cNvPr id="55" name="직사각형 54">
            <a:extLst>
              <a:ext uri="{FF2B5EF4-FFF2-40B4-BE49-F238E27FC236}">
                <a16:creationId xmlns:a16="http://schemas.microsoft.com/office/drawing/2014/main" id="{F773E563-1C37-49E4-A58C-1F985280E3D0}"/>
              </a:ext>
            </a:extLst>
          </p:cNvPr>
          <p:cNvSpPr/>
          <p:nvPr/>
        </p:nvSpPr>
        <p:spPr>
          <a:xfrm>
            <a:off x="8610600" y="4451350"/>
            <a:ext cx="541338" cy="23971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rmAutofit/>
          </a:bodyPr>
          <a:lstStyle/>
          <a:p>
            <a:pPr algn="ctr">
              <a:defRPr/>
            </a:pPr>
            <a:r>
              <a:rPr lang="ko-KR" altLang="en-US" sz="75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다운로드</a:t>
            </a:r>
            <a:endParaRPr lang="ko-KR" altLang="en-US" sz="75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Segoe UI" panose="020B0502040204020203" pitchFamily="34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5CA1A02F-6DA4-4613-BF23-24F3EE80B366}"/>
              </a:ext>
            </a:extLst>
          </p:cNvPr>
          <p:cNvSpPr/>
          <p:nvPr/>
        </p:nvSpPr>
        <p:spPr>
          <a:xfrm>
            <a:off x="9718675" y="4451350"/>
            <a:ext cx="371475" cy="23971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rmAutofit/>
          </a:bodyPr>
          <a:lstStyle/>
          <a:p>
            <a:pPr algn="ctr">
              <a:defRPr/>
            </a:pPr>
            <a:r>
              <a:rPr lang="en-US" altLang="ko-KR" sz="700" dirty="0">
                <a:solidFill>
                  <a:schemeClr val="tx1"/>
                </a:solidFill>
              </a:rPr>
              <a:t>BTA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3A901DC8-1A0A-4E92-8807-25469E622FEB}"/>
              </a:ext>
            </a:extLst>
          </p:cNvPr>
          <p:cNvSpPr/>
          <p:nvPr/>
        </p:nvSpPr>
        <p:spPr>
          <a:xfrm>
            <a:off x="10714038" y="4656138"/>
            <a:ext cx="390525" cy="25717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rmAutofit/>
          </a:bodyPr>
          <a:lstStyle/>
          <a:p>
            <a:pPr algn="ctr">
              <a:defRPr/>
            </a:pPr>
            <a:r>
              <a:rPr lang="ko-KR" altLang="en-US" sz="700" dirty="0">
                <a:solidFill>
                  <a:schemeClr val="tx1"/>
                </a:solidFill>
              </a:rPr>
              <a:t>반려</a:t>
            </a:r>
            <a:endParaRPr lang="en-US" altLang="ko-KR" sz="700" dirty="0">
              <a:solidFill>
                <a:schemeClr val="tx1"/>
              </a:solidFill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5C3392B0-2BF1-49FB-8046-20C1D0EF47A0}"/>
              </a:ext>
            </a:extLst>
          </p:cNvPr>
          <p:cNvSpPr/>
          <p:nvPr/>
        </p:nvSpPr>
        <p:spPr>
          <a:xfrm>
            <a:off x="8626475" y="4676775"/>
            <a:ext cx="541338" cy="2413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rmAutofit/>
          </a:bodyPr>
          <a:lstStyle/>
          <a:p>
            <a:pPr algn="ctr">
              <a:defRPr/>
            </a:pPr>
            <a:r>
              <a:rPr lang="ko-KR" altLang="en-US" sz="75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다운로드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A6E4B585-2C91-44D7-8685-AB5C792EF1B9}"/>
              </a:ext>
            </a:extLst>
          </p:cNvPr>
          <p:cNvSpPr/>
          <p:nvPr/>
        </p:nvSpPr>
        <p:spPr>
          <a:xfrm>
            <a:off x="9177338" y="4676775"/>
            <a:ext cx="541337" cy="2413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rmAutofit/>
          </a:bodyPr>
          <a:lstStyle/>
          <a:p>
            <a:pPr algn="ctr">
              <a:defRPr/>
            </a:pPr>
            <a:r>
              <a:rPr lang="ko-KR" altLang="en-US" sz="75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다운로드</a:t>
            </a:r>
            <a:endParaRPr lang="ko-KR" altLang="en-US" sz="75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Segoe UI" panose="020B0502040204020203" pitchFamily="34" charset="0"/>
            </a:endParaRPr>
          </a:p>
        </p:txBody>
      </p:sp>
      <p:grpSp>
        <p:nvGrpSpPr>
          <p:cNvPr id="59613" name="그룹 121">
            <a:extLst>
              <a:ext uri="{FF2B5EF4-FFF2-40B4-BE49-F238E27FC236}">
                <a16:creationId xmlns:a16="http://schemas.microsoft.com/office/drawing/2014/main" id="{ECF052AC-AFD3-4B9F-A792-63FA44F57279}"/>
              </a:ext>
            </a:extLst>
          </p:cNvPr>
          <p:cNvGrpSpPr>
            <a:grpSpLocks/>
          </p:cNvGrpSpPr>
          <p:nvPr/>
        </p:nvGrpSpPr>
        <p:grpSpPr bwMode="auto">
          <a:xfrm>
            <a:off x="8489950" y="4322763"/>
            <a:ext cx="200025" cy="246062"/>
            <a:chOff x="2012774" y="1438295"/>
            <a:chExt cx="200368" cy="245280"/>
          </a:xfrm>
        </p:grpSpPr>
        <p:sp>
          <p:nvSpPr>
            <p:cNvPr id="139" name="Google Shape;2970;p125">
              <a:extLst>
                <a:ext uri="{FF2B5EF4-FFF2-40B4-BE49-F238E27FC236}">
                  <a16:creationId xmlns:a16="http://schemas.microsoft.com/office/drawing/2014/main" id="{6499C4EA-2490-492E-BA0D-64AA119653E6}"/>
                </a:ext>
              </a:extLst>
            </p:cNvPr>
            <p:cNvSpPr/>
            <p:nvPr/>
          </p:nvSpPr>
          <p:spPr>
            <a:xfrm>
              <a:off x="2012774" y="1463614"/>
              <a:ext cx="200368" cy="19938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lIns="91425" tIns="45700" rIns="91425" bIns="45700"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  <a:defRPr/>
              </a:pPr>
              <a:endParaRPr kumimoji="0" sz="800" dirty="0">
                <a:solidFill>
                  <a:prstClr val="white"/>
                </a:solidFill>
                <a:latin typeface="맑은 고딕" panose="020F0502020204030204"/>
                <a:ea typeface="+mn-ea"/>
                <a:cs typeface="Arial"/>
                <a:sym typeface="Arial"/>
              </a:endParaRPr>
            </a:p>
          </p:txBody>
        </p:sp>
        <p:sp>
          <p:nvSpPr>
            <p:cNvPr id="59631" name="Google Shape;423;p35">
              <a:extLst>
                <a:ext uri="{FF2B5EF4-FFF2-40B4-BE49-F238E27FC236}">
                  <a16:creationId xmlns:a16="http://schemas.microsoft.com/office/drawing/2014/main" id="{5A5F18E1-F289-4311-A1E5-CEF2F9F9D2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745" y="1438295"/>
              <a:ext cx="189237" cy="245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14:hiddenLine>
              </a:ext>
            </a:extLst>
          </p:spPr>
          <p:txBody>
            <a:bodyPr lIns="0" tIns="45700" rIns="0" bIns="45700" anchor="ctr"/>
            <a:lstStyle>
              <a:lvl1pPr latinLnBrk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kumimoji="0" lang="en-US" altLang="ko-KR" sz="800">
                  <a:solidFill>
                    <a:srgbClr val="FFFFFF"/>
                  </a:solidFill>
                  <a:cs typeface="Arial" panose="020B0604020202020204" pitchFamily="34" charset="0"/>
                  <a:sym typeface="Arial" panose="020B0604020202020204" pitchFamily="34" charset="0"/>
                </a:rPr>
                <a:t>15</a:t>
              </a:r>
              <a:endParaRPr kumimoji="0" lang="ko-KR" altLang="ko-KR" sz="800">
                <a:solidFill>
                  <a:srgbClr val="FFFFFF"/>
                </a:solidFill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59614" name="그룹 121">
            <a:extLst>
              <a:ext uri="{FF2B5EF4-FFF2-40B4-BE49-F238E27FC236}">
                <a16:creationId xmlns:a16="http://schemas.microsoft.com/office/drawing/2014/main" id="{EA2DBC37-D446-49AC-8E89-5A5C77EDA8B1}"/>
              </a:ext>
            </a:extLst>
          </p:cNvPr>
          <p:cNvGrpSpPr>
            <a:grpSpLocks/>
          </p:cNvGrpSpPr>
          <p:nvPr/>
        </p:nvGrpSpPr>
        <p:grpSpPr bwMode="auto">
          <a:xfrm>
            <a:off x="9632950" y="4325938"/>
            <a:ext cx="200025" cy="244475"/>
            <a:chOff x="2012774" y="1438295"/>
            <a:chExt cx="200368" cy="245280"/>
          </a:xfrm>
        </p:grpSpPr>
        <p:sp>
          <p:nvSpPr>
            <p:cNvPr id="142" name="Google Shape;2970;p125">
              <a:extLst>
                <a:ext uri="{FF2B5EF4-FFF2-40B4-BE49-F238E27FC236}">
                  <a16:creationId xmlns:a16="http://schemas.microsoft.com/office/drawing/2014/main" id="{D58B4197-F5C3-4192-8DA3-45B543BC4247}"/>
                </a:ext>
              </a:extLst>
            </p:cNvPr>
            <p:cNvSpPr/>
            <p:nvPr/>
          </p:nvSpPr>
          <p:spPr>
            <a:xfrm>
              <a:off x="2012774" y="1463779"/>
              <a:ext cx="200368" cy="19909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lIns="91425" tIns="45700" rIns="91425" bIns="45700"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  <a:defRPr/>
              </a:pPr>
              <a:endParaRPr kumimoji="0" sz="800" dirty="0">
                <a:solidFill>
                  <a:prstClr val="white"/>
                </a:solidFill>
                <a:latin typeface="맑은 고딕" panose="020F0502020204030204"/>
                <a:ea typeface="+mn-ea"/>
                <a:cs typeface="Arial"/>
                <a:sym typeface="Arial"/>
              </a:endParaRPr>
            </a:p>
          </p:txBody>
        </p:sp>
        <p:sp>
          <p:nvSpPr>
            <p:cNvPr id="59629" name="Google Shape;423;p35">
              <a:extLst>
                <a:ext uri="{FF2B5EF4-FFF2-40B4-BE49-F238E27FC236}">
                  <a16:creationId xmlns:a16="http://schemas.microsoft.com/office/drawing/2014/main" id="{1FABDD03-9ADF-493C-BD45-D1374FCD3D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745" y="1438295"/>
              <a:ext cx="189237" cy="245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14:hiddenLine>
              </a:ext>
            </a:extLst>
          </p:spPr>
          <p:txBody>
            <a:bodyPr lIns="0" tIns="45700" rIns="0" bIns="45700" anchor="ctr"/>
            <a:lstStyle>
              <a:lvl1pPr latinLnBrk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kumimoji="0" lang="en-US" altLang="ko-KR" sz="800">
                  <a:solidFill>
                    <a:srgbClr val="FFFFFF"/>
                  </a:solidFill>
                  <a:cs typeface="Arial" panose="020B0604020202020204" pitchFamily="34" charset="0"/>
                  <a:sym typeface="Arial" panose="020B0604020202020204" pitchFamily="34" charset="0"/>
                </a:rPr>
                <a:t>16</a:t>
              </a:r>
              <a:endParaRPr kumimoji="0" lang="ko-KR" altLang="ko-KR" sz="800">
                <a:solidFill>
                  <a:srgbClr val="FFFFFF"/>
                </a:solidFill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59615" name="그룹 121">
            <a:extLst>
              <a:ext uri="{FF2B5EF4-FFF2-40B4-BE49-F238E27FC236}">
                <a16:creationId xmlns:a16="http://schemas.microsoft.com/office/drawing/2014/main" id="{A6FACE73-4694-49C6-BA8C-827D5E136657}"/>
              </a:ext>
            </a:extLst>
          </p:cNvPr>
          <p:cNvGrpSpPr>
            <a:grpSpLocks/>
          </p:cNvGrpSpPr>
          <p:nvPr/>
        </p:nvGrpSpPr>
        <p:grpSpPr bwMode="auto">
          <a:xfrm>
            <a:off x="10650538" y="4548188"/>
            <a:ext cx="200025" cy="246062"/>
            <a:chOff x="2012774" y="1438295"/>
            <a:chExt cx="200368" cy="245280"/>
          </a:xfrm>
        </p:grpSpPr>
        <p:sp>
          <p:nvSpPr>
            <p:cNvPr id="145" name="Google Shape;2970;p125">
              <a:extLst>
                <a:ext uri="{FF2B5EF4-FFF2-40B4-BE49-F238E27FC236}">
                  <a16:creationId xmlns:a16="http://schemas.microsoft.com/office/drawing/2014/main" id="{3A90AF33-3D28-4A60-8175-AFD6F4C472CE}"/>
                </a:ext>
              </a:extLst>
            </p:cNvPr>
            <p:cNvSpPr/>
            <p:nvPr/>
          </p:nvSpPr>
          <p:spPr>
            <a:xfrm>
              <a:off x="2012774" y="1463614"/>
              <a:ext cx="200368" cy="19938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lIns="91425" tIns="45700" rIns="91425" bIns="45700"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  <a:defRPr/>
              </a:pPr>
              <a:endParaRPr kumimoji="0" sz="800" dirty="0">
                <a:solidFill>
                  <a:prstClr val="white"/>
                </a:solidFill>
                <a:latin typeface="맑은 고딕" panose="020F0502020204030204"/>
                <a:ea typeface="+mn-ea"/>
                <a:cs typeface="Arial"/>
                <a:sym typeface="Arial"/>
              </a:endParaRPr>
            </a:p>
          </p:txBody>
        </p:sp>
        <p:sp>
          <p:nvSpPr>
            <p:cNvPr id="59627" name="Google Shape;423;p35">
              <a:extLst>
                <a:ext uri="{FF2B5EF4-FFF2-40B4-BE49-F238E27FC236}">
                  <a16:creationId xmlns:a16="http://schemas.microsoft.com/office/drawing/2014/main" id="{AE354502-5872-4088-9DDE-4D97BE72CE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745" y="1438295"/>
              <a:ext cx="189237" cy="245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14:hiddenLine>
              </a:ext>
            </a:extLst>
          </p:spPr>
          <p:txBody>
            <a:bodyPr lIns="0" tIns="45700" rIns="0" bIns="45700" anchor="ctr"/>
            <a:lstStyle>
              <a:lvl1pPr latinLnBrk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kumimoji="0" lang="en-US" altLang="ko-KR" sz="800">
                  <a:solidFill>
                    <a:srgbClr val="FFFFFF"/>
                  </a:solidFill>
                  <a:cs typeface="Arial" panose="020B0604020202020204" pitchFamily="34" charset="0"/>
                  <a:sym typeface="Arial" panose="020B0604020202020204" pitchFamily="34" charset="0"/>
                </a:rPr>
                <a:t>17</a:t>
              </a:r>
              <a:endParaRPr kumimoji="0" lang="ko-KR" altLang="ko-KR" sz="800">
                <a:solidFill>
                  <a:srgbClr val="FFFFFF"/>
                </a:solidFill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59616" name="그룹 121">
            <a:extLst>
              <a:ext uri="{FF2B5EF4-FFF2-40B4-BE49-F238E27FC236}">
                <a16:creationId xmlns:a16="http://schemas.microsoft.com/office/drawing/2014/main" id="{C8F78C80-0515-49B4-B376-AD3FAA64DE6E}"/>
              </a:ext>
            </a:extLst>
          </p:cNvPr>
          <p:cNvGrpSpPr>
            <a:grpSpLocks/>
          </p:cNvGrpSpPr>
          <p:nvPr/>
        </p:nvGrpSpPr>
        <p:grpSpPr bwMode="auto">
          <a:xfrm>
            <a:off x="3105150" y="5481638"/>
            <a:ext cx="200025" cy="246062"/>
            <a:chOff x="2012774" y="1438295"/>
            <a:chExt cx="200368" cy="245280"/>
          </a:xfrm>
        </p:grpSpPr>
        <p:sp>
          <p:nvSpPr>
            <p:cNvPr id="90" name="Google Shape;2970;p125">
              <a:extLst>
                <a:ext uri="{FF2B5EF4-FFF2-40B4-BE49-F238E27FC236}">
                  <a16:creationId xmlns:a16="http://schemas.microsoft.com/office/drawing/2014/main" id="{422C9B83-C10B-4DD5-8A94-59ADFA147335}"/>
                </a:ext>
              </a:extLst>
            </p:cNvPr>
            <p:cNvSpPr/>
            <p:nvPr/>
          </p:nvSpPr>
          <p:spPr>
            <a:xfrm>
              <a:off x="2012774" y="1463614"/>
              <a:ext cx="200368" cy="19938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lIns="91425" tIns="45700" rIns="91425" bIns="45700"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  <a:defRPr/>
              </a:pPr>
              <a:endParaRPr kumimoji="0" sz="800" dirty="0">
                <a:solidFill>
                  <a:prstClr val="white"/>
                </a:solidFill>
                <a:latin typeface="맑은 고딕" panose="020F0502020204030204"/>
                <a:ea typeface="+mn-ea"/>
                <a:cs typeface="Arial"/>
                <a:sym typeface="Arial"/>
              </a:endParaRPr>
            </a:p>
          </p:txBody>
        </p:sp>
        <p:sp>
          <p:nvSpPr>
            <p:cNvPr id="59625" name="Google Shape;423;p35">
              <a:extLst>
                <a:ext uri="{FF2B5EF4-FFF2-40B4-BE49-F238E27FC236}">
                  <a16:creationId xmlns:a16="http://schemas.microsoft.com/office/drawing/2014/main" id="{58546852-C6F0-464A-B70A-1B31B752E5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745" y="1438295"/>
              <a:ext cx="189237" cy="245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14:hiddenLine>
              </a:ext>
            </a:extLst>
          </p:spPr>
          <p:txBody>
            <a:bodyPr lIns="0" tIns="45700" rIns="0" bIns="45700" anchor="ctr"/>
            <a:lstStyle>
              <a:lvl1pPr latinLnBrk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kumimoji="0" lang="en-US" altLang="ko-KR" sz="800">
                  <a:solidFill>
                    <a:srgbClr val="FFFFFF"/>
                  </a:solidFill>
                  <a:cs typeface="Arial" panose="020B0604020202020204" pitchFamily="34" charset="0"/>
                  <a:sym typeface="Arial" panose="020B0604020202020204" pitchFamily="34" charset="0"/>
                </a:rPr>
                <a:t>18</a:t>
              </a:r>
              <a:endParaRPr kumimoji="0" lang="ko-KR" altLang="ko-KR" sz="800">
                <a:solidFill>
                  <a:srgbClr val="FFFFFF"/>
                </a:solidFill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sp>
        <p:nvSpPr>
          <p:cNvPr id="100" name="사각형: 둥근 모서리 99">
            <a:extLst>
              <a:ext uri="{FF2B5EF4-FFF2-40B4-BE49-F238E27FC236}">
                <a16:creationId xmlns:a16="http://schemas.microsoft.com/office/drawing/2014/main" id="{16011F6D-AEA9-4838-9A09-114C1DF26591}"/>
              </a:ext>
            </a:extLst>
          </p:cNvPr>
          <p:cNvSpPr/>
          <p:nvPr/>
        </p:nvSpPr>
        <p:spPr>
          <a:xfrm>
            <a:off x="871538" y="4124325"/>
            <a:ext cx="1022350" cy="1277938"/>
          </a:xfrm>
          <a:prstGeom prst="roundRect">
            <a:avLst>
              <a:gd name="adj" fmla="val 3883"/>
            </a:avLst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59618" name="그룹 121">
            <a:extLst>
              <a:ext uri="{FF2B5EF4-FFF2-40B4-BE49-F238E27FC236}">
                <a16:creationId xmlns:a16="http://schemas.microsoft.com/office/drawing/2014/main" id="{74AA31D6-391E-47B5-BEB6-D6F2D4CE2217}"/>
              </a:ext>
            </a:extLst>
          </p:cNvPr>
          <p:cNvGrpSpPr>
            <a:grpSpLocks/>
          </p:cNvGrpSpPr>
          <p:nvPr/>
        </p:nvGrpSpPr>
        <p:grpSpPr bwMode="auto">
          <a:xfrm>
            <a:off x="911225" y="4327525"/>
            <a:ext cx="200025" cy="246063"/>
            <a:chOff x="2012774" y="1438295"/>
            <a:chExt cx="200368" cy="245280"/>
          </a:xfrm>
        </p:grpSpPr>
        <p:sp>
          <p:nvSpPr>
            <p:cNvPr id="110" name="Google Shape;2970;p125">
              <a:extLst>
                <a:ext uri="{FF2B5EF4-FFF2-40B4-BE49-F238E27FC236}">
                  <a16:creationId xmlns:a16="http://schemas.microsoft.com/office/drawing/2014/main" id="{BD16AE0F-E7A0-450D-8EF7-B22E751BB6CF}"/>
                </a:ext>
              </a:extLst>
            </p:cNvPr>
            <p:cNvSpPr/>
            <p:nvPr/>
          </p:nvSpPr>
          <p:spPr>
            <a:xfrm>
              <a:off x="2012774" y="1463614"/>
              <a:ext cx="200368" cy="19938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lIns="91425" tIns="45700" rIns="91425" bIns="45700"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  <a:defRPr/>
              </a:pPr>
              <a:endParaRPr kumimoji="0" sz="800" dirty="0">
                <a:solidFill>
                  <a:prstClr val="white"/>
                </a:solidFill>
                <a:latin typeface="맑은 고딕" panose="020F0502020204030204"/>
                <a:ea typeface="+mn-ea"/>
                <a:cs typeface="Arial"/>
                <a:sym typeface="Arial"/>
              </a:endParaRPr>
            </a:p>
          </p:txBody>
        </p:sp>
        <p:sp>
          <p:nvSpPr>
            <p:cNvPr id="59623" name="Google Shape;423;p35">
              <a:extLst>
                <a:ext uri="{FF2B5EF4-FFF2-40B4-BE49-F238E27FC236}">
                  <a16:creationId xmlns:a16="http://schemas.microsoft.com/office/drawing/2014/main" id="{EEA5156E-EA6C-401E-B8CB-5E04C0A819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745" y="1438295"/>
              <a:ext cx="189237" cy="245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14:hiddenLine>
              </a:ext>
            </a:extLst>
          </p:spPr>
          <p:txBody>
            <a:bodyPr lIns="0" tIns="45700" rIns="0" bIns="45700" anchor="ctr"/>
            <a:lstStyle>
              <a:lvl1pPr latinLnBrk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kumimoji="0" lang="en-US" altLang="ko-KR" sz="800">
                  <a:solidFill>
                    <a:srgbClr val="FFFFFF"/>
                  </a:solidFill>
                  <a:cs typeface="Arial" panose="020B0604020202020204" pitchFamily="34" charset="0"/>
                  <a:sym typeface="Arial" panose="020B0604020202020204" pitchFamily="34" charset="0"/>
                </a:rPr>
                <a:t>14</a:t>
              </a:r>
              <a:endParaRPr kumimoji="0" lang="ko-KR" altLang="ko-KR" sz="800">
                <a:solidFill>
                  <a:srgbClr val="FFFFFF"/>
                </a:solidFill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59619" name="그룹 121">
            <a:extLst>
              <a:ext uri="{FF2B5EF4-FFF2-40B4-BE49-F238E27FC236}">
                <a16:creationId xmlns:a16="http://schemas.microsoft.com/office/drawing/2014/main" id="{C484010E-6FAB-429E-915A-C1598C2850A8}"/>
              </a:ext>
            </a:extLst>
          </p:cNvPr>
          <p:cNvGrpSpPr>
            <a:grpSpLocks/>
          </p:cNvGrpSpPr>
          <p:nvPr/>
        </p:nvGrpSpPr>
        <p:grpSpPr bwMode="auto">
          <a:xfrm>
            <a:off x="735013" y="3995738"/>
            <a:ext cx="260350" cy="246062"/>
            <a:chOff x="1970235" y="1438295"/>
            <a:chExt cx="260006" cy="245280"/>
          </a:xfrm>
        </p:grpSpPr>
        <p:sp>
          <p:nvSpPr>
            <p:cNvPr id="102" name="Google Shape;2970;p125">
              <a:extLst>
                <a:ext uri="{FF2B5EF4-FFF2-40B4-BE49-F238E27FC236}">
                  <a16:creationId xmlns:a16="http://schemas.microsoft.com/office/drawing/2014/main" id="{B17BAD4F-E790-4057-BA49-25DFB2E47611}"/>
                </a:ext>
              </a:extLst>
            </p:cNvPr>
            <p:cNvSpPr/>
            <p:nvPr/>
          </p:nvSpPr>
          <p:spPr>
            <a:xfrm>
              <a:off x="2013040" y="1463614"/>
              <a:ext cx="199761" cy="19938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lIns="91425" tIns="45700" rIns="91425" bIns="45700"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  <a:defRPr/>
              </a:pPr>
              <a:endParaRPr kumimoji="0" sz="800" dirty="0">
                <a:solidFill>
                  <a:prstClr val="white"/>
                </a:solidFill>
                <a:latin typeface="맑은 고딕" panose="020F0502020204030204"/>
                <a:ea typeface="+mn-ea"/>
                <a:cs typeface="Arial"/>
                <a:sym typeface="Arial"/>
              </a:endParaRPr>
            </a:p>
          </p:txBody>
        </p:sp>
        <p:sp>
          <p:nvSpPr>
            <p:cNvPr id="59621" name="Google Shape;423;p35">
              <a:extLst>
                <a:ext uri="{FF2B5EF4-FFF2-40B4-BE49-F238E27FC236}">
                  <a16:creationId xmlns:a16="http://schemas.microsoft.com/office/drawing/2014/main" id="{9ED55E2A-9ADD-4AA6-A6B0-5B9AAF7DB6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70235" y="1438295"/>
              <a:ext cx="260006" cy="245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14:hiddenLine>
              </a:ext>
            </a:extLst>
          </p:spPr>
          <p:txBody>
            <a:bodyPr lIns="0" tIns="45700" rIns="0" bIns="45700" anchor="ctr"/>
            <a:lstStyle>
              <a:lvl1pPr latinLnBrk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kumimoji="0" lang="en-US" altLang="ko-KR" sz="800">
                  <a:solidFill>
                    <a:srgbClr val="FFFFFF"/>
                  </a:solidFill>
                  <a:cs typeface="Arial" panose="020B0604020202020204" pitchFamily="34" charset="0"/>
                  <a:sym typeface="Arial" panose="020B0604020202020204" pitchFamily="34" charset="0"/>
                </a:rPr>
                <a:t>14-2</a:t>
              </a:r>
              <a:endParaRPr kumimoji="0" lang="ko-KR" altLang="ko-KR" sz="800">
                <a:solidFill>
                  <a:srgbClr val="FFFFFF"/>
                </a:solidFill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pic>
        <p:nvPicPr>
          <p:cNvPr id="69" name="그래픽 68">
            <a:extLst>
              <a:ext uri="{FF2B5EF4-FFF2-40B4-BE49-F238E27FC236}">
                <a16:creationId xmlns:a16="http://schemas.microsoft.com/office/drawing/2014/main" id="{A8F46F6A-7FD3-4F97-9982-7FBAD7965F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44727" y="5510336"/>
            <a:ext cx="2133871" cy="188665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Google Shape;423;p35">
            <a:extLst>
              <a:ext uri="{FF2B5EF4-FFF2-40B4-BE49-F238E27FC236}">
                <a16:creationId xmlns:a16="http://schemas.microsoft.com/office/drawing/2014/main" id="{AD7EC383-D95B-45E9-B9A8-DA3F7B771E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2450" y="1685925"/>
            <a:ext cx="7751763" cy="4087813"/>
          </a:xfrm>
          <a:prstGeom prst="rect">
            <a:avLst/>
          </a:prstGeom>
          <a:solidFill>
            <a:schemeClr val="bg1"/>
          </a:solidFill>
          <a:ln w="9525">
            <a:solidFill>
              <a:srgbClr val="A5A5A5"/>
            </a:solidFill>
            <a:round/>
            <a:headEnd type="none" w="sm" len="sm"/>
            <a:tailEnd type="none" w="sm" len="sm"/>
          </a:ln>
        </p:spPr>
        <p:txBody>
          <a:bodyPr lIns="0" tIns="45700" rIns="0" bIns="45700" anchor="ctr"/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latinLnBrk="0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ko-KR" altLang="ko-KR" sz="900">
                <a:solidFill>
                  <a:srgbClr val="7F7F7F"/>
                </a:solidFill>
                <a:latin typeface="Arial" panose="020B0604020202020204" pitchFamily="34" charset="0"/>
                <a:ea typeface="바탕체" panose="02030609000101010101" pitchFamily="17" charset="-127"/>
                <a:cs typeface="Arial" panose="020B0604020202020204" pitchFamily="34" charset="0"/>
                <a:sym typeface="Arial" panose="020B0604020202020204" pitchFamily="34" charset="0"/>
              </a:rPr>
              <a:t> </a:t>
            </a:r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5788B4EF-D625-40B0-A718-4A0DB39D17B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ko-KR" altLang="en-US" dirty="0"/>
              <a:t>접수현황 </a:t>
            </a:r>
            <a:r>
              <a:rPr lang="en-US" altLang="ko-KR" dirty="0"/>
              <a:t>&gt; </a:t>
            </a:r>
            <a:r>
              <a:rPr lang="ko-KR" altLang="en-US" dirty="0"/>
              <a:t>전체 </a:t>
            </a:r>
            <a:r>
              <a:rPr lang="en-US" altLang="ko-KR" dirty="0"/>
              <a:t>&gt; </a:t>
            </a:r>
            <a:r>
              <a:rPr lang="ko-KR" altLang="en-US" dirty="0" err="1"/>
              <a:t>공고별</a:t>
            </a:r>
            <a:r>
              <a:rPr lang="ko-KR" altLang="en-US" dirty="0"/>
              <a:t> </a:t>
            </a:r>
            <a:r>
              <a:rPr lang="en-US" altLang="ko-KR" dirty="0"/>
              <a:t>&gt; </a:t>
            </a:r>
            <a:r>
              <a:rPr lang="ko-KR" altLang="en-US" dirty="0"/>
              <a:t>신청자별</a:t>
            </a:r>
            <a:r>
              <a:rPr lang="en-US" altLang="ko-KR" dirty="0"/>
              <a:t>(3)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F4A4253-627E-4E88-BA26-B85BD667827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121" name="표 120">
            <a:extLst>
              <a:ext uri="{FF2B5EF4-FFF2-40B4-BE49-F238E27FC236}">
                <a16:creationId xmlns:a16="http://schemas.microsoft.com/office/drawing/2014/main" id="{530A1906-5E2B-4156-BDDC-A9E1AAE566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6195376"/>
              </p:ext>
            </p:extLst>
          </p:nvPr>
        </p:nvGraphicFramePr>
        <p:xfrm>
          <a:off x="8602663" y="361950"/>
          <a:ext cx="3589337" cy="25003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7677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  <a:gridCol w="3161660">
                  <a:extLst>
                    <a:ext uri="{9D8B030D-6E8A-4147-A177-3AD203B41FA5}">
                      <a16:colId xmlns:a16="http://schemas.microsoft.com/office/drawing/2014/main" val="2572474025"/>
                    </a:ext>
                  </a:extLst>
                </a:gridCol>
              </a:tblGrid>
              <a:tr h="213439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>
                          <a:solidFill>
                            <a:srgbClr val="4E5263"/>
                          </a:solidFill>
                          <a:latin typeface="+mn-ea"/>
                          <a:ea typeface="+mn-ea"/>
                          <a:sym typeface="맑은 고딕"/>
                        </a:rPr>
                        <a:t>Summery.</a:t>
                      </a:r>
                      <a:endParaRPr lang="en" altLang="ko-KR" sz="800" b="1" dirty="0">
                        <a:solidFill>
                          <a:srgbClr val="4E5263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</a:txBody>
                  <a:tcPr marL="91437" marR="91437" marT="45743" marB="45743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" altLang="ko-KR" sz="900" b="1" dirty="0">
                        <a:solidFill>
                          <a:srgbClr val="4E5263"/>
                        </a:solidFill>
                        <a:latin typeface="SF Pro Text" pitchFamily="2" charset="0"/>
                        <a:ea typeface="SF Pro Text" pitchFamily="2" charset="0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3880267"/>
                  </a:ext>
                </a:extLst>
              </a:tr>
              <a:tr h="457345">
                <a:tc gridSpan="2">
                  <a:txBody>
                    <a:bodyPr/>
                    <a:lstStyle/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선택한 공고를 신청한 모든 신청자의 접수현황을 조회합니다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.</a:t>
                      </a: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한 신청자가 여러 번 신청한 경우 모든 신청내역이 조회됩니다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.</a:t>
                      </a: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기본 정렬 기준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: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 최근 접수자 순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</a:txBody>
                  <a:tcPr marL="91437" marR="91437" marT="45743" marB="45743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2083066"/>
                  </a:ext>
                </a:extLst>
              </a:tr>
              <a:tr h="33542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14-1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58" marB="45758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0000"/>
                        </a:lnSpc>
                      </a:pP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신청자 상세정보 </a:t>
                      </a:r>
                      <a:r>
                        <a:rPr kumimoji="1" lang="ko-KR" altLang="en-US" sz="8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모달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팝업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indent="-171450" algn="just" latinLnBrk="1">
                        <a:lnSpc>
                          <a:spcPct val="100000"/>
                        </a:lnSpc>
                        <a:buFontTx/>
                        <a:buChar char="-"/>
                      </a:pP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14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번 신청자명 클릭 시 노출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58" marB="45758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6699591"/>
                  </a:ext>
                </a:extLst>
              </a:tr>
              <a:tr h="21346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55" marB="45755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800" b="0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55" marB="45755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3663967"/>
                  </a:ext>
                </a:extLst>
              </a:tr>
              <a:tr h="21346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55" marB="45755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55" marB="45755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2147866"/>
                  </a:ext>
                </a:extLst>
              </a:tr>
              <a:tr h="21346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55" marB="45755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55" marB="45755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5989926"/>
                  </a:ext>
                </a:extLst>
              </a:tr>
              <a:tr h="21346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55" marB="45755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55" marB="45755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02592872"/>
                  </a:ext>
                </a:extLst>
              </a:tr>
              <a:tr h="21341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33" marB="45733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0000"/>
                        </a:lnSpc>
                      </a:pP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33" marB="45733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2412223"/>
                  </a:ext>
                </a:extLst>
              </a:tr>
              <a:tr h="21341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33" marB="45733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0000"/>
                        </a:lnSpc>
                      </a:pP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33" marB="45733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4463033"/>
                  </a:ext>
                </a:extLst>
              </a:tr>
              <a:tr h="21341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33" marB="45733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33" marB="45733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4703813"/>
                  </a:ext>
                </a:extLst>
              </a:tr>
            </a:tbl>
          </a:graphicData>
        </a:graphic>
      </p:graphicFrame>
      <p:sp>
        <p:nvSpPr>
          <p:cNvPr id="61479" name="TextBox 3">
            <a:extLst>
              <a:ext uri="{FF2B5EF4-FFF2-40B4-BE49-F238E27FC236}">
                <a16:creationId xmlns:a16="http://schemas.microsoft.com/office/drawing/2014/main" id="{84196F9F-5AAC-49AA-AB57-0E9921A602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3888" y="5954713"/>
            <a:ext cx="1924050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ko-KR" sz="1000"/>
              <a:t>Footer</a:t>
            </a:r>
            <a:r>
              <a:rPr lang="ko-KR" altLang="en-US" sz="1000"/>
              <a:t>동일</a:t>
            </a:r>
            <a:r>
              <a:rPr lang="en-US" altLang="ko-KR" sz="1000"/>
              <a:t>(</a:t>
            </a:r>
            <a:r>
              <a:rPr lang="ko-KR" altLang="en-US" sz="1000"/>
              <a:t>생략</a:t>
            </a:r>
            <a:r>
              <a:rPr lang="en-US" altLang="ko-KR" sz="1000"/>
              <a:t>)</a:t>
            </a:r>
            <a:endParaRPr lang="ko-KR" altLang="en-US" sz="100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1E39C9D6-7732-4536-B7C1-97AA044BEC54}"/>
              </a:ext>
            </a:extLst>
          </p:cNvPr>
          <p:cNvSpPr txBox="1"/>
          <p:nvPr/>
        </p:nvSpPr>
        <p:spPr>
          <a:xfrm>
            <a:off x="3163888" y="5557838"/>
            <a:ext cx="2068512" cy="2159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dist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defRPr/>
            </a:pPr>
            <a:r>
              <a:rPr kumimoji="0" lang="en-US" altLang="ko-KR" sz="800" kern="0" dirty="0">
                <a:solidFill>
                  <a:srgbClr val="000000"/>
                </a:solidFill>
                <a:latin typeface="+mn-ea"/>
                <a:cs typeface="Arial"/>
                <a:sym typeface="Arial"/>
              </a:rPr>
              <a:t>&lt;&lt; &lt; 1 2 3 4 5 6 7 8 9 10 &gt; &gt;&gt;</a:t>
            </a:r>
            <a:endParaRPr kumimoji="0" lang="ko-KR" altLang="en-US" sz="800" kern="0" dirty="0">
              <a:solidFill>
                <a:srgbClr val="000000"/>
              </a:solidFill>
              <a:latin typeface="+mn-ea"/>
              <a:cs typeface="Arial"/>
              <a:sym typeface="Arial"/>
            </a:endParaRPr>
          </a:p>
        </p:txBody>
      </p:sp>
      <p:sp>
        <p:nvSpPr>
          <p:cNvPr id="61489" name="TextBox 4">
            <a:extLst>
              <a:ext uri="{FF2B5EF4-FFF2-40B4-BE49-F238E27FC236}">
                <a16:creationId xmlns:a16="http://schemas.microsoft.com/office/drawing/2014/main" id="{FBF2D583-3546-4936-973D-81A70980D2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60538" y="3840163"/>
            <a:ext cx="2157412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ko-KR" altLang="en-US" sz="900"/>
              <a:t>전체 </a:t>
            </a:r>
            <a:r>
              <a:rPr lang="en-US" altLang="ko-KR" sz="900"/>
              <a:t>4    </a:t>
            </a:r>
            <a:r>
              <a:rPr lang="ko-KR" altLang="en-US" sz="900"/>
              <a:t>현재페이지 </a:t>
            </a:r>
            <a:r>
              <a:rPr lang="en-US" altLang="ko-KR" sz="900"/>
              <a:t>1/1	</a:t>
            </a:r>
            <a:endParaRPr lang="ko-KR" altLang="en-US" sz="90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CA1E9F18-73B5-432C-A153-6D478B845743}"/>
              </a:ext>
            </a:extLst>
          </p:cNvPr>
          <p:cNvSpPr txBox="1"/>
          <p:nvPr/>
        </p:nvSpPr>
        <p:spPr>
          <a:xfrm>
            <a:off x="5819775" y="3071813"/>
            <a:ext cx="758825" cy="246062"/>
          </a:xfrm>
          <a:prstGeom prst="rect">
            <a:avLst/>
          </a:prstGeom>
          <a:solidFill>
            <a:sysClr val="window" lastClr="FFFFFF"/>
          </a:solidFill>
        </p:spPr>
        <p:txBody>
          <a:bodyPr>
            <a:spAutoFit/>
          </a:bodyPr>
          <a:lstStyle/>
          <a:p>
            <a:pPr algn="r" defTabSz="1028700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kern="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세부분야</a:t>
            </a:r>
          </a:p>
        </p:txBody>
      </p:sp>
      <p:grpSp>
        <p:nvGrpSpPr>
          <p:cNvPr id="61491" name="그룹 78">
            <a:extLst>
              <a:ext uri="{FF2B5EF4-FFF2-40B4-BE49-F238E27FC236}">
                <a16:creationId xmlns:a16="http://schemas.microsoft.com/office/drawing/2014/main" id="{89ADAF72-8779-4E6E-B1DF-5E619A4EBFB0}"/>
              </a:ext>
            </a:extLst>
          </p:cNvPr>
          <p:cNvGrpSpPr>
            <a:grpSpLocks/>
          </p:cNvGrpSpPr>
          <p:nvPr/>
        </p:nvGrpSpPr>
        <p:grpSpPr bwMode="auto">
          <a:xfrm>
            <a:off x="6526213" y="3063875"/>
            <a:ext cx="925512" cy="238125"/>
            <a:chOff x="1733945" y="1830327"/>
            <a:chExt cx="1230390" cy="310293"/>
          </a:xfrm>
        </p:grpSpPr>
        <p:sp>
          <p:nvSpPr>
            <p:cNvPr id="80" name="Rectangle 2645">
              <a:extLst>
                <a:ext uri="{FF2B5EF4-FFF2-40B4-BE49-F238E27FC236}">
                  <a16:creationId xmlns:a16="http://schemas.microsoft.com/office/drawing/2014/main" id="{33E52A3C-BC3D-4F2A-A151-8EC8B8C48D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33945" y="1844808"/>
              <a:ext cx="1063665" cy="295812"/>
            </a:xfrm>
            <a:prstGeom prst="rect">
              <a:avLst/>
            </a:prstGeom>
            <a:solidFill>
              <a:sysClr val="window" lastClr="FFFFFF"/>
            </a:solidFill>
            <a:ln w="9525" algn="ctr">
              <a:solidFill>
                <a:sysClr val="window" lastClr="FFFFFF">
                  <a:lumMod val="50000"/>
                </a:sysClr>
              </a:solidFill>
              <a:miter lim="800000"/>
              <a:headEnd/>
              <a:tailEnd/>
            </a:ln>
          </p:spPr>
          <p:txBody>
            <a:bodyPr wrap="none" lIns="46800" rIns="46800" anchor="ctr"/>
            <a:lstStyle/>
            <a:p>
              <a:pPr algn="ctr" defTabSz="1028700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800" kern="0" dirty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-</a:t>
              </a:r>
              <a:r>
                <a:rPr kumimoji="0" lang="ko-KR" altLang="en-US" sz="800" kern="0" dirty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전체</a:t>
              </a:r>
              <a:r>
                <a:rPr kumimoji="0" lang="en-US" altLang="ko-KR" sz="800" kern="0" dirty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-</a:t>
              </a:r>
              <a:endParaRPr kumimoji="0" lang="ko-KR" altLang="en-US" sz="800" kern="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81" name="Rectangle 2645">
              <a:extLst>
                <a:ext uri="{FF2B5EF4-FFF2-40B4-BE49-F238E27FC236}">
                  <a16:creationId xmlns:a16="http://schemas.microsoft.com/office/drawing/2014/main" id="{3FB62220-A1D1-49CB-991C-90EE6C4382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03941" y="1830327"/>
              <a:ext cx="160394" cy="310293"/>
            </a:xfrm>
            <a:prstGeom prst="rect">
              <a:avLst/>
            </a:prstGeom>
            <a:solidFill>
              <a:sysClr val="window" lastClr="FFFFFF">
                <a:lumMod val="85000"/>
              </a:sysClr>
            </a:solidFill>
            <a:ln w="9525" algn="ctr">
              <a:solidFill>
                <a:sysClr val="window" lastClr="FFFFFF">
                  <a:lumMod val="50000"/>
                </a:sys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1028700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700" kern="0" dirty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▼</a:t>
              </a:r>
            </a:p>
          </p:txBody>
        </p:sp>
      </p:grpSp>
      <p:sp>
        <p:nvSpPr>
          <p:cNvPr id="82" name="Panel">
            <a:extLst>
              <a:ext uri="{FF2B5EF4-FFF2-40B4-BE49-F238E27FC236}">
                <a16:creationId xmlns:a16="http://schemas.microsoft.com/office/drawing/2014/main" id="{0DD669AC-B635-4678-B885-3F2A0019CB00}"/>
              </a:ext>
            </a:extLst>
          </p:cNvPr>
          <p:cNvSpPr>
            <a:spLocks/>
          </p:cNvSpPr>
          <p:nvPr/>
        </p:nvSpPr>
        <p:spPr bwMode="auto">
          <a:xfrm>
            <a:off x="6529388" y="3281363"/>
            <a:ext cx="1628775" cy="330200"/>
          </a:xfrm>
          <a:prstGeom prst="rect">
            <a:avLst/>
          </a:prstGeom>
          <a:solidFill>
            <a:sysClr val="window" lastClr="FFFFFF"/>
          </a:solidFill>
          <a:ln w="9525" algn="ctr">
            <a:solidFill>
              <a:sysClr val="window" lastClr="FFFFFF">
                <a:lumMod val="50000"/>
              </a:sysClr>
            </a:solidFill>
            <a:miter lim="800000"/>
            <a:headEnd/>
            <a:tailEnd/>
          </a:ln>
        </p:spPr>
        <p:txBody>
          <a:bodyPr wrap="none" lIns="46800" rIns="46800" anchor="ctr"/>
          <a:lstStyle/>
          <a:p>
            <a:pPr defTabSz="1028700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800" kern="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인공지능</a:t>
            </a:r>
            <a:r>
              <a:rPr kumimoji="0" lang="en-US" altLang="ko-KR" sz="800" kern="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(AI) </a:t>
            </a:r>
            <a:r>
              <a:rPr kumimoji="0" lang="ko-KR" altLang="en-US" sz="800" kern="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서비스 기획자</a:t>
            </a:r>
            <a:endParaRPr kumimoji="0" lang="en-US" altLang="ko-KR" sz="800" kern="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defTabSz="1028700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800" kern="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인공지능</a:t>
            </a:r>
            <a:r>
              <a:rPr kumimoji="0" lang="en-US" altLang="ko-KR" sz="800" kern="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(AI) </a:t>
            </a:r>
            <a:r>
              <a:rPr kumimoji="0" lang="ko-KR" altLang="en-US" sz="800" kern="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플랫폼 구축 전문가</a:t>
            </a:r>
            <a:endParaRPr kumimoji="0" lang="en-US" altLang="ko-KR" sz="800" kern="0" dirty="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3A6EE2A6-5F64-47F7-81B0-EDFB4C95BD19}"/>
              </a:ext>
            </a:extLst>
          </p:cNvPr>
          <p:cNvSpPr txBox="1"/>
          <p:nvPr/>
        </p:nvSpPr>
        <p:spPr>
          <a:xfrm>
            <a:off x="2481263" y="3071813"/>
            <a:ext cx="690562" cy="246062"/>
          </a:xfrm>
          <a:prstGeom prst="rect">
            <a:avLst/>
          </a:prstGeom>
          <a:solidFill>
            <a:sysClr val="window" lastClr="FFFFFF"/>
          </a:solidFill>
        </p:spPr>
        <p:txBody>
          <a:bodyPr>
            <a:spAutoFit/>
          </a:bodyPr>
          <a:lstStyle/>
          <a:p>
            <a:pPr algn="r" defTabSz="1028700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kern="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구분</a:t>
            </a:r>
          </a:p>
        </p:txBody>
      </p:sp>
      <p:grpSp>
        <p:nvGrpSpPr>
          <p:cNvPr id="61494" name="그룹 84">
            <a:extLst>
              <a:ext uri="{FF2B5EF4-FFF2-40B4-BE49-F238E27FC236}">
                <a16:creationId xmlns:a16="http://schemas.microsoft.com/office/drawing/2014/main" id="{B5E60259-17B7-4491-8114-4772EAB326D1}"/>
              </a:ext>
            </a:extLst>
          </p:cNvPr>
          <p:cNvGrpSpPr>
            <a:grpSpLocks/>
          </p:cNvGrpSpPr>
          <p:nvPr/>
        </p:nvGrpSpPr>
        <p:grpSpPr bwMode="auto">
          <a:xfrm>
            <a:off x="3195638" y="3063875"/>
            <a:ext cx="927100" cy="238125"/>
            <a:chOff x="1733945" y="1830327"/>
            <a:chExt cx="1230390" cy="310293"/>
          </a:xfrm>
        </p:grpSpPr>
        <p:sp>
          <p:nvSpPr>
            <p:cNvPr id="86" name="Rectangle 2645">
              <a:extLst>
                <a:ext uri="{FF2B5EF4-FFF2-40B4-BE49-F238E27FC236}">
                  <a16:creationId xmlns:a16="http://schemas.microsoft.com/office/drawing/2014/main" id="{475BFE7F-67DE-4822-8854-9526A5E51A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33945" y="1844808"/>
              <a:ext cx="1063950" cy="295812"/>
            </a:xfrm>
            <a:prstGeom prst="rect">
              <a:avLst/>
            </a:prstGeom>
            <a:solidFill>
              <a:sysClr val="window" lastClr="FFFFFF"/>
            </a:solidFill>
            <a:ln w="9525" algn="ctr">
              <a:solidFill>
                <a:sysClr val="window" lastClr="FFFFFF">
                  <a:lumMod val="50000"/>
                </a:sysClr>
              </a:solidFill>
              <a:miter lim="800000"/>
              <a:headEnd/>
              <a:tailEnd/>
            </a:ln>
          </p:spPr>
          <p:txBody>
            <a:bodyPr wrap="none" lIns="46800" rIns="46800" anchor="ctr"/>
            <a:lstStyle/>
            <a:p>
              <a:pPr algn="ctr" defTabSz="1028700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800" kern="0" dirty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-</a:t>
              </a:r>
              <a:r>
                <a:rPr kumimoji="0" lang="ko-KR" altLang="en-US" sz="800" kern="0" dirty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전체</a:t>
              </a:r>
              <a:r>
                <a:rPr kumimoji="0" lang="en-US" altLang="ko-KR" sz="800" kern="0" dirty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-</a:t>
              </a:r>
              <a:endParaRPr kumimoji="0" lang="ko-KR" altLang="en-US" sz="800" kern="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87" name="Rectangle 2645">
              <a:extLst>
                <a:ext uri="{FF2B5EF4-FFF2-40B4-BE49-F238E27FC236}">
                  <a16:creationId xmlns:a16="http://schemas.microsoft.com/office/drawing/2014/main" id="{4C39C3B5-D9A9-45C5-9268-E4FD867F69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02108" y="1830327"/>
              <a:ext cx="162227" cy="310293"/>
            </a:xfrm>
            <a:prstGeom prst="rect">
              <a:avLst/>
            </a:prstGeom>
            <a:solidFill>
              <a:sysClr val="window" lastClr="FFFFFF">
                <a:lumMod val="85000"/>
              </a:sysClr>
            </a:solidFill>
            <a:ln w="9525" algn="ctr">
              <a:solidFill>
                <a:sysClr val="window" lastClr="FFFFFF">
                  <a:lumMod val="50000"/>
                </a:sys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1028700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700" kern="0" dirty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▼</a:t>
              </a:r>
            </a:p>
          </p:txBody>
        </p:sp>
      </p:grpSp>
      <p:sp>
        <p:nvSpPr>
          <p:cNvPr id="88" name="Panel">
            <a:extLst>
              <a:ext uri="{FF2B5EF4-FFF2-40B4-BE49-F238E27FC236}">
                <a16:creationId xmlns:a16="http://schemas.microsoft.com/office/drawing/2014/main" id="{792E0A7E-0AF7-420A-AB4E-2C1A340EBA5F}"/>
              </a:ext>
            </a:extLst>
          </p:cNvPr>
          <p:cNvSpPr>
            <a:spLocks/>
          </p:cNvSpPr>
          <p:nvPr/>
        </p:nvSpPr>
        <p:spPr bwMode="auto">
          <a:xfrm>
            <a:off x="3200400" y="3281363"/>
            <a:ext cx="922338" cy="330200"/>
          </a:xfrm>
          <a:prstGeom prst="rect">
            <a:avLst/>
          </a:prstGeom>
          <a:solidFill>
            <a:sysClr val="window" lastClr="FFFFFF"/>
          </a:solidFill>
          <a:ln w="9525" algn="ctr">
            <a:solidFill>
              <a:sysClr val="window" lastClr="FFFFFF">
                <a:lumMod val="50000"/>
              </a:sysClr>
            </a:solidFill>
            <a:miter lim="800000"/>
            <a:headEnd/>
            <a:tailEnd/>
          </a:ln>
        </p:spPr>
        <p:txBody>
          <a:bodyPr wrap="none" lIns="46800" rIns="46800" anchor="ctr"/>
          <a:lstStyle/>
          <a:p>
            <a:pPr defTabSz="1028700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800" kern="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신기술</a:t>
            </a:r>
            <a:endParaRPr kumimoji="0" lang="en-US" altLang="ko-KR" sz="800" kern="0" dirty="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  <a:p>
            <a:pPr defTabSz="1028700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800" kern="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평생</a:t>
            </a:r>
            <a:endParaRPr kumimoji="0" lang="en-US" altLang="ko-KR" sz="800" kern="0" dirty="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B8F21DDC-D46B-4DDD-95BF-B9698F7A74D2}"/>
              </a:ext>
            </a:extLst>
          </p:cNvPr>
          <p:cNvSpPr txBox="1"/>
          <p:nvPr/>
        </p:nvSpPr>
        <p:spPr>
          <a:xfrm>
            <a:off x="4265613" y="3071813"/>
            <a:ext cx="625475" cy="246062"/>
          </a:xfrm>
          <a:prstGeom prst="rect">
            <a:avLst/>
          </a:prstGeom>
          <a:solidFill>
            <a:sysClr val="window" lastClr="FFFFFF"/>
          </a:solidFill>
        </p:spPr>
        <p:txBody>
          <a:bodyPr>
            <a:spAutoFit/>
          </a:bodyPr>
          <a:lstStyle/>
          <a:p>
            <a:pPr algn="r" defTabSz="1028700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kern="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분야</a:t>
            </a:r>
          </a:p>
        </p:txBody>
      </p:sp>
      <p:grpSp>
        <p:nvGrpSpPr>
          <p:cNvPr id="61497" name="그룹 89">
            <a:extLst>
              <a:ext uri="{FF2B5EF4-FFF2-40B4-BE49-F238E27FC236}">
                <a16:creationId xmlns:a16="http://schemas.microsoft.com/office/drawing/2014/main" id="{35B10AE3-DCC6-48F9-981B-1F8AEBCCE445}"/>
              </a:ext>
            </a:extLst>
          </p:cNvPr>
          <p:cNvGrpSpPr>
            <a:grpSpLocks/>
          </p:cNvGrpSpPr>
          <p:nvPr/>
        </p:nvGrpSpPr>
        <p:grpSpPr bwMode="auto">
          <a:xfrm>
            <a:off x="4932363" y="3063875"/>
            <a:ext cx="927100" cy="238125"/>
            <a:chOff x="1733945" y="1830327"/>
            <a:chExt cx="1230390" cy="310293"/>
          </a:xfrm>
        </p:grpSpPr>
        <p:sp>
          <p:nvSpPr>
            <p:cNvPr id="92" name="Rectangle 2645">
              <a:extLst>
                <a:ext uri="{FF2B5EF4-FFF2-40B4-BE49-F238E27FC236}">
                  <a16:creationId xmlns:a16="http://schemas.microsoft.com/office/drawing/2014/main" id="{81C9654F-D939-403E-8362-2788CBA013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33945" y="1844808"/>
              <a:ext cx="1063950" cy="295812"/>
            </a:xfrm>
            <a:prstGeom prst="rect">
              <a:avLst/>
            </a:prstGeom>
            <a:solidFill>
              <a:sysClr val="window" lastClr="FFFFFF"/>
            </a:solidFill>
            <a:ln w="9525" algn="ctr">
              <a:solidFill>
                <a:sysClr val="window" lastClr="FFFFFF">
                  <a:lumMod val="50000"/>
                </a:sysClr>
              </a:solidFill>
              <a:miter lim="800000"/>
              <a:headEnd/>
              <a:tailEnd/>
            </a:ln>
          </p:spPr>
          <p:txBody>
            <a:bodyPr wrap="none" lIns="46800" rIns="46800" anchor="ctr"/>
            <a:lstStyle/>
            <a:p>
              <a:pPr algn="ctr" defTabSz="1028700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800" kern="0" dirty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-</a:t>
              </a:r>
              <a:r>
                <a:rPr kumimoji="0" lang="ko-KR" altLang="en-US" sz="800" kern="0" dirty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전체</a:t>
              </a:r>
              <a:r>
                <a:rPr kumimoji="0" lang="en-US" altLang="ko-KR" sz="800" kern="0" dirty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-</a:t>
              </a:r>
              <a:endParaRPr kumimoji="0" lang="ko-KR" altLang="en-US" sz="800" kern="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93" name="Rectangle 2645">
              <a:extLst>
                <a:ext uri="{FF2B5EF4-FFF2-40B4-BE49-F238E27FC236}">
                  <a16:creationId xmlns:a16="http://schemas.microsoft.com/office/drawing/2014/main" id="{FA02229B-84F6-484A-B709-744A703FFE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02108" y="1830327"/>
              <a:ext cx="162227" cy="310293"/>
            </a:xfrm>
            <a:prstGeom prst="rect">
              <a:avLst/>
            </a:prstGeom>
            <a:solidFill>
              <a:sysClr val="window" lastClr="FFFFFF">
                <a:lumMod val="85000"/>
              </a:sysClr>
            </a:solidFill>
            <a:ln w="9525" algn="ctr">
              <a:solidFill>
                <a:sysClr val="window" lastClr="FFFFFF">
                  <a:lumMod val="50000"/>
                </a:sys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1028700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700" kern="0" dirty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▼</a:t>
              </a:r>
            </a:p>
          </p:txBody>
        </p:sp>
      </p:grpSp>
      <p:sp>
        <p:nvSpPr>
          <p:cNvPr id="94" name="Panel">
            <a:extLst>
              <a:ext uri="{FF2B5EF4-FFF2-40B4-BE49-F238E27FC236}">
                <a16:creationId xmlns:a16="http://schemas.microsoft.com/office/drawing/2014/main" id="{43D06539-3A1A-405A-80F0-5C4849E60E1A}"/>
              </a:ext>
            </a:extLst>
          </p:cNvPr>
          <p:cNvSpPr>
            <a:spLocks/>
          </p:cNvSpPr>
          <p:nvPr/>
        </p:nvSpPr>
        <p:spPr bwMode="auto">
          <a:xfrm>
            <a:off x="4937125" y="3281363"/>
            <a:ext cx="922338" cy="330200"/>
          </a:xfrm>
          <a:prstGeom prst="rect">
            <a:avLst/>
          </a:prstGeom>
          <a:solidFill>
            <a:sysClr val="window" lastClr="FFFFFF"/>
          </a:solidFill>
          <a:ln w="9525" algn="ctr">
            <a:solidFill>
              <a:sysClr val="window" lastClr="FFFFFF">
                <a:lumMod val="50000"/>
              </a:sysClr>
            </a:solidFill>
            <a:miter lim="800000"/>
            <a:headEnd/>
            <a:tailEnd/>
          </a:ln>
        </p:spPr>
        <p:txBody>
          <a:bodyPr wrap="none" lIns="46800" rIns="46800" anchor="ctr"/>
          <a:lstStyle/>
          <a:p>
            <a:pPr defTabSz="1028700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800" kern="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인공지능</a:t>
            </a:r>
            <a:endParaRPr kumimoji="0" lang="en-US" altLang="ko-KR" sz="800" kern="0" dirty="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  <a:p>
            <a:pPr defTabSz="1028700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800" kern="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SW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8EEF86FB-4616-49BA-9A35-E4093646E0F6}"/>
              </a:ext>
            </a:extLst>
          </p:cNvPr>
          <p:cNvSpPr txBox="1"/>
          <p:nvPr/>
        </p:nvSpPr>
        <p:spPr>
          <a:xfrm>
            <a:off x="958850" y="3071813"/>
            <a:ext cx="692150" cy="246062"/>
          </a:xfrm>
          <a:prstGeom prst="rect">
            <a:avLst/>
          </a:prstGeom>
          <a:solidFill>
            <a:sysClr val="window" lastClr="FFFFFF"/>
          </a:solidFill>
        </p:spPr>
        <p:txBody>
          <a:bodyPr>
            <a:spAutoFit/>
          </a:bodyPr>
          <a:lstStyle/>
          <a:p>
            <a:pPr algn="r" defTabSz="1028700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kern="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교내</a:t>
            </a:r>
          </a:p>
        </p:txBody>
      </p:sp>
      <p:grpSp>
        <p:nvGrpSpPr>
          <p:cNvPr id="61500" name="그룹 95">
            <a:extLst>
              <a:ext uri="{FF2B5EF4-FFF2-40B4-BE49-F238E27FC236}">
                <a16:creationId xmlns:a16="http://schemas.microsoft.com/office/drawing/2014/main" id="{15C8E26B-C1ED-4FBE-B206-C3582BFA0B92}"/>
              </a:ext>
            </a:extLst>
          </p:cNvPr>
          <p:cNvGrpSpPr>
            <a:grpSpLocks/>
          </p:cNvGrpSpPr>
          <p:nvPr/>
        </p:nvGrpSpPr>
        <p:grpSpPr bwMode="auto">
          <a:xfrm>
            <a:off x="1673225" y="3063875"/>
            <a:ext cx="927100" cy="238125"/>
            <a:chOff x="1733945" y="1830327"/>
            <a:chExt cx="1230390" cy="310293"/>
          </a:xfrm>
        </p:grpSpPr>
        <p:sp>
          <p:nvSpPr>
            <p:cNvPr id="97" name="Rectangle 2645">
              <a:extLst>
                <a:ext uri="{FF2B5EF4-FFF2-40B4-BE49-F238E27FC236}">
                  <a16:creationId xmlns:a16="http://schemas.microsoft.com/office/drawing/2014/main" id="{E6D5DA9F-4322-440A-ABAA-3B8100F80A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33945" y="1844808"/>
              <a:ext cx="1063951" cy="295812"/>
            </a:xfrm>
            <a:prstGeom prst="rect">
              <a:avLst/>
            </a:prstGeom>
            <a:solidFill>
              <a:sysClr val="window" lastClr="FFFFFF"/>
            </a:solidFill>
            <a:ln w="9525" algn="ctr">
              <a:solidFill>
                <a:sysClr val="window" lastClr="FFFFFF">
                  <a:lumMod val="50000"/>
                </a:sysClr>
              </a:solidFill>
              <a:miter lim="800000"/>
              <a:headEnd/>
              <a:tailEnd/>
            </a:ln>
          </p:spPr>
          <p:txBody>
            <a:bodyPr wrap="none" lIns="46800" rIns="46800" anchor="ctr"/>
            <a:lstStyle/>
            <a:p>
              <a:pPr algn="ctr" defTabSz="1028700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800" kern="0" dirty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-</a:t>
              </a:r>
              <a:r>
                <a:rPr kumimoji="0" lang="ko-KR" altLang="en-US" sz="800" kern="0" dirty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전체</a:t>
              </a:r>
              <a:r>
                <a:rPr kumimoji="0" lang="en-US" altLang="ko-KR" sz="800" kern="0" dirty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-</a:t>
              </a:r>
              <a:endParaRPr kumimoji="0" lang="ko-KR" altLang="en-US" sz="800" kern="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98" name="Rectangle 2645">
              <a:extLst>
                <a:ext uri="{FF2B5EF4-FFF2-40B4-BE49-F238E27FC236}">
                  <a16:creationId xmlns:a16="http://schemas.microsoft.com/office/drawing/2014/main" id="{B3AFF4FF-63BC-4BC5-B08F-19FE26EA95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02110" y="1830327"/>
              <a:ext cx="162225" cy="310293"/>
            </a:xfrm>
            <a:prstGeom prst="rect">
              <a:avLst/>
            </a:prstGeom>
            <a:solidFill>
              <a:sysClr val="window" lastClr="FFFFFF">
                <a:lumMod val="85000"/>
              </a:sysClr>
            </a:solidFill>
            <a:ln w="9525" algn="ctr">
              <a:solidFill>
                <a:sysClr val="window" lastClr="FFFFFF">
                  <a:lumMod val="50000"/>
                </a:sys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1028700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700" kern="0" dirty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▼</a:t>
              </a:r>
            </a:p>
          </p:txBody>
        </p:sp>
      </p:grpSp>
      <p:sp>
        <p:nvSpPr>
          <p:cNvPr id="99" name="Panel">
            <a:extLst>
              <a:ext uri="{FF2B5EF4-FFF2-40B4-BE49-F238E27FC236}">
                <a16:creationId xmlns:a16="http://schemas.microsoft.com/office/drawing/2014/main" id="{15393441-E9A3-461E-8769-33B0F1CAC9CA}"/>
              </a:ext>
            </a:extLst>
          </p:cNvPr>
          <p:cNvSpPr>
            <a:spLocks/>
          </p:cNvSpPr>
          <p:nvPr/>
        </p:nvSpPr>
        <p:spPr bwMode="auto">
          <a:xfrm>
            <a:off x="1677988" y="3281363"/>
            <a:ext cx="922337" cy="274637"/>
          </a:xfrm>
          <a:prstGeom prst="rect">
            <a:avLst/>
          </a:prstGeom>
          <a:solidFill>
            <a:sysClr val="window" lastClr="FFFFFF"/>
          </a:solidFill>
          <a:ln w="9525" algn="ctr">
            <a:solidFill>
              <a:sysClr val="window" lastClr="FFFFFF">
                <a:lumMod val="50000"/>
              </a:sysClr>
            </a:solidFill>
            <a:miter lim="800000"/>
            <a:headEnd/>
            <a:tailEnd/>
          </a:ln>
        </p:spPr>
        <p:txBody>
          <a:bodyPr wrap="none" lIns="46800" rIns="46800" anchor="ctr"/>
          <a:lstStyle/>
          <a:p>
            <a:pPr defTabSz="1028700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800" kern="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Y</a:t>
            </a:r>
          </a:p>
          <a:p>
            <a:pPr defTabSz="1028700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800" kern="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N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A81D73F4-56DC-463C-9C89-BF2C9A05174A}"/>
              </a:ext>
            </a:extLst>
          </p:cNvPr>
          <p:cNvSpPr txBox="1"/>
          <p:nvPr/>
        </p:nvSpPr>
        <p:spPr>
          <a:xfrm>
            <a:off x="3689350" y="2752725"/>
            <a:ext cx="692150" cy="246063"/>
          </a:xfrm>
          <a:prstGeom prst="rect">
            <a:avLst/>
          </a:prstGeom>
          <a:solidFill>
            <a:sysClr val="window" lastClr="FFFFFF"/>
          </a:solidFill>
        </p:spPr>
        <p:txBody>
          <a:bodyPr>
            <a:spAutoFit/>
          </a:bodyPr>
          <a:lstStyle/>
          <a:p>
            <a:pPr algn="r" defTabSz="1028700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kern="0" dirty="0" err="1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과정명</a:t>
            </a:r>
            <a:endParaRPr kumimoji="0" lang="ko-KR" altLang="en-US" kern="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123" name="사각형: 둥근 모서리 122">
            <a:extLst>
              <a:ext uri="{FF2B5EF4-FFF2-40B4-BE49-F238E27FC236}">
                <a16:creationId xmlns:a16="http://schemas.microsoft.com/office/drawing/2014/main" id="{77EBBEB1-DBED-4065-8CC2-151E84111D70}"/>
              </a:ext>
            </a:extLst>
          </p:cNvPr>
          <p:cNvSpPr/>
          <p:nvPr/>
        </p:nvSpPr>
        <p:spPr>
          <a:xfrm>
            <a:off x="4411663" y="2773363"/>
            <a:ext cx="2286000" cy="255587"/>
          </a:xfrm>
          <a:prstGeom prst="roundRect">
            <a:avLst>
              <a:gd name="adj" fmla="val 3883"/>
            </a:avLst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9163770E-2139-477D-9081-E35EE33424E2}"/>
              </a:ext>
            </a:extLst>
          </p:cNvPr>
          <p:cNvSpPr/>
          <p:nvPr/>
        </p:nvSpPr>
        <p:spPr>
          <a:xfrm>
            <a:off x="6726238" y="2771775"/>
            <a:ext cx="590550" cy="24447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rmAutofit/>
          </a:bodyPr>
          <a:lstStyle/>
          <a:p>
            <a:pPr algn="ctr">
              <a:defRPr/>
            </a:pPr>
            <a:r>
              <a:rPr lang="ko-KR" altLang="en-US" sz="75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검색</a:t>
            </a:r>
            <a:endParaRPr lang="ko-KR" altLang="en-US" sz="75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Segoe UI" panose="020B0502040204020203" pitchFamily="34" charset="0"/>
            </a:endParaRP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0E092427-29D8-4699-99BF-6E4BCE49609F}"/>
              </a:ext>
            </a:extLst>
          </p:cNvPr>
          <p:cNvSpPr/>
          <p:nvPr/>
        </p:nvSpPr>
        <p:spPr>
          <a:xfrm>
            <a:off x="795338" y="2397125"/>
            <a:ext cx="7104062" cy="2540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defTabSz="1028700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50" kern="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itchFamily="50" charset="-127"/>
                <a:ea typeface="맑은 고딕" panose="020B0503020000020004" pitchFamily="50" charset="-127"/>
              </a:rPr>
              <a:t>모집 과정</a:t>
            </a:r>
            <a:r>
              <a:rPr kumimoji="0" lang="en-US" altLang="ko-KR" sz="1050" kern="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itchFamily="50" charset="-127"/>
                <a:ea typeface="맑은 고딕" panose="020B0503020000020004" pitchFamily="50" charset="-127"/>
              </a:rPr>
              <a:t>: 30</a:t>
            </a:r>
            <a:r>
              <a:rPr kumimoji="0" lang="ko-KR" altLang="en-US" sz="1050" kern="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itchFamily="50" charset="-127"/>
                <a:ea typeface="맑은 고딕" panose="020B0503020000020004" pitchFamily="50" charset="-127"/>
              </a:rPr>
              <a:t>과정  </a:t>
            </a:r>
            <a:r>
              <a:rPr kumimoji="0" lang="en-US" altLang="ko-KR" sz="1050" kern="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itchFamily="50" charset="-127"/>
                <a:ea typeface="맑은 고딕" panose="020B0503020000020004" pitchFamily="50" charset="-127"/>
              </a:rPr>
              <a:t>|   </a:t>
            </a:r>
            <a:r>
              <a:rPr kumimoji="0" lang="ko-KR" altLang="en-US" sz="1050" kern="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itchFamily="50" charset="-127"/>
                <a:ea typeface="맑은 고딕" panose="020B0503020000020004" pitchFamily="50" charset="-127"/>
              </a:rPr>
              <a:t>신청자 </a:t>
            </a:r>
            <a:r>
              <a:rPr kumimoji="0" lang="en-US" altLang="ko-KR" sz="1050" kern="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itchFamily="50" charset="-127"/>
                <a:ea typeface="맑은 고딕" panose="020B0503020000020004" pitchFamily="50" charset="-127"/>
              </a:rPr>
              <a:t>: 22 (</a:t>
            </a:r>
            <a:r>
              <a:rPr kumimoji="0" lang="ko-KR" altLang="en-US" sz="1050" kern="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itchFamily="50" charset="-127"/>
                <a:ea typeface="맑은 고딕" panose="020B0503020000020004" pitchFamily="50" charset="-127"/>
              </a:rPr>
              <a:t>교내 </a:t>
            </a:r>
            <a:r>
              <a:rPr kumimoji="0" lang="en-US" altLang="ko-KR" sz="1050" kern="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itchFamily="50" charset="-127"/>
                <a:ea typeface="맑은 고딕" panose="020B0503020000020004" pitchFamily="50" charset="-127"/>
              </a:rPr>
              <a:t>: 9/ </a:t>
            </a:r>
            <a:r>
              <a:rPr kumimoji="0" lang="ko-KR" altLang="en-US" sz="1050" kern="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itchFamily="50" charset="-127"/>
                <a:ea typeface="맑은 고딕" panose="020B0503020000020004" pitchFamily="50" charset="-127"/>
              </a:rPr>
              <a:t>교외 </a:t>
            </a:r>
            <a:r>
              <a:rPr kumimoji="0" lang="en-US" altLang="ko-KR" sz="1050" kern="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itchFamily="50" charset="-127"/>
                <a:ea typeface="맑은 고딕" panose="020B0503020000020004" pitchFamily="50" charset="-127"/>
              </a:rPr>
              <a:t>: 13)</a:t>
            </a:r>
            <a:endParaRPr kumimoji="0" lang="ko-KR" altLang="en-US" sz="1050" kern="0" dirty="0">
              <a:solidFill>
                <a:prstClr val="black">
                  <a:lumMod val="85000"/>
                  <a:lumOff val="15000"/>
                </a:prstClr>
              </a:solidFill>
              <a:latin typeface="맑은 고딕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1506" name="직사각형 127">
            <a:extLst>
              <a:ext uri="{FF2B5EF4-FFF2-40B4-BE49-F238E27FC236}">
                <a16:creationId xmlns:a16="http://schemas.microsoft.com/office/drawing/2014/main" id="{DD94B062-836E-4DC4-8FC4-C1B18C1A5A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7825" y="1989138"/>
            <a:ext cx="7640638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1028700"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defTabSz="10287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defTabSz="10287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defTabSz="10287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defTabSz="10287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defTabSz="10287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defTabSz="10287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defTabSz="10287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defTabSz="10287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kumimoji="0" lang="en-US" altLang="ko-KR" sz="1600" b="1">
                <a:solidFill>
                  <a:srgbClr val="000000"/>
                </a:solidFill>
              </a:rPr>
              <a:t>2022</a:t>
            </a:r>
            <a:r>
              <a:rPr kumimoji="0" lang="ko-KR" altLang="en-US" sz="1600" b="1">
                <a:solidFill>
                  <a:srgbClr val="000000"/>
                </a:solidFill>
              </a:rPr>
              <a:t>년도 이러닝 콘텐츠 내용전문가 </a:t>
            </a:r>
            <a:r>
              <a:rPr kumimoji="0" lang="en-US" altLang="ko-KR" sz="1600" b="1">
                <a:solidFill>
                  <a:srgbClr val="000000"/>
                </a:solidFill>
              </a:rPr>
              <a:t>(</a:t>
            </a:r>
            <a:r>
              <a:rPr kumimoji="0" lang="ko-KR" altLang="en-US" sz="1600" b="1">
                <a:solidFill>
                  <a:srgbClr val="000000"/>
                </a:solidFill>
              </a:rPr>
              <a:t>정보통신 분야</a:t>
            </a:r>
            <a:r>
              <a:rPr kumimoji="0" lang="en-US" altLang="ko-KR" sz="1600" b="1">
                <a:solidFill>
                  <a:srgbClr val="000000"/>
                </a:solidFill>
              </a:rPr>
              <a:t>) </a:t>
            </a:r>
            <a:r>
              <a:rPr kumimoji="0" lang="ko-KR" altLang="en-US" sz="1600" b="1">
                <a:solidFill>
                  <a:srgbClr val="000000"/>
                </a:solidFill>
              </a:rPr>
              <a:t>추가 모집</a:t>
            </a:r>
          </a:p>
        </p:txBody>
      </p:sp>
      <p:graphicFrame>
        <p:nvGraphicFramePr>
          <p:cNvPr id="129" name="Google Shape;1284;p55">
            <a:extLst>
              <a:ext uri="{FF2B5EF4-FFF2-40B4-BE49-F238E27FC236}">
                <a16:creationId xmlns:a16="http://schemas.microsoft.com/office/drawing/2014/main" id="{C9A842D2-3B99-4F9B-9803-A05C1F797AF2}"/>
              </a:ext>
            </a:extLst>
          </p:cNvPr>
          <p:cNvGraphicFramePr/>
          <p:nvPr/>
        </p:nvGraphicFramePr>
        <p:xfrm>
          <a:off x="6991350" y="1754188"/>
          <a:ext cx="1298576" cy="2349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6492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92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349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dirty="0"/>
                        <a:t>과정별</a:t>
                      </a:r>
                      <a:endParaRPr sz="800" dirty="0"/>
                    </a:p>
                  </a:txBody>
                  <a:tcPr marL="0" marR="0" marT="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dirty="0"/>
                        <a:t>신청자별</a:t>
                      </a:r>
                      <a:endParaRPr sz="800" dirty="0"/>
                    </a:p>
                  </a:txBody>
                  <a:tcPr marL="0" marR="0" marT="0" marB="0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30" name="TextBox 129">
            <a:extLst>
              <a:ext uri="{FF2B5EF4-FFF2-40B4-BE49-F238E27FC236}">
                <a16:creationId xmlns:a16="http://schemas.microsoft.com/office/drawing/2014/main" id="{5EC8DEBB-3297-4668-91B7-AB7F575EDB64}"/>
              </a:ext>
            </a:extLst>
          </p:cNvPr>
          <p:cNvSpPr txBox="1"/>
          <p:nvPr/>
        </p:nvSpPr>
        <p:spPr>
          <a:xfrm>
            <a:off x="601663" y="1712913"/>
            <a:ext cx="690562" cy="246062"/>
          </a:xfrm>
          <a:prstGeom prst="rect">
            <a:avLst/>
          </a:prstGeom>
          <a:solidFill>
            <a:sysClr val="window" lastClr="FFFFFF"/>
          </a:solidFill>
        </p:spPr>
        <p:txBody>
          <a:bodyPr>
            <a:spAutoFit/>
          </a:bodyPr>
          <a:lstStyle/>
          <a:p>
            <a:pPr defTabSz="1028700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kern="0" dirty="0" err="1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공고별</a:t>
            </a:r>
            <a:endParaRPr kumimoji="0" lang="ko-KR" altLang="en-US" kern="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F55D1F3E-F0B5-451D-9DE4-3D3EE3C05944}"/>
              </a:ext>
            </a:extLst>
          </p:cNvPr>
          <p:cNvSpPr/>
          <p:nvPr/>
        </p:nvSpPr>
        <p:spPr>
          <a:xfrm>
            <a:off x="7373938" y="3813175"/>
            <a:ext cx="588962" cy="24447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rmAutofit/>
          </a:bodyPr>
          <a:lstStyle/>
          <a:p>
            <a:pPr algn="ctr">
              <a:defRPr/>
            </a:pPr>
            <a:r>
              <a:rPr lang="ko-KR" altLang="en-US" sz="750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엑셀업로드</a:t>
            </a:r>
            <a:endParaRPr lang="ko-KR" altLang="en-US" sz="75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Segoe UI" panose="020B0502040204020203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FAE17E9-4A55-4F23-A1F0-0B371C084186}"/>
              </a:ext>
            </a:extLst>
          </p:cNvPr>
          <p:cNvSpPr txBox="1"/>
          <p:nvPr/>
        </p:nvSpPr>
        <p:spPr>
          <a:xfrm>
            <a:off x="1087438" y="2733675"/>
            <a:ext cx="841375" cy="246063"/>
          </a:xfrm>
          <a:prstGeom prst="rect">
            <a:avLst/>
          </a:prstGeom>
          <a:solidFill>
            <a:sysClr val="window" lastClr="FFFFFF"/>
          </a:solidFill>
        </p:spPr>
        <p:txBody>
          <a:bodyPr>
            <a:spAutoFit/>
          </a:bodyPr>
          <a:lstStyle/>
          <a:p>
            <a:pPr algn="r" defTabSz="1028700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kern="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신청자명</a:t>
            </a:r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363BA8AC-147D-466D-AEA7-05F3403F968E}"/>
              </a:ext>
            </a:extLst>
          </p:cNvPr>
          <p:cNvSpPr/>
          <p:nvPr/>
        </p:nvSpPr>
        <p:spPr>
          <a:xfrm>
            <a:off x="1960563" y="2752725"/>
            <a:ext cx="1670050" cy="255588"/>
          </a:xfrm>
          <a:prstGeom prst="roundRect">
            <a:avLst>
              <a:gd name="adj" fmla="val 3883"/>
            </a:avLst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61519" name="그룹 48">
            <a:extLst>
              <a:ext uri="{FF2B5EF4-FFF2-40B4-BE49-F238E27FC236}">
                <a16:creationId xmlns:a16="http://schemas.microsoft.com/office/drawing/2014/main" id="{1D78D2B9-B24D-4822-831C-D65738C5A84C}"/>
              </a:ext>
            </a:extLst>
          </p:cNvPr>
          <p:cNvGrpSpPr>
            <a:grpSpLocks/>
          </p:cNvGrpSpPr>
          <p:nvPr/>
        </p:nvGrpSpPr>
        <p:grpSpPr bwMode="auto">
          <a:xfrm>
            <a:off x="841375" y="3840163"/>
            <a:ext cx="927100" cy="231775"/>
            <a:chOff x="1733945" y="1839852"/>
            <a:chExt cx="1230390" cy="300768"/>
          </a:xfrm>
        </p:grpSpPr>
        <p:sp>
          <p:nvSpPr>
            <p:cNvPr id="50" name="Rectangle 2645">
              <a:extLst>
                <a:ext uri="{FF2B5EF4-FFF2-40B4-BE49-F238E27FC236}">
                  <a16:creationId xmlns:a16="http://schemas.microsoft.com/office/drawing/2014/main" id="{666964A5-2A5D-44B4-99AF-E98C5B8295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33945" y="1843972"/>
              <a:ext cx="1063951" cy="296648"/>
            </a:xfrm>
            <a:prstGeom prst="rect">
              <a:avLst/>
            </a:prstGeom>
            <a:solidFill>
              <a:sysClr val="window" lastClr="FFFFFF"/>
            </a:solidFill>
            <a:ln w="9525" algn="ctr">
              <a:solidFill>
                <a:sysClr val="window" lastClr="FFFFFF">
                  <a:lumMod val="50000"/>
                </a:sysClr>
              </a:solidFill>
              <a:miter lim="800000"/>
              <a:headEnd/>
              <a:tailEnd/>
            </a:ln>
          </p:spPr>
          <p:txBody>
            <a:bodyPr wrap="none" lIns="46800" rIns="46800" anchor="ctr"/>
            <a:lstStyle/>
            <a:p>
              <a:pPr algn="ctr" defTabSz="1028700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800" kern="0" dirty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페이지당 </a:t>
              </a:r>
              <a:r>
                <a:rPr kumimoji="0" lang="en-US" altLang="ko-KR" sz="800" kern="0" dirty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10</a:t>
              </a:r>
              <a:r>
                <a:rPr kumimoji="0" lang="ko-KR" altLang="en-US" sz="800" kern="0" dirty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개</a:t>
              </a:r>
            </a:p>
          </p:txBody>
        </p:sp>
        <p:sp>
          <p:nvSpPr>
            <p:cNvPr id="51" name="Rectangle 2645">
              <a:extLst>
                <a:ext uri="{FF2B5EF4-FFF2-40B4-BE49-F238E27FC236}">
                  <a16:creationId xmlns:a16="http://schemas.microsoft.com/office/drawing/2014/main" id="{A25A3770-1F36-4F64-A8C6-5827173BD0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02110" y="1839852"/>
              <a:ext cx="162225" cy="300768"/>
            </a:xfrm>
            <a:prstGeom prst="rect">
              <a:avLst/>
            </a:prstGeom>
            <a:solidFill>
              <a:sysClr val="window" lastClr="FFFFFF">
                <a:lumMod val="85000"/>
              </a:sysClr>
            </a:solidFill>
            <a:ln w="9525" algn="ctr">
              <a:solidFill>
                <a:sysClr val="window" lastClr="FFFFFF">
                  <a:lumMod val="50000"/>
                </a:sys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1028700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700" kern="0" dirty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▼</a:t>
              </a:r>
            </a:p>
          </p:txBody>
        </p:sp>
      </p:grp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F59A4D92-B8DA-4A4A-B25D-7AA088AA4F90}"/>
              </a:ext>
            </a:extLst>
          </p:cNvPr>
          <p:cNvSpPr/>
          <p:nvPr/>
        </p:nvSpPr>
        <p:spPr>
          <a:xfrm>
            <a:off x="6623050" y="3813175"/>
            <a:ext cx="590550" cy="24447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rmAutofit/>
          </a:bodyPr>
          <a:lstStyle/>
          <a:p>
            <a:pPr algn="ctr">
              <a:defRPr/>
            </a:pPr>
            <a:r>
              <a:rPr lang="ko-KR" altLang="en-US" sz="75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엑셀다운로드</a:t>
            </a:r>
            <a:endParaRPr lang="ko-KR" altLang="en-US" sz="75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Segoe UI" panose="020B0502040204020203" pitchFamily="34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0CFF6EEA-1399-4002-8842-2990800FB820}"/>
              </a:ext>
            </a:extLst>
          </p:cNvPr>
          <p:cNvSpPr/>
          <p:nvPr/>
        </p:nvSpPr>
        <p:spPr>
          <a:xfrm>
            <a:off x="5662613" y="3813175"/>
            <a:ext cx="801687" cy="24447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rmAutofit/>
          </a:bodyPr>
          <a:lstStyle/>
          <a:p>
            <a:pPr algn="ctr">
              <a:defRPr/>
            </a:pPr>
            <a:r>
              <a:rPr lang="ko-KR" altLang="en-US" sz="75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첨부파일다운로드</a:t>
            </a:r>
            <a:endParaRPr lang="ko-KR" altLang="en-US" sz="75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Segoe UI" panose="020B0502040204020203" pitchFamily="34" charset="0"/>
            </a:endParaRPr>
          </a:p>
        </p:txBody>
      </p:sp>
      <p:graphicFrame>
        <p:nvGraphicFramePr>
          <p:cNvPr id="54" name="표 53">
            <a:extLst>
              <a:ext uri="{FF2B5EF4-FFF2-40B4-BE49-F238E27FC236}">
                <a16:creationId xmlns:a16="http://schemas.microsoft.com/office/drawing/2014/main" id="{B5954C04-A950-4701-A4E4-02AF175BAA1C}"/>
              </a:ext>
            </a:extLst>
          </p:cNvPr>
          <p:cNvGraphicFramePr>
            <a:graphicFrameLocks noGrp="1"/>
          </p:cNvGraphicFramePr>
          <p:nvPr/>
        </p:nvGraphicFramePr>
        <p:xfrm>
          <a:off x="661988" y="4116388"/>
          <a:ext cx="12439649" cy="1285886"/>
        </p:xfrm>
        <a:graphic>
          <a:graphicData uri="http://schemas.openxmlformats.org/drawingml/2006/table">
            <a:tbl>
              <a:tblPr/>
              <a:tblGrid>
                <a:gridCol w="209207">
                  <a:extLst>
                    <a:ext uri="{9D8B030D-6E8A-4147-A177-3AD203B41FA5}">
                      <a16:colId xmlns:a16="http://schemas.microsoft.com/office/drawing/2014/main" val="566222524"/>
                    </a:ext>
                  </a:extLst>
                </a:gridCol>
                <a:gridCol w="512397">
                  <a:extLst>
                    <a:ext uri="{9D8B030D-6E8A-4147-A177-3AD203B41FA5}">
                      <a16:colId xmlns:a16="http://schemas.microsoft.com/office/drawing/2014/main" val="3812308265"/>
                    </a:ext>
                  </a:extLst>
                </a:gridCol>
                <a:gridCol w="526361">
                  <a:extLst>
                    <a:ext uri="{9D8B030D-6E8A-4147-A177-3AD203B41FA5}">
                      <a16:colId xmlns:a16="http://schemas.microsoft.com/office/drawing/2014/main" val="3319394366"/>
                    </a:ext>
                  </a:extLst>
                </a:gridCol>
                <a:gridCol w="892579">
                  <a:extLst>
                    <a:ext uri="{9D8B030D-6E8A-4147-A177-3AD203B41FA5}">
                      <a16:colId xmlns:a16="http://schemas.microsoft.com/office/drawing/2014/main" val="170826566"/>
                    </a:ext>
                  </a:extLst>
                </a:gridCol>
                <a:gridCol w="413082">
                  <a:extLst>
                    <a:ext uri="{9D8B030D-6E8A-4147-A177-3AD203B41FA5}">
                      <a16:colId xmlns:a16="http://schemas.microsoft.com/office/drawing/2014/main" val="3718950467"/>
                    </a:ext>
                  </a:extLst>
                </a:gridCol>
                <a:gridCol w="512397">
                  <a:extLst>
                    <a:ext uri="{9D8B030D-6E8A-4147-A177-3AD203B41FA5}">
                      <a16:colId xmlns:a16="http://schemas.microsoft.com/office/drawing/2014/main" val="2344838722"/>
                    </a:ext>
                  </a:extLst>
                </a:gridCol>
                <a:gridCol w="765335">
                  <a:extLst>
                    <a:ext uri="{9D8B030D-6E8A-4147-A177-3AD203B41FA5}">
                      <a16:colId xmlns:a16="http://schemas.microsoft.com/office/drawing/2014/main" val="1948129596"/>
                    </a:ext>
                  </a:extLst>
                </a:gridCol>
                <a:gridCol w="1432596">
                  <a:extLst>
                    <a:ext uri="{9D8B030D-6E8A-4147-A177-3AD203B41FA5}">
                      <a16:colId xmlns:a16="http://schemas.microsoft.com/office/drawing/2014/main" val="29733467"/>
                    </a:ext>
                  </a:extLst>
                </a:gridCol>
                <a:gridCol w="512397">
                  <a:extLst>
                    <a:ext uri="{9D8B030D-6E8A-4147-A177-3AD203B41FA5}">
                      <a16:colId xmlns:a16="http://schemas.microsoft.com/office/drawing/2014/main" val="2991846103"/>
                    </a:ext>
                  </a:extLst>
                </a:gridCol>
                <a:gridCol w="1344967">
                  <a:extLst>
                    <a:ext uri="{9D8B030D-6E8A-4147-A177-3AD203B41FA5}">
                      <a16:colId xmlns:a16="http://schemas.microsoft.com/office/drawing/2014/main" val="976494582"/>
                    </a:ext>
                  </a:extLst>
                </a:gridCol>
                <a:gridCol w="451792">
                  <a:extLst>
                    <a:ext uri="{9D8B030D-6E8A-4147-A177-3AD203B41FA5}">
                      <a16:colId xmlns:a16="http://schemas.microsoft.com/office/drawing/2014/main" val="969798585"/>
                    </a:ext>
                  </a:extLst>
                </a:gridCol>
                <a:gridCol w="411423">
                  <a:extLst>
                    <a:ext uri="{9D8B030D-6E8A-4147-A177-3AD203B41FA5}">
                      <a16:colId xmlns:a16="http://schemas.microsoft.com/office/drawing/2014/main" val="2804110606"/>
                    </a:ext>
                  </a:extLst>
                </a:gridCol>
                <a:gridCol w="515616">
                  <a:extLst>
                    <a:ext uri="{9D8B030D-6E8A-4147-A177-3AD203B41FA5}">
                      <a16:colId xmlns:a16="http://schemas.microsoft.com/office/drawing/2014/main" val="3074943369"/>
                    </a:ext>
                  </a:extLst>
                </a:gridCol>
                <a:gridCol w="541167">
                  <a:extLst>
                    <a:ext uri="{9D8B030D-6E8A-4147-A177-3AD203B41FA5}">
                      <a16:colId xmlns:a16="http://schemas.microsoft.com/office/drawing/2014/main" val="2840404670"/>
                    </a:ext>
                  </a:extLst>
                </a:gridCol>
                <a:gridCol w="420908">
                  <a:extLst>
                    <a:ext uri="{9D8B030D-6E8A-4147-A177-3AD203B41FA5}">
                      <a16:colId xmlns:a16="http://schemas.microsoft.com/office/drawing/2014/main" val="2223891534"/>
                    </a:ext>
                  </a:extLst>
                </a:gridCol>
                <a:gridCol w="481037">
                  <a:extLst>
                    <a:ext uri="{9D8B030D-6E8A-4147-A177-3AD203B41FA5}">
                      <a16:colId xmlns:a16="http://schemas.microsoft.com/office/drawing/2014/main" val="3609185699"/>
                    </a:ext>
                  </a:extLst>
                </a:gridCol>
                <a:gridCol w="601296">
                  <a:extLst>
                    <a:ext uri="{9D8B030D-6E8A-4147-A177-3AD203B41FA5}">
                      <a16:colId xmlns:a16="http://schemas.microsoft.com/office/drawing/2014/main" val="1085095731"/>
                    </a:ext>
                  </a:extLst>
                </a:gridCol>
                <a:gridCol w="481037">
                  <a:extLst>
                    <a:ext uri="{9D8B030D-6E8A-4147-A177-3AD203B41FA5}">
                      <a16:colId xmlns:a16="http://schemas.microsoft.com/office/drawing/2014/main" val="3572895045"/>
                    </a:ext>
                  </a:extLst>
                </a:gridCol>
                <a:gridCol w="420908">
                  <a:extLst>
                    <a:ext uri="{9D8B030D-6E8A-4147-A177-3AD203B41FA5}">
                      <a16:colId xmlns:a16="http://schemas.microsoft.com/office/drawing/2014/main" val="3335250609"/>
                    </a:ext>
                  </a:extLst>
                </a:gridCol>
                <a:gridCol w="516600">
                  <a:extLst>
                    <a:ext uri="{9D8B030D-6E8A-4147-A177-3AD203B41FA5}">
                      <a16:colId xmlns:a16="http://schemas.microsoft.com/office/drawing/2014/main" val="1896432115"/>
                    </a:ext>
                  </a:extLst>
                </a:gridCol>
                <a:gridCol w="476547">
                  <a:extLst>
                    <a:ext uri="{9D8B030D-6E8A-4147-A177-3AD203B41FA5}">
                      <a16:colId xmlns:a16="http://schemas.microsoft.com/office/drawing/2014/main" val="3113483564"/>
                    </a:ext>
                  </a:extLst>
                </a:gridCol>
              </a:tblGrid>
              <a:tr h="335203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□</a:t>
                      </a:r>
                      <a:endParaRPr lang="ko-KR" altLang="en-US" sz="900" dirty="0">
                        <a:effectLst/>
                      </a:endParaRPr>
                    </a:p>
                  </a:txBody>
                  <a:tcPr marL="91442" marR="91442" marT="45683" marB="45683">
                    <a:lnL>
                      <a:noFill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신청자</a:t>
                      </a: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ID</a:t>
                      </a:r>
                      <a:endParaRPr lang="ko-KR" altLang="en-US" sz="8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핸드폰번호</a:t>
                      </a: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교내</a:t>
                      </a:r>
                      <a:endParaRPr lang="ko-KR" altLang="en-US" sz="8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구분</a:t>
                      </a: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분야</a:t>
                      </a: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세부분야</a:t>
                      </a: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과정명</a:t>
                      </a:r>
                      <a:endParaRPr lang="en-US" altLang="ko-KR" sz="8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연번</a:t>
                      </a: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과정명</a:t>
                      </a:r>
                      <a:endParaRPr lang="ko-KR" altLang="en-US" sz="8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권장회차</a:t>
                      </a:r>
                      <a:endParaRPr lang="ko-KR" altLang="en-US" sz="8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신청회차</a:t>
                      </a:r>
                      <a:endParaRPr lang="ko-KR" altLang="en-US" sz="8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신청서</a:t>
                      </a: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강의영상</a:t>
                      </a: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가점</a:t>
                      </a: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반려</a:t>
                      </a: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평점</a:t>
                      </a: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적합</a:t>
                      </a: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미선정사유</a:t>
                      </a: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선정결과</a:t>
                      </a: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8444086"/>
                  </a:ext>
                </a:extLst>
              </a:tr>
              <a:tr h="213285"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□</a:t>
                      </a:r>
                      <a:endParaRPr lang="en-US" sz="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91442" marR="91442" marT="45683" marB="45683" anchor="ctr">
                    <a:lnL>
                      <a:noFill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u="sng" dirty="0">
                          <a:solidFill>
                            <a:srgbClr val="0D6EF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홍길동</a:t>
                      </a:r>
                      <a:endParaRPr lang="ko-KR" altLang="en-US" sz="8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42" marR="91442" marT="45683" marB="45683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testJh5</a:t>
                      </a:r>
                    </a:p>
                  </a:txBody>
                  <a:tcPr marL="91442" marR="91442" marT="45683" marB="45683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010-1111-2222</a:t>
                      </a:r>
                    </a:p>
                  </a:txBody>
                  <a:tcPr marL="91442" marR="91442" marT="45683" marB="45683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</a:t>
                      </a:r>
                    </a:p>
                  </a:txBody>
                  <a:tcPr marL="91442" marR="91442" marT="45683" marB="45683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신기술</a:t>
                      </a:r>
                    </a:p>
                  </a:txBody>
                  <a:tcPr marL="91442" marR="91442" marT="45683" marB="45683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인공지능</a:t>
                      </a:r>
                      <a:r>
                        <a:rPr lang="en-US" altLang="ko-KR" sz="8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(AI)</a:t>
                      </a:r>
                    </a:p>
                  </a:txBody>
                  <a:tcPr marL="91442" marR="91442" marT="45683" marB="45683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인공지능</a:t>
                      </a:r>
                      <a:r>
                        <a:rPr lang="en-US" altLang="ko-KR" sz="8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(AI) </a:t>
                      </a:r>
                      <a:r>
                        <a:rPr lang="ko-KR" altLang="en-US" sz="8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플랫폼 전문가</a:t>
                      </a:r>
                    </a:p>
                  </a:txBody>
                  <a:tcPr marL="91442" marR="91442" marT="45683" marB="45683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</a:t>
                      </a:r>
                    </a:p>
                  </a:txBody>
                  <a:tcPr marL="91442" marR="91442" marT="45683" marB="45683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 저장 기술과 관리</a:t>
                      </a:r>
                    </a:p>
                  </a:txBody>
                  <a:tcPr marL="91442" marR="91442" marT="45683" marB="45683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91442" marR="91442" marT="45683" marB="45683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91442" marR="91442" marT="45683" marB="45683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8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42" marR="91442" marT="45683" marB="45683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</a:t>
                      </a:r>
                    </a:p>
                  </a:txBody>
                  <a:tcPr marL="91442" marR="91442" marT="45683" marB="45683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42" marR="91442" marT="45683" marB="45683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</a:t>
                      </a:r>
                    </a:p>
                  </a:txBody>
                  <a:tcPr marL="91442" marR="91442" marT="45683" marB="45683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반려완료</a:t>
                      </a:r>
                    </a:p>
                  </a:txBody>
                  <a:tcPr marL="91442" marR="91442" marT="45683" marB="45683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  <a:endParaRPr lang="ko-KR" altLang="en-US" sz="8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42" marR="91442" marT="45683" marB="45683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적합</a:t>
                      </a:r>
                    </a:p>
                  </a:txBody>
                  <a:tcPr marL="91442" marR="91442" marT="45683" marB="45683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8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42" marR="91442" marT="45683" marB="45683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선정</a:t>
                      </a:r>
                    </a:p>
                  </a:txBody>
                  <a:tcPr marL="91442" marR="91442" marT="45683" marB="45683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8891806"/>
                  </a:ext>
                </a:extLst>
              </a:tr>
              <a:tr h="213285"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□</a:t>
                      </a:r>
                      <a:endParaRPr lang="en-US" sz="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91442" marR="91442" marT="45683" marB="45683" anchor="ctr">
                    <a:lnL>
                      <a:noFill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u="sng" dirty="0">
                          <a:solidFill>
                            <a:srgbClr val="0D6EF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</a:t>
                      </a:r>
                      <a:r>
                        <a:rPr lang="en-US" altLang="ko-KR" sz="800" u="sng" dirty="0">
                          <a:solidFill>
                            <a:srgbClr val="0D6EF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OO</a:t>
                      </a:r>
                      <a:endParaRPr lang="ko-KR" altLang="en-US" sz="8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42" marR="91442" marT="45683" marB="45683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testJh5</a:t>
                      </a:r>
                    </a:p>
                  </a:txBody>
                  <a:tcPr marL="91442" marR="91442" marT="45683" marB="45683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010-1111-2222</a:t>
                      </a:r>
                    </a:p>
                  </a:txBody>
                  <a:tcPr marL="91442" marR="91442" marT="45683" marB="45683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</a:t>
                      </a:r>
                    </a:p>
                  </a:txBody>
                  <a:tcPr marL="91442" marR="91442" marT="45683" marB="45683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신기술</a:t>
                      </a:r>
                    </a:p>
                  </a:txBody>
                  <a:tcPr marL="91442" marR="91442" marT="45683" marB="45683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인공지능</a:t>
                      </a:r>
                      <a:r>
                        <a:rPr lang="en-US" altLang="ko-KR" sz="8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(AI)</a:t>
                      </a:r>
                    </a:p>
                  </a:txBody>
                  <a:tcPr marL="91442" marR="91442" marT="45683" marB="45683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인공지능</a:t>
                      </a:r>
                      <a:r>
                        <a:rPr lang="en-US" altLang="ko-KR" sz="8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(AI) </a:t>
                      </a:r>
                      <a:r>
                        <a:rPr lang="ko-KR" altLang="en-US" sz="8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플랫폼 전문가</a:t>
                      </a:r>
                    </a:p>
                  </a:txBody>
                  <a:tcPr marL="91442" marR="91442" marT="45683" marB="45683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</a:t>
                      </a:r>
                    </a:p>
                  </a:txBody>
                  <a:tcPr marL="91442" marR="91442" marT="45683" marB="45683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 저장 기술과 관리</a:t>
                      </a:r>
                    </a:p>
                  </a:txBody>
                  <a:tcPr marL="91442" marR="91442" marT="45683" marB="45683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91442" marR="91442" marT="45683" marB="45683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91442" marR="91442" marT="45683" marB="45683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8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42" marR="91442" marT="45683" marB="45683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42" marR="91442" marT="45683" marB="45683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42" marR="91442" marT="45683" marB="45683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</a:t>
                      </a:r>
                    </a:p>
                  </a:txBody>
                  <a:tcPr marL="91442" marR="91442" marT="45683" marB="45683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8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42" marR="91442" marT="45683" marB="45683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  <a:endParaRPr lang="ko-KR" altLang="en-US" sz="8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42" marR="91442" marT="45683" marB="45683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적합</a:t>
                      </a:r>
                    </a:p>
                  </a:txBody>
                  <a:tcPr marL="91442" marR="91442" marT="45683" marB="45683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8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42" marR="91442" marT="45683" marB="45683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선정</a:t>
                      </a:r>
                    </a:p>
                  </a:txBody>
                  <a:tcPr marL="91442" marR="91442" marT="45683" marB="45683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2019522"/>
                  </a:ext>
                </a:extLst>
              </a:tr>
              <a:tr h="262052"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91442" marR="91442" marT="45683" marB="45683" anchor="ctr">
                    <a:lnL>
                      <a:noFill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0" u="sng" kern="0" spc="0" dirty="0">
                        <a:solidFill>
                          <a:srgbClr val="0000FF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u="sng" kern="0" spc="0" dirty="0">
                        <a:solidFill>
                          <a:srgbClr val="0000FF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u="none" kern="0" spc="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u="sng" kern="0" spc="0" dirty="0">
                        <a:solidFill>
                          <a:srgbClr val="0000FF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u="sng" kern="0" spc="0" dirty="0">
                        <a:solidFill>
                          <a:srgbClr val="0000FF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u="sng" kern="0" spc="0" dirty="0">
                        <a:solidFill>
                          <a:srgbClr val="0000FF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459456"/>
                  </a:ext>
                </a:extLst>
              </a:tr>
              <a:tr h="262052">
                <a:tc>
                  <a:txBody>
                    <a:bodyPr/>
                    <a:lstStyle/>
                    <a:p>
                      <a:pPr marL="0" marR="0" lvl="0" indent="0" algn="ctr" defTabSz="1028700" rtl="0" eaLnBrk="1" fontAlgn="ctr" latinLnBrk="0" hangingPunct="1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u="sng" kern="0" spc="0" dirty="0">
                        <a:solidFill>
                          <a:srgbClr val="0000FF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2" marR="91442" marT="45683" marB="45683" anchor="ctr">
                    <a:lnL>
                      <a:noFill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ctr" latinLnBrk="0" hangingPunct="1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u="sng" kern="0" spc="0" dirty="0">
                        <a:solidFill>
                          <a:srgbClr val="0000FF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ctr" latinLnBrk="0" hangingPunct="1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u="sng" kern="0" spc="0" dirty="0">
                        <a:solidFill>
                          <a:srgbClr val="0000FF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u="sng" kern="0" spc="0" dirty="0">
                        <a:solidFill>
                          <a:srgbClr val="0000FF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u="sng" kern="0" spc="0" dirty="0">
                        <a:solidFill>
                          <a:srgbClr val="0000FF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u="sng" kern="0" spc="0" dirty="0">
                        <a:solidFill>
                          <a:srgbClr val="0000FF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u="sng" kern="0" spc="0" dirty="0">
                        <a:solidFill>
                          <a:srgbClr val="0000FF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9841898"/>
                  </a:ext>
                </a:extLst>
              </a:tr>
            </a:tbl>
          </a:graphicData>
        </a:graphic>
      </p:graphicFrame>
      <p:sp>
        <p:nvSpPr>
          <p:cNvPr id="55" name="직사각형 54">
            <a:extLst>
              <a:ext uri="{FF2B5EF4-FFF2-40B4-BE49-F238E27FC236}">
                <a16:creationId xmlns:a16="http://schemas.microsoft.com/office/drawing/2014/main" id="{F773E563-1C37-49E4-A58C-1F985280E3D0}"/>
              </a:ext>
            </a:extLst>
          </p:cNvPr>
          <p:cNvSpPr/>
          <p:nvPr/>
        </p:nvSpPr>
        <p:spPr>
          <a:xfrm>
            <a:off x="8610600" y="4451350"/>
            <a:ext cx="541338" cy="23971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rmAutofit/>
          </a:bodyPr>
          <a:lstStyle/>
          <a:p>
            <a:pPr algn="ctr">
              <a:defRPr/>
            </a:pPr>
            <a:r>
              <a:rPr lang="ko-KR" altLang="en-US" sz="75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다운로드</a:t>
            </a:r>
            <a:endParaRPr lang="ko-KR" altLang="en-US" sz="75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Segoe UI" panose="020B0502040204020203" pitchFamily="34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5CA1A02F-6DA4-4613-BF23-24F3EE80B366}"/>
              </a:ext>
            </a:extLst>
          </p:cNvPr>
          <p:cNvSpPr/>
          <p:nvPr/>
        </p:nvSpPr>
        <p:spPr>
          <a:xfrm>
            <a:off x="9718675" y="4451350"/>
            <a:ext cx="371475" cy="23971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rmAutofit/>
          </a:bodyPr>
          <a:lstStyle/>
          <a:p>
            <a:pPr algn="ctr">
              <a:defRPr/>
            </a:pPr>
            <a:r>
              <a:rPr lang="en-US" altLang="ko-KR" sz="700" dirty="0">
                <a:solidFill>
                  <a:schemeClr val="tx1"/>
                </a:solidFill>
              </a:rPr>
              <a:t>BTA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3A901DC8-1A0A-4E92-8807-25469E622FEB}"/>
              </a:ext>
            </a:extLst>
          </p:cNvPr>
          <p:cNvSpPr/>
          <p:nvPr/>
        </p:nvSpPr>
        <p:spPr>
          <a:xfrm>
            <a:off x="10714038" y="4656138"/>
            <a:ext cx="390525" cy="25717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rmAutofit/>
          </a:bodyPr>
          <a:lstStyle/>
          <a:p>
            <a:pPr algn="ctr">
              <a:defRPr/>
            </a:pPr>
            <a:r>
              <a:rPr lang="ko-KR" altLang="en-US" sz="700" dirty="0">
                <a:solidFill>
                  <a:schemeClr val="tx1"/>
                </a:solidFill>
              </a:rPr>
              <a:t>반려</a:t>
            </a:r>
            <a:endParaRPr lang="en-US" altLang="ko-KR" sz="700" dirty="0">
              <a:solidFill>
                <a:schemeClr val="tx1"/>
              </a:solidFill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5C3392B0-2BF1-49FB-8046-20C1D0EF47A0}"/>
              </a:ext>
            </a:extLst>
          </p:cNvPr>
          <p:cNvSpPr/>
          <p:nvPr/>
        </p:nvSpPr>
        <p:spPr>
          <a:xfrm>
            <a:off x="8626475" y="4676775"/>
            <a:ext cx="541338" cy="2413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rmAutofit/>
          </a:bodyPr>
          <a:lstStyle/>
          <a:p>
            <a:pPr algn="ctr">
              <a:defRPr/>
            </a:pPr>
            <a:r>
              <a:rPr lang="ko-KR" altLang="en-US" sz="75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다운로드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A6E4B585-2C91-44D7-8685-AB5C792EF1B9}"/>
              </a:ext>
            </a:extLst>
          </p:cNvPr>
          <p:cNvSpPr/>
          <p:nvPr/>
        </p:nvSpPr>
        <p:spPr>
          <a:xfrm>
            <a:off x="9177338" y="4676775"/>
            <a:ext cx="541337" cy="2413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rmAutofit/>
          </a:bodyPr>
          <a:lstStyle/>
          <a:p>
            <a:pPr algn="ctr">
              <a:defRPr/>
            </a:pPr>
            <a:r>
              <a:rPr lang="ko-KR" altLang="en-US" sz="75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다운로드</a:t>
            </a:r>
            <a:endParaRPr lang="ko-KR" altLang="en-US" sz="75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Segoe UI" panose="020B0502040204020203" pitchFamily="34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4A120E85-8CF3-496C-8CF8-350DD27543D6}"/>
              </a:ext>
            </a:extLst>
          </p:cNvPr>
          <p:cNvSpPr/>
          <p:nvPr/>
        </p:nvSpPr>
        <p:spPr>
          <a:xfrm>
            <a:off x="203200" y="782638"/>
            <a:ext cx="8316913" cy="5532437"/>
          </a:xfrm>
          <a:prstGeom prst="rect">
            <a:avLst/>
          </a:prstGeom>
          <a:solidFill>
            <a:schemeClr val="tx1">
              <a:alpha val="3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1662" name="그림 3">
            <a:extLst>
              <a:ext uri="{FF2B5EF4-FFF2-40B4-BE49-F238E27FC236}">
                <a16:creationId xmlns:a16="http://schemas.microsoft.com/office/drawing/2014/main" id="{A752F26B-31A6-4199-81FE-08FDE1DF75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2038" y="1746250"/>
            <a:ext cx="4754562" cy="4446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1663" name="그룹 121">
            <a:extLst>
              <a:ext uri="{FF2B5EF4-FFF2-40B4-BE49-F238E27FC236}">
                <a16:creationId xmlns:a16="http://schemas.microsoft.com/office/drawing/2014/main" id="{B6C16EAB-5C07-4EB8-9260-6010047814B8}"/>
              </a:ext>
            </a:extLst>
          </p:cNvPr>
          <p:cNvGrpSpPr>
            <a:grpSpLocks/>
          </p:cNvGrpSpPr>
          <p:nvPr/>
        </p:nvGrpSpPr>
        <p:grpSpPr bwMode="auto">
          <a:xfrm>
            <a:off x="2200275" y="1620838"/>
            <a:ext cx="244475" cy="246062"/>
            <a:chOff x="1989948" y="1437812"/>
            <a:chExt cx="244667" cy="245280"/>
          </a:xfrm>
        </p:grpSpPr>
        <p:sp>
          <p:nvSpPr>
            <p:cNvPr id="102" name="Google Shape;2970;p125">
              <a:extLst>
                <a:ext uri="{FF2B5EF4-FFF2-40B4-BE49-F238E27FC236}">
                  <a16:creationId xmlns:a16="http://schemas.microsoft.com/office/drawing/2014/main" id="{56D5D859-594E-4970-BE44-1EB6829A5313}"/>
                </a:ext>
              </a:extLst>
            </p:cNvPr>
            <p:cNvSpPr/>
            <p:nvPr/>
          </p:nvSpPr>
          <p:spPr>
            <a:xfrm>
              <a:off x="2012190" y="1463131"/>
              <a:ext cx="200182" cy="19938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lIns="91425" tIns="45700" rIns="91425" bIns="45700"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  <a:defRPr/>
              </a:pPr>
              <a:endParaRPr kumimoji="0" sz="800" dirty="0">
                <a:solidFill>
                  <a:prstClr val="white"/>
                </a:solidFill>
                <a:latin typeface="맑은 고딕" panose="020F0502020204030204"/>
                <a:ea typeface="+mn-ea"/>
                <a:cs typeface="Arial"/>
                <a:sym typeface="Arial"/>
              </a:endParaRPr>
            </a:p>
          </p:txBody>
        </p:sp>
        <p:sp>
          <p:nvSpPr>
            <p:cNvPr id="61665" name="Google Shape;423;p35">
              <a:extLst>
                <a:ext uri="{FF2B5EF4-FFF2-40B4-BE49-F238E27FC236}">
                  <a16:creationId xmlns:a16="http://schemas.microsoft.com/office/drawing/2014/main" id="{1FCF0F5B-6CBC-4454-AD37-8A4C80D9BE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89948" y="1437812"/>
              <a:ext cx="244667" cy="245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14:hiddenLine>
              </a:ext>
            </a:extLst>
          </p:spPr>
          <p:txBody>
            <a:bodyPr lIns="0" tIns="45700" rIns="0" bIns="45700" anchor="ctr"/>
            <a:lstStyle>
              <a:lvl1pPr latinLnBrk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kumimoji="0" lang="en-US" altLang="ko-KR" sz="800">
                  <a:solidFill>
                    <a:srgbClr val="FFFFFF"/>
                  </a:solidFill>
                  <a:cs typeface="Arial" panose="020B0604020202020204" pitchFamily="34" charset="0"/>
                  <a:sym typeface="Arial" panose="020B0604020202020204" pitchFamily="34" charset="0"/>
                </a:rPr>
                <a:t>14-1</a:t>
              </a:r>
              <a:endParaRPr kumimoji="0" lang="ko-KR" altLang="ko-KR" sz="800">
                <a:solidFill>
                  <a:srgbClr val="FFFFFF"/>
                </a:solidFill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0FAC0A99-E8E7-433B-B38D-C8321AF73D9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ko-KR" altLang="en-US" dirty="0"/>
              <a:t>운영관리 </a:t>
            </a:r>
            <a:r>
              <a:rPr lang="en-US" altLang="ko-KR" dirty="0"/>
              <a:t>– </a:t>
            </a:r>
            <a:r>
              <a:rPr lang="ko-KR" altLang="en-US" dirty="0"/>
              <a:t>과목 정보</a:t>
            </a:r>
            <a:r>
              <a:rPr lang="en-US" altLang="ko-KR" dirty="0"/>
              <a:t>(AS-IS</a:t>
            </a:r>
            <a:r>
              <a:rPr lang="ko-KR" altLang="en-US" dirty="0"/>
              <a:t>용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DB320AD-7FA7-42F0-810D-C6C68C11EF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45" name="표 44">
            <a:extLst>
              <a:ext uri="{FF2B5EF4-FFF2-40B4-BE49-F238E27FC236}">
                <a16:creationId xmlns:a16="http://schemas.microsoft.com/office/drawing/2014/main" id="{63204A66-1B90-459A-8C28-FBD729EADC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8771332"/>
              </p:ext>
            </p:extLst>
          </p:nvPr>
        </p:nvGraphicFramePr>
        <p:xfrm>
          <a:off x="8602663" y="361950"/>
          <a:ext cx="3589337" cy="13107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76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616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336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>
                          <a:solidFill>
                            <a:srgbClr val="4E5263"/>
                          </a:solidFill>
                          <a:latin typeface="+mn-ea"/>
                          <a:ea typeface="+mn-ea"/>
                          <a:sym typeface="맑은 고딕"/>
                        </a:rPr>
                        <a:t>Summery.</a:t>
                      </a:r>
                      <a:endParaRPr lang="en" altLang="ko-KR" sz="800" b="1" dirty="0">
                        <a:solidFill>
                          <a:srgbClr val="4E5263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" altLang="ko-KR" sz="900" b="1" dirty="0">
                        <a:solidFill>
                          <a:srgbClr val="4E5263"/>
                        </a:solidFill>
                        <a:latin typeface="SF Pro Text" pitchFamily="2" charset="0"/>
                        <a:ea typeface="SF Pro Text" pitchFamily="2" charset="0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360">
                <a:tc gridSpan="2">
                  <a:txBody>
                    <a:bodyPr/>
                    <a:lstStyle/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AS-IS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에서 과목 등록을 위해 사용 했던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CMS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페이지와 </a:t>
                      </a:r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구글시트입니다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.</a:t>
                      </a: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구글 시트에는 과목에 대한 메타데이터가 들어가 있습니다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.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   (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파란색 표시 부분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)</a:t>
                      </a:r>
                    </a:p>
                  </a:txBody>
                  <a:tcPr marL="91437" marR="91437" marT="45727" marB="45727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3360">
                <a:tc gridSpan="2"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800" b="1" dirty="0">
                          <a:solidFill>
                            <a:srgbClr val="4E5263"/>
                          </a:solidFill>
                          <a:latin typeface="+mn-ea"/>
                          <a:ea typeface="+mn-ea"/>
                          <a:sym typeface="맑은 고딕"/>
                        </a:rPr>
                        <a:t>RFP.</a:t>
                      </a:r>
                      <a:endParaRPr lang="en" altLang="ko-KR" sz="800" b="1" dirty="0">
                        <a:solidFill>
                          <a:srgbClr val="4E5263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2405544"/>
                  </a:ext>
                </a:extLst>
              </a:tr>
              <a:tr h="213360">
                <a:tc gridSpan="2">
                  <a:txBody>
                    <a:bodyPr/>
                    <a:lstStyle/>
                    <a:p>
                      <a:pPr algn="just" latinLnBrk="1"/>
                      <a:r>
                        <a:rPr lang="ko-KR" altLang="en-US" sz="800" dirty="0" err="1"/>
                        <a:t>ㆍ해당</a:t>
                      </a:r>
                      <a:r>
                        <a:rPr lang="ko-KR" altLang="en-US" sz="800" dirty="0"/>
                        <a:t> 없음</a:t>
                      </a:r>
                    </a:p>
                  </a:txBody>
                  <a:tcPr marL="91437" marR="91437" marT="45727" marB="45727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734976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0000"/>
                        </a:lnSpc>
                      </a:pP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58CF6812-1CF9-42C8-8F57-8089093AE13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650" b="4982"/>
          <a:stretch/>
        </p:blipFill>
        <p:spPr>
          <a:xfrm>
            <a:off x="291805" y="1044027"/>
            <a:ext cx="4120611" cy="208433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3980FC0-C825-4789-B52D-CE113AFE4298}"/>
              </a:ext>
            </a:extLst>
          </p:cNvPr>
          <p:cNvSpPr txBox="1">
            <a:spLocks/>
          </p:cNvSpPr>
          <p:nvPr/>
        </p:nvSpPr>
        <p:spPr>
          <a:xfrm>
            <a:off x="214736" y="502087"/>
            <a:ext cx="5254965" cy="46166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marR="0" lvl="0" indent="0" algn="l" defTabSz="4572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AS-IS : CMS </a:t>
            </a:r>
            <a:r>
              <a:rPr kumimoji="1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내 페이지 </a:t>
            </a:r>
            <a:r>
              <a:rPr lang="ko-KR" altLang="en-US" sz="2400" b="1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및 구글 시트</a:t>
            </a:r>
            <a:endParaRPr kumimoji="1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FA12E1F2-3315-494E-B9C4-B4FDFDD0C084}"/>
              </a:ext>
            </a:extLst>
          </p:cNvPr>
          <p:cNvGrpSpPr/>
          <p:nvPr/>
        </p:nvGrpSpPr>
        <p:grpSpPr>
          <a:xfrm>
            <a:off x="4609179" y="1044027"/>
            <a:ext cx="7002172" cy="1800447"/>
            <a:chOff x="1" y="1023881"/>
            <a:chExt cx="4148832" cy="1066776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4D0BCC37-C3A8-427A-97FD-608BD7262C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51773"/>
            <a:stretch/>
          </p:blipFill>
          <p:spPr>
            <a:xfrm>
              <a:off x="1" y="1023881"/>
              <a:ext cx="4148832" cy="1066776"/>
            </a:xfrm>
            <a:prstGeom prst="rect">
              <a:avLst/>
            </a:prstGeom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57851058-A23E-4AFE-BED2-B3EDAD9FF3E5}"/>
                </a:ext>
              </a:extLst>
            </p:cNvPr>
            <p:cNvSpPr/>
            <p:nvPr/>
          </p:nvSpPr>
          <p:spPr>
            <a:xfrm>
              <a:off x="96878" y="1192275"/>
              <a:ext cx="1660829" cy="290479"/>
            </a:xfrm>
            <a:prstGeom prst="rect">
              <a:avLst/>
            </a:prstGeom>
            <a:noFill/>
            <a:ln w="381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D6C69074-FAC9-47A0-8828-DAB6BBA79C9B}"/>
              </a:ext>
            </a:extLst>
          </p:cNvPr>
          <p:cNvGrpSpPr/>
          <p:nvPr/>
        </p:nvGrpSpPr>
        <p:grpSpPr>
          <a:xfrm>
            <a:off x="70551" y="3248616"/>
            <a:ext cx="9813513" cy="1520578"/>
            <a:chOff x="83201" y="2860796"/>
            <a:chExt cx="8921375" cy="1142433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63972B4E-B6CE-430A-A8F5-99F615FA06AF}"/>
                </a:ext>
              </a:extLst>
            </p:cNvPr>
            <p:cNvGrpSpPr/>
            <p:nvPr/>
          </p:nvGrpSpPr>
          <p:grpSpPr>
            <a:xfrm>
              <a:off x="83201" y="2991327"/>
              <a:ext cx="4148831" cy="1011902"/>
              <a:chOff x="36587" y="953209"/>
              <a:chExt cx="7486650" cy="2675147"/>
            </a:xfrm>
          </p:grpSpPr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id="{06C6A733-90CD-46DC-AC59-5C51DFBA2F4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b="17152"/>
              <a:stretch/>
            </p:blipFill>
            <p:spPr>
              <a:xfrm>
                <a:off x="36587" y="953209"/>
                <a:ext cx="7486650" cy="2675147"/>
              </a:xfrm>
              <a:prstGeom prst="rect">
                <a:avLst/>
              </a:prstGeom>
            </p:spPr>
          </p:pic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3285087D-17D5-4231-B7D2-5CCDE1F3AA06}"/>
                  </a:ext>
                </a:extLst>
              </p:cNvPr>
              <p:cNvSpPr/>
              <p:nvPr/>
            </p:nvSpPr>
            <p:spPr>
              <a:xfrm>
                <a:off x="241765" y="2096749"/>
                <a:ext cx="937495" cy="753429"/>
              </a:xfrm>
              <a:prstGeom prst="rect">
                <a:avLst/>
              </a:prstGeom>
              <a:noFill/>
              <a:ln w="3810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1AFC54AF-95D7-496A-BD83-FB98F65D747C}"/>
                  </a:ext>
                </a:extLst>
              </p:cNvPr>
              <p:cNvSpPr/>
              <p:nvPr/>
            </p:nvSpPr>
            <p:spPr>
              <a:xfrm>
                <a:off x="2007296" y="2096749"/>
                <a:ext cx="5411520" cy="753429"/>
              </a:xfrm>
              <a:prstGeom prst="rect">
                <a:avLst/>
              </a:prstGeom>
              <a:noFill/>
              <a:ln w="3810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C2A7C0D0-EBFE-48CD-BCE2-1C5285F5F0E1}"/>
                </a:ext>
              </a:extLst>
            </p:cNvPr>
            <p:cNvGrpSpPr/>
            <p:nvPr/>
          </p:nvGrpSpPr>
          <p:grpSpPr>
            <a:xfrm>
              <a:off x="4171904" y="2860796"/>
              <a:ext cx="4832672" cy="1142433"/>
              <a:chOff x="0" y="976620"/>
              <a:chExt cx="8561373" cy="1520579"/>
            </a:xfrm>
          </p:grpSpPr>
          <p:pic>
            <p:nvPicPr>
              <p:cNvPr id="17" name="그림 16">
                <a:extLst>
                  <a:ext uri="{FF2B5EF4-FFF2-40B4-BE49-F238E27FC236}">
                    <a16:creationId xmlns:a16="http://schemas.microsoft.com/office/drawing/2014/main" id="{3F94BFEB-F839-4A8F-8D29-B31FA7DBC28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t="1" b="33043"/>
              <a:stretch/>
            </p:blipFill>
            <p:spPr>
              <a:xfrm>
                <a:off x="0" y="976620"/>
                <a:ext cx="8561373" cy="1520579"/>
              </a:xfrm>
              <a:prstGeom prst="rect">
                <a:avLst/>
              </a:prstGeom>
            </p:spPr>
          </p:pic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D70EDF04-6FB7-45BE-AFC9-7B2B8DAE293C}"/>
                  </a:ext>
                </a:extLst>
              </p:cNvPr>
              <p:cNvSpPr/>
              <p:nvPr/>
            </p:nvSpPr>
            <p:spPr>
              <a:xfrm>
                <a:off x="383840" y="1745416"/>
                <a:ext cx="1984224" cy="360768"/>
              </a:xfrm>
              <a:prstGeom prst="rect">
                <a:avLst/>
              </a:prstGeom>
              <a:noFill/>
              <a:ln w="3810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7EEB5DA8-BF68-4F0A-B037-9C89B5DECF37}"/>
                  </a:ext>
                </a:extLst>
              </p:cNvPr>
              <p:cNvSpPr/>
              <p:nvPr/>
            </p:nvSpPr>
            <p:spPr>
              <a:xfrm>
                <a:off x="2689654" y="1745416"/>
                <a:ext cx="5691210" cy="360768"/>
              </a:xfrm>
              <a:prstGeom prst="rect">
                <a:avLst/>
              </a:prstGeom>
              <a:noFill/>
              <a:ln w="3810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7D77454C-C2BD-4BA0-B7D8-78109A88A745}"/>
              </a:ext>
            </a:extLst>
          </p:cNvPr>
          <p:cNvGrpSpPr/>
          <p:nvPr/>
        </p:nvGrpSpPr>
        <p:grpSpPr>
          <a:xfrm>
            <a:off x="203456" y="5050237"/>
            <a:ext cx="11292130" cy="1625675"/>
            <a:chOff x="143328" y="5485703"/>
            <a:chExt cx="9332339" cy="1221394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C6F811BB-81EB-4152-88F6-5BC98E2D9E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19453" t="19524" b="34564"/>
            <a:stretch/>
          </p:blipFill>
          <p:spPr>
            <a:xfrm>
              <a:off x="143328" y="5485703"/>
              <a:ext cx="5315939" cy="1221394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14392E4B-303E-4DD2-8DD1-0D3D7FF74D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3237" b="32318"/>
            <a:stretch/>
          </p:blipFill>
          <p:spPr>
            <a:xfrm>
              <a:off x="5082329" y="5485703"/>
              <a:ext cx="4393338" cy="1221394"/>
            </a:xfrm>
            <a:prstGeom prst="rect">
              <a:avLst/>
            </a:prstGeom>
          </p:spPr>
        </p:pic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44CBBC3A-62BE-448D-B63F-30BA597FBB6E}"/>
                </a:ext>
              </a:extLst>
            </p:cNvPr>
            <p:cNvSpPr/>
            <p:nvPr/>
          </p:nvSpPr>
          <p:spPr>
            <a:xfrm>
              <a:off x="3172994" y="6084358"/>
              <a:ext cx="6230046" cy="246409"/>
            </a:xfrm>
            <a:prstGeom prst="rect">
              <a:avLst/>
            </a:prstGeom>
            <a:noFill/>
            <a:ln w="381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7544806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Google Shape;423;p35">
            <a:extLst>
              <a:ext uri="{FF2B5EF4-FFF2-40B4-BE49-F238E27FC236}">
                <a16:creationId xmlns:a16="http://schemas.microsoft.com/office/drawing/2014/main" id="{09874AC3-CB52-401B-974D-133898118C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2450" y="1685925"/>
            <a:ext cx="7751763" cy="4087813"/>
          </a:xfrm>
          <a:prstGeom prst="rect">
            <a:avLst/>
          </a:prstGeom>
          <a:solidFill>
            <a:schemeClr val="bg1"/>
          </a:solidFill>
          <a:ln w="9525">
            <a:solidFill>
              <a:srgbClr val="A5A5A5"/>
            </a:solidFill>
            <a:round/>
            <a:headEnd type="none" w="sm" len="sm"/>
            <a:tailEnd type="none" w="sm" len="sm"/>
          </a:ln>
        </p:spPr>
        <p:txBody>
          <a:bodyPr lIns="0" tIns="45700" rIns="0" bIns="45700" anchor="ctr"/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latinLnBrk="0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ko-KR" altLang="ko-KR" sz="900">
                <a:solidFill>
                  <a:srgbClr val="7F7F7F"/>
                </a:solidFill>
                <a:latin typeface="Arial" panose="020B0604020202020204" pitchFamily="34" charset="0"/>
                <a:ea typeface="바탕체" panose="02030609000101010101" pitchFamily="17" charset="-127"/>
                <a:cs typeface="Arial" panose="020B0604020202020204" pitchFamily="34" charset="0"/>
                <a:sym typeface="Arial" panose="020B0604020202020204" pitchFamily="34" charset="0"/>
              </a:rPr>
              <a:t> </a:t>
            </a:r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5788B4EF-D625-40B0-A718-4A0DB39D17B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ko-KR" altLang="en-US" dirty="0"/>
              <a:t>접수현황 </a:t>
            </a:r>
            <a:r>
              <a:rPr lang="en-US" altLang="ko-KR" dirty="0"/>
              <a:t>&gt; </a:t>
            </a:r>
            <a:r>
              <a:rPr lang="ko-KR" altLang="en-US" dirty="0"/>
              <a:t>신청자별</a:t>
            </a:r>
            <a:r>
              <a:rPr lang="en-US" altLang="ko-KR" dirty="0"/>
              <a:t>(1)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44E4318-215D-4CB0-A6D9-5E429088DB8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121" name="표 120">
            <a:extLst>
              <a:ext uri="{FF2B5EF4-FFF2-40B4-BE49-F238E27FC236}">
                <a16:creationId xmlns:a16="http://schemas.microsoft.com/office/drawing/2014/main" id="{530A1906-5E2B-4156-BDDC-A9E1AAE566B4}"/>
              </a:ext>
            </a:extLst>
          </p:cNvPr>
          <p:cNvGraphicFramePr>
            <a:graphicFrameLocks noGrp="1"/>
          </p:cNvGraphicFramePr>
          <p:nvPr/>
        </p:nvGraphicFramePr>
        <p:xfrm>
          <a:off x="8602663" y="361950"/>
          <a:ext cx="3589337" cy="24384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7677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  <a:gridCol w="3161660">
                  <a:extLst>
                    <a:ext uri="{9D8B030D-6E8A-4147-A177-3AD203B41FA5}">
                      <a16:colId xmlns:a16="http://schemas.microsoft.com/office/drawing/2014/main" val="2572474025"/>
                    </a:ext>
                  </a:extLst>
                </a:gridCol>
              </a:tblGrid>
              <a:tr h="213378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>
                          <a:solidFill>
                            <a:srgbClr val="4E5263"/>
                          </a:solidFill>
                          <a:latin typeface="+mn-ea"/>
                          <a:ea typeface="+mn-ea"/>
                          <a:sym typeface="맑은 고딕"/>
                        </a:rPr>
                        <a:t>Summery.</a:t>
                      </a:r>
                      <a:endParaRPr lang="en" altLang="ko-KR" sz="800" b="1" dirty="0">
                        <a:solidFill>
                          <a:srgbClr val="4E5263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</a:txBody>
                  <a:tcPr marL="91437" marR="91437" marT="45724" marB="4572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" altLang="ko-KR" sz="900" b="1" dirty="0">
                        <a:solidFill>
                          <a:srgbClr val="4E5263"/>
                        </a:solidFill>
                        <a:latin typeface="SF Pro Text" pitchFamily="2" charset="0"/>
                        <a:ea typeface="SF Pro Text" pitchFamily="2" charset="0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3880267"/>
                  </a:ext>
                </a:extLst>
              </a:tr>
              <a:tr h="457205">
                <a:tc gridSpan="2">
                  <a:txBody>
                    <a:bodyPr/>
                    <a:lstStyle/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전체 신청자를 조회합니다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.</a:t>
                      </a: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한 신청자가 여러 번 신청한 경우 모든 신청내역이 조회됩니다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.</a:t>
                      </a: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기본 정렬 기준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: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 최근 접수자 순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</a:txBody>
                  <a:tcPr marL="91437" marR="91437" marT="45724" marB="4572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2083066"/>
                  </a:ext>
                </a:extLst>
              </a:tr>
              <a:tr h="21337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4" marB="4572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0000"/>
                        </a:lnSpc>
                      </a:pPr>
                      <a:r>
                        <a:rPr kumimoji="1" lang="ko-KR" altLang="en-US" sz="8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신청자명 검색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4" marB="45724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6699591"/>
                  </a:ext>
                </a:extLst>
              </a:tr>
              <a:tr h="21337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4" marB="4572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0000"/>
                        </a:lnSpc>
                      </a:pPr>
                      <a:r>
                        <a:rPr kumimoji="1" lang="ko-KR" altLang="en-US" sz="800" b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과정명</a:t>
                      </a:r>
                      <a:r>
                        <a:rPr kumimoji="1" lang="ko-KR" altLang="en-US" sz="8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검색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4" marB="45724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3663967"/>
                  </a:ext>
                </a:extLst>
              </a:tr>
              <a:tr h="33528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4" marB="4572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0000"/>
                        </a:lnSpc>
                      </a:pP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교내</a:t>
                      </a: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/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외 선택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indent="0" algn="just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 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선택 가능 값 </a:t>
                      </a: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전체</a:t>
                      </a: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Y, N</a:t>
                      </a:r>
                    </a:p>
                  </a:txBody>
                  <a:tcPr marL="91437" marR="91437" marT="45724" marB="45724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2147866"/>
                  </a:ext>
                </a:extLst>
              </a:tr>
              <a:tr h="33525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4" marB="4572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0000"/>
                        </a:lnSpc>
                      </a:pP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구분 선택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indent="0" algn="just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 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선택 가능 값 </a:t>
                      </a: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전체</a:t>
                      </a: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전체 공고의 구분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10" marB="4571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5989926"/>
                  </a:ext>
                </a:extLst>
              </a:tr>
              <a:tr h="33525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5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4" marB="4572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0000"/>
                        </a:lnSpc>
                      </a:pP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분야 선택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indent="0" algn="just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 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선택 가능 값 </a:t>
                      </a: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전체</a:t>
                      </a: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선택한 구분의 하위 분야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10" marB="4571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02592872"/>
                  </a:ext>
                </a:extLst>
              </a:tr>
              <a:tr h="33525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6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4" marB="4572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0000"/>
                        </a:lnSpc>
                      </a:pP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세부분야 선택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indent="0" algn="just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 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선택 가능 값 </a:t>
                      </a: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전체</a:t>
                      </a: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선택한 분야의 하위 세부분야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10" marB="4571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2412223"/>
                  </a:ext>
                </a:extLst>
              </a:tr>
            </a:tbl>
          </a:graphicData>
        </a:graphic>
      </p:graphicFrame>
      <p:sp>
        <p:nvSpPr>
          <p:cNvPr id="63521" name="TextBox 3">
            <a:extLst>
              <a:ext uri="{FF2B5EF4-FFF2-40B4-BE49-F238E27FC236}">
                <a16:creationId xmlns:a16="http://schemas.microsoft.com/office/drawing/2014/main" id="{2F603A76-2C5B-491A-B3B1-24179A7F86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3888" y="5954713"/>
            <a:ext cx="1924050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ko-KR" sz="1000"/>
              <a:t>Footer</a:t>
            </a:r>
            <a:r>
              <a:rPr lang="ko-KR" altLang="en-US" sz="1000"/>
              <a:t>동일</a:t>
            </a:r>
            <a:r>
              <a:rPr lang="en-US" altLang="ko-KR" sz="1000"/>
              <a:t>(</a:t>
            </a:r>
            <a:r>
              <a:rPr lang="ko-KR" altLang="en-US" sz="1000"/>
              <a:t>생략</a:t>
            </a:r>
            <a:r>
              <a:rPr lang="en-US" altLang="ko-KR" sz="1000"/>
              <a:t>)</a:t>
            </a:r>
            <a:endParaRPr lang="ko-KR" altLang="en-US" sz="1000"/>
          </a:p>
        </p:txBody>
      </p:sp>
      <p:sp>
        <p:nvSpPr>
          <p:cNvPr id="63531" name="TextBox 4">
            <a:extLst>
              <a:ext uri="{FF2B5EF4-FFF2-40B4-BE49-F238E27FC236}">
                <a16:creationId xmlns:a16="http://schemas.microsoft.com/office/drawing/2014/main" id="{BAE6BEB0-87E9-4F61-8075-86123F1019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1988" y="2836863"/>
            <a:ext cx="2157412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ko-KR" altLang="en-US" sz="900"/>
              <a:t>전체 </a:t>
            </a:r>
            <a:r>
              <a:rPr lang="en-US" altLang="ko-KR" sz="900"/>
              <a:t>4    </a:t>
            </a:r>
            <a:r>
              <a:rPr lang="ko-KR" altLang="en-US" sz="900"/>
              <a:t>현재페이지 </a:t>
            </a:r>
            <a:r>
              <a:rPr lang="en-US" altLang="ko-KR" sz="900"/>
              <a:t>1/1	</a:t>
            </a:r>
            <a:endParaRPr lang="ko-KR" altLang="en-US" sz="90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CA1E9F18-73B5-432C-A153-6D478B845743}"/>
              </a:ext>
            </a:extLst>
          </p:cNvPr>
          <p:cNvSpPr txBox="1"/>
          <p:nvPr/>
        </p:nvSpPr>
        <p:spPr>
          <a:xfrm>
            <a:off x="5775325" y="2112963"/>
            <a:ext cx="803275" cy="246062"/>
          </a:xfrm>
          <a:prstGeom prst="rect">
            <a:avLst/>
          </a:prstGeom>
          <a:solidFill>
            <a:sysClr val="window" lastClr="FFFFFF"/>
          </a:solidFill>
        </p:spPr>
        <p:txBody>
          <a:bodyPr>
            <a:spAutoFit/>
          </a:bodyPr>
          <a:lstStyle/>
          <a:p>
            <a:pPr algn="r" defTabSz="1028700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kern="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세부분야</a:t>
            </a:r>
          </a:p>
        </p:txBody>
      </p:sp>
      <p:grpSp>
        <p:nvGrpSpPr>
          <p:cNvPr id="63533" name="그룹 78">
            <a:extLst>
              <a:ext uri="{FF2B5EF4-FFF2-40B4-BE49-F238E27FC236}">
                <a16:creationId xmlns:a16="http://schemas.microsoft.com/office/drawing/2014/main" id="{E50831F3-4122-422C-930C-6B6E3EC57877}"/>
              </a:ext>
            </a:extLst>
          </p:cNvPr>
          <p:cNvGrpSpPr>
            <a:grpSpLocks/>
          </p:cNvGrpSpPr>
          <p:nvPr/>
        </p:nvGrpSpPr>
        <p:grpSpPr bwMode="auto">
          <a:xfrm>
            <a:off x="6526213" y="2105025"/>
            <a:ext cx="925512" cy="238125"/>
            <a:chOff x="1733945" y="1830327"/>
            <a:chExt cx="1230390" cy="310293"/>
          </a:xfrm>
        </p:grpSpPr>
        <p:sp>
          <p:nvSpPr>
            <p:cNvPr id="80" name="Rectangle 2645">
              <a:extLst>
                <a:ext uri="{FF2B5EF4-FFF2-40B4-BE49-F238E27FC236}">
                  <a16:creationId xmlns:a16="http://schemas.microsoft.com/office/drawing/2014/main" id="{33E52A3C-BC3D-4F2A-A151-8EC8B8C48D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33945" y="1844808"/>
              <a:ext cx="1063665" cy="295812"/>
            </a:xfrm>
            <a:prstGeom prst="rect">
              <a:avLst/>
            </a:prstGeom>
            <a:solidFill>
              <a:sysClr val="window" lastClr="FFFFFF"/>
            </a:solidFill>
            <a:ln w="9525" algn="ctr">
              <a:solidFill>
                <a:sysClr val="window" lastClr="FFFFFF">
                  <a:lumMod val="50000"/>
                </a:sysClr>
              </a:solidFill>
              <a:miter lim="800000"/>
              <a:headEnd/>
              <a:tailEnd/>
            </a:ln>
          </p:spPr>
          <p:txBody>
            <a:bodyPr wrap="none" lIns="46800" rIns="46800" anchor="ctr"/>
            <a:lstStyle/>
            <a:p>
              <a:pPr algn="ctr" defTabSz="1028700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800" kern="0" dirty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-</a:t>
              </a:r>
              <a:r>
                <a:rPr kumimoji="0" lang="ko-KR" altLang="en-US" sz="800" kern="0" dirty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전체</a:t>
              </a:r>
              <a:r>
                <a:rPr kumimoji="0" lang="en-US" altLang="ko-KR" sz="800" kern="0" dirty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-</a:t>
              </a:r>
              <a:endParaRPr kumimoji="0" lang="ko-KR" altLang="en-US" sz="800" kern="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81" name="Rectangle 2645">
              <a:extLst>
                <a:ext uri="{FF2B5EF4-FFF2-40B4-BE49-F238E27FC236}">
                  <a16:creationId xmlns:a16="http://schemas.microsoft.com/office/drawing/2014/main" id="{3FB62220-A1D1-49CB-991C-90EE6C4382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03941" y="1830327"/>
              <a:ext cx="160394" cy="310293"/>
            </a:xfrm>
            <a:prstGeom prst="rect">
              <a:avLst/>
            </a:prstGeom>
            <a:solidFill>
              <a:sysClr val="window" lastClr="FFFFFF">
                <a:lumMod val="85000"/>
              </a:sysClr>
            </a:solidFill>
            <a:ln w="9525" algn="ctr">
              <a:solidFill>
                <a:sysClr val="window" lastClr="FFFFFF">
                  <a:lumMod val="50000"/>
                </a:sys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1028700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700" kern="0" dirty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▼</a:t>
              </a:r>
            </a:p>
          </p:txBody>
        </p:sp>
      </p:grpSp>
      <p:sp>
        <p:nvSpPr>
          <p:cNvPr id="82" name="Panel">
            <a:extLst>
              <a:ext uri="{FF2B5EF4-FFF2-40B4-BE49-F238E27FC236}">
                <a16:creationId xmlns:a16="http://schemas.microsoft.com/office/drawing/2014/main" id="{0DD669AC-B635-4678-B885-3F2A0019CB00}"/>
              </a:ext>
            </a:extLst>
          </p:cNvPr>
          <p:cNvSpPr>
            <a:spLocks/>
          </p:cNvSpPr>
          <p:nvPr/>
        </p:nvSpPr>
        <p:spPr bwMode="auto">
          <a:xfrm>
            <a:off x="6529388" y="2322513"/>
            <a:ext cx="1628775" cy="330200"/>
          </a:xfrm>
          <a:prstGeom prst="rect">
            <a:avLst/>
          </a:prstGeom>
          <a:solidFill>
            <a:sysClr val="window" lastClr="FFFFFF"/>
          </a:solidFill>
          <a:ln w="9525" algn="ctr">
            <a:solidFill>
              <a:sysClr val="window" lastClr="FFFFFF">
                <a:lumMod val="50000"/>
              </a:sysClr>
            </a:solidFill>
            <a:miter lim="800000"/>
            <a:headEnd/>
            <a:tailEnd/>
          </a:ln>
        </p:spPr>
        <p:txBody>
          <a:bodyPr wrap="none" lIns="46800" rIns="46800" anchor="ctr"/>
          <a:lstStyle/>
          <a:p>
            <a:pPr defTabSz="1028700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800" kern="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인공지능</a:t>
            </a:r>
            <a:r>
              <a:rPr kumimoji="0" lang="en-US" altLang="ko-KR" sz="800" kern="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(AI) </a:t>
            </a:r>
            <a:r>
              <a:rPr kumimoji="0" lang="ko-KR" altLang="en-US" sz="800" kern="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서비스 기획자</a:t>
            </a:r>
            <a:endParaRPr kumimoji="0" lang="en-US" altLang="ko-KR" sz="800" kern="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algn="ctr" eaLnBrk="1" fontAlgn="ctr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800" kern="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인공지능</a:t>
            </a:r>
            <a:r>
              <a:rPr kumimoji="0" lang="en-US" altLang="ko-KR" sz="800" kern="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(AI) </a:t>
            </a:r>
            <a:r>
              <a:rPr kumimoji="0" lang="ko-KR" altLang="en-US" sz="800" kern="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플랫폼 구축 전문가</a:t>
            </a:r>
            <a:endParaRPr kumimoji="0" lang="en-US" altLang="ko-KR" sz="800" kern="0" dirty="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3A6EE2A6-5F64-47F7-81B0-EDFB4C95BD19}"/>
              </a:ext>
            </a:extLst>
          </p:cNvPr>
          <p:cNvSpPr txBox="1"/>
          <p:nvPr/>
        </p:nvSpPr>
        <p:spPr>
          <a:xfrm>
            <a:off x="2481263" y="2112963"/>
            <a:ext cx="690562" cy="246062"/>
          </a:xfrm>
          <a:prstGeom prst="rect">
            <a:avLst/>
          </a:prstGeom>
          <a:solidFill>
            <a:sysClr val="window" lastClr="FFFFFF"/>
          </a:solidFill>
        </p:spPr>
        <p:txBody>
          <a:bodyPr>
            <a:spAutoFit/>
          </a:bodyPr>
          <a:lstStyle/>
          <a:p>
            <a:pPr algn="r" defTabSz="1028700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kern="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구분</a:t>
            </a:r>
          </a:p>
        </p:txBody>
      </p:sp>
      <p:grpSp>
        <p:nvGrpSpPr>
          <p:cNvPr id="63536" name="그룹 84">
            <a:extLst>
              <a:ext uri="{FF2B5EF4-FFF2-40B4-BE49-F238E27FC236}">
                <a16:creationId xmlns:a16="http://schemas.microsoft.com/office/drawing/2014/main" id="{F73CD98B-F8C4-4B2C-BBE6-05C3E26ACD08}"/>
              </a:ext>
            </a:extLst>
          </p:cNvPr>
          <p:cNvGrpSpPr>
            <a:grpSpLocks/>
          </p:cNvGrpSpPr>
          <p:nvPr/>
        </p:nvGrpSpPr>
        <p:grpSpPr bwMode="auto">
          <a:xfrm>
            <a:off x="3195638" y="2105025"/>
            <a:ext cx="927100" cy="238125"/>
            <a:chOff x="1733945" y="1830327"/>
            <a:chExt cx="1230390" cy="310293"/>
          </a:xfrm>
        </p:grpSpPr>
        <p:sp>
          <p:nvSpPr>
            <p:cNvPr id="86" name="Rectangle 2645">
              <a:extLst>
                <a:ext uri="{FF2B5EF4-FFF2-40B4-BE49-F238E27FC236}">
                  <a16:creationId xmlns:a16="http://schemas.microsoft.com/office/drawing/2014/main" id="{475BFE7F-67DE-4822-8854-9526A5E51A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33945" y="1844808"/>
              <a:ext cx="1063950" cy="295812"/>
            </a:xfrm>
            <a:prstGeom prst="rect">
              <a:avLst/>
            </a:prstGeom>
            <a:solidFill>
              <a:sysClr val="window" lastClr="FFFFFF"/>
            </a:solidFill>
            <a:ln w="9525" algn="ctr">
              <a:solidFill>
                <a:sysClr val="window" lastClr="FFFFFF">
                  <a:lumMod val="50000"/>
                </a:sysClr>
              </a:solidFill>
              <a:miter lim="800000"/>
              <a:headEnd/>
              <a:tailEnd/>
            </a:ln>
          </p:spPr>
          <p:txBody>
            <a:bodyPr wrap="none" lIns="46800" rIns="46800" anchor="ctr"/>
            <a:lstStyle/>
            <a:p>
              <a:pPr algn="ctr" defTabSz="1028700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800" kern="0" dirty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-</a:t>
              </a:r>
              <a:r>
                <a:rPr kumimoji="0" lang="ko-KR" altLang="en-US" sz="800" kern="0" dirty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전체</a:t>
              </a:r>
              <a:r>
                <a:rPr kumimoji="0" lang="en-US" altLang="ko-KR" sz="800" kern="0" dirty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-</a:t>
              </a:r>
              <a:endParaRPr kumimoji="0" lang="ko-KR" altLang="en-US" sz="800" kern="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87" name="Rectangle 2645">
              <a:extLst>
                <a:ext uri="{FF2B5EF4-FFF2-40B4-BE49-F238E27FC236}">
                  <a16:creationId xmlns:a16="http://schemas.microsoft.com/office/drawing/2014/main" id="{4C39C3B5-D9A9-45C5-9268-E4FD867F69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02108" y="1830327"/>
              <a:ext cx="162227" cy="310293"/>
            </a:xfrm>
            <a:prstGeom prst="rect">
              <a:avLst/>
            </a:prstGeom>
            <a:solidFill>
              <a:sysClr val="window" lastClr="FFFFFF">
                <a:lumMod val="85000"/>
              </a:sysClr>
            </a:solidFill>
            <a:ln w="9525" algn="ctr">
              <a:solidFill>
                <a:sysClr val="window" lastClr="FFFFFF">
                  <a:lumMod val="50000"/>
                </a:sys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1028700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700" kern="0" dirty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▼</a:t>
              </a:r>
            </a:p>
          </p:txBody>
        </p:sp>
      </p:grpSp>
      <p:sp>
        <p:nvSpPr>
          <p:cNvPr id="88" name="Panel">
            <a:extLst>
              <a:ext uri="{FF2B5EF4-FFF2-40B4-BE49-F238E27FC236}">
                <a16:creationId xmlns:a16="http://schemas.microsoft.com/office/drawing/2014/main" id="{792E0A7E-0AF7-420A-AB4E-2C1A340EBA5F}"/>
              </a:ext>
            </a:extLst>
          </p:cNvPr>
          <p:cNvSpPr>
            <a:spLocks/>
          </p:cNvSpPr>
          <p:nvPr/>
        </p:nvSpPr>
        <p:spPr bwMode="auto">
          <a:xfrm>
            <a:off x="3200400" y="2322513"/>
            <a:ext cx="922338" cy="330200"/>
          </a:xfrm>
          <a:prstGeom prst="rect">
            <a:avLst/>
          </a:prstGeom>
          <a:solidFill>
            <a:sysClr val="window" lastClr="FFFFFF"/>
          </a:solidFill>
          <a:ln w="9525" algn="ctr">
            <a:solidFill>
              <a:sysClr val="window" lastClr="FFFFFF">
                <a:lumMod val="50000"/>
              </a:sysClr>
            </a:solidFill>
            <a:miter lim="800000"/>
            <a:headEnd/>
            <a:tailEnd/>
          </a:ln>
        </p:spPr>
        <p:txBody>
          <a:bodyPr wrap="none" lIns="46800" rIns="46800" anchor="ctr"/>
          <a:lstStyle/>
          <a:p>
            <a:pPr defTabSz="1028700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800" kern="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신기술</a:t>
            </a:r>
            <a:endParaRPr kumimoji="0" lang="en-US" altLang="ko-KR" sz="800" kern="0" dirty="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  <a:p>
            <a:pPr defTabSz="1028700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800" kern="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평생</a:t>
            </a:r>
            <a:endParaRPr kumimoji="0" lang="en-US" altLang="ko-KR" sz="800" kern="0" dirty="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B8F21DDC-D46B-4DDD-95BF-B9698F7A74D2}"/>
              </a:ext>
            </a:extLst>
          </p:cNvPr>
          <p:cNvSpPr txBox="1"/>
          <p:nvPr/>
        </p:nvSpPr>
        <p:spPr>
          <a:xfrm>
            <a:off x="4265613" y="2112963"/>
            <a:ext cx="625475" cy="246062"/>
          </a:xfrm>
          <a:prstGeom prst="rect">
            <a:avLst/>
          </a:prstGeom>
          <a:solidFill>
            <a:sysClr val="window" lastClr="FFFFFF"/>
          </a:solidFill>
        </p:spPr>
        <p:txBody>
          <a:bodyPr>
            <a:spAutoFit/>
          </a:bodyPr>
          <a:lstStyle/>
          <a:p>
            <a:pPr algn="r" defTabSz="1028700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kern="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분야</a:t>
            </a:r>
          </a:p>
        </p:txBody>
      </p:sp>
      <p:grpSp>
        <p:nvGrpSpPr>
          <p:cNvPr id="63539" name="그룹 89">
            <a:extLst>
              <a:ext uri="{FF2B5EF4-FFF2-40B4-BE49-F238E27FC236}">
                <a16:creationId xmlns:a16="http://schemas.microsoft.com/office/drawing/2014/main" id="{E1F0648C-EFD4-4F09-AA5A-8AE43AC6CC8E}"/>
              </a:ext>
            </a:extLst>
          </p:cNvPr>
          <p:cNvGrpSpPr>
            <a:grpSpLocks/>
          </p:cNvGrpSpPr>
          <p:nvPr/>
        </p:nvGrpSpPr>
        <p:grpSpPr bwMode="auto">
          <a:xfrm>
            <a:off x="4932363" y="2105025"/>
            <a:ext cx="927100" cy="238125"/>
            <a:chOff x="1733945" y="1830327"/>
            <a:chExt cx="1230390" cy="310293"/>
          </a:xfrm>
        </p:grpSpPr>
        <p:sp>
          <p:nvSpPr>
            <p:cNvPr id="92" name="Rectangle 2645">
              <a:extLst>
                <a:ext uri="{FF2B5EF4-FFF2-40B4-BE49-F238E27FC236}">
                  <a16:creationId xmlns:a16="http://schemas.microsoft.com/office/drawing/2014/main" id="{81C9654F-D939-403E-8362-2788CBA013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33945" y="1844808"/>
              <a:ext cx="1063950" cy="295812"/>
            </a:xfrm>
            <a:prstGeom prst="rect">
              <a:avLst/>
            </a:prstGeom>
            <a:solidFill>
              <a:sysClr val="window" lastClr="FFFFFF"/>
            </a:solidFill>
            <a:ln w="9525" algn="ctr">
              <a:solidFill>
                <a:sysClr val="window" lastClr="FFFFFF">
                  <a:lumMod val="50000"/>
                </a:sysClr>
              </a:solidFill>
              <a:miter lim="800000"/>
              <a:headEnd/>
              <a:tailEnd/>
            </a:ln>
          </p:spPr>
          <p:txBody>
            <a:bodyPr wrap="none" lIns="46800" rIns="46800" anchor="ctr"/>
            <a:lstStyle/>
            <a:p>
              <a:pPr algn="ctr" defTabSz="1028700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800" kern="0" dirty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-</a:t>
              </a:r>
              <a:r>
                <a:rPr kumimoji="0" lang="ko-KR" altLang="en-US" sz="800" kern="0" dirty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전체</a:t>
              </a:r>
              <a:r>
                <a:rPr kumimoji="0" lang="en-US" altLang="ko-KR" sz="800" kern="0" dirty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-</a:t>
              </a:r>
              <a:endParaRPr kumimoji="0" lang="ko-KR" altLang="en-US" sz="800" kern="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93" name="Rectangle 2645">
              <a:extLst>
                <a:ext uri="{FF2B5EF4-FFF2-40B4-BE49-F238E27FC236}">
                  <a16:creationId xmlns:a16="http://schemas.microsoft.com/office/drawing/2014/main" id="{FA02229B-84F6-484A-B709-744A703FFE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02108" y="1830327"/>
              <a:ext cx="162227" cy="310293"/>
            </a:xfrm>
            <a:prstGeom prst="rect">
              <a:avLst/>
            </a:prstGeom>
            <a:solidFill>
              <a:sysClr val="window" lastClr="FFFFFF">
                <a:lumMod val="85000"/>
              </a:sysClr>
            </a:solidFill>
            <a:ln w="9525" algn="ctr">
              <a:solidFill>
                <a:sysClr val="window" lastClr="FFFFFF">
                  <a:lumMod val="50000"/>
                </a:sys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1028700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700" kern="0" dirty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▼</a:t>
              </a:r>
            </a:p>
          </p:txBody>
        </p:sp>
      </p:grpSp>
      <p:sp>
        <p:nvSpPr>
          <p:cNvPr id="94" name="Panel">
            <a:extLst>
              <a:ext uri="{FF2B5EF4-FFF2-40B4-BE49-F238E27FC236}">
                <a16:creationId xmlns:a16="http://schemas.microsoft.com/office/drawing/2014/main" id="{43D06539-3A1A-405A-80F0-5C4849E60E1A}"/>
              </a:ext>
            </a:extLst>
          </p:cNvPr>
          <p:cNvSpPr>
            <a:spLocks/>
          </p:cNvSpPr>
          <p:nvPr/>
        </p:nvSpPr>
        <p:spPr bwMode="auto">
          <a:xfrm>
            <a:off x="4937125" y="2322513"/>
            <a:ext cx="922338" cy="330200"/>
          </a:xfrm>
          <a:prstGeom prst="rect">
            <a:avLst/>
          </a:prstGeom>
          <a:solidFill>
            <a:sysClr val="window" lastClr="FFFFFF"/>
          </a:solidFill>
          <a:ln w="9525" algn="ctr">
            <a:solidFill>
              <a:sysClr val="window" lastClr="FFFFFF">
                <a:lumMod val="50000"/>
              </a:sysClr>
            </a:solidFill>
            <a:miter lim="800000"/>
            <a:headEnd/>
            <a:tailEnd/>
          </a:ln>
        </p:spPr>
        <p:txBody>
          <a:bodyPr wrap="none" lIns="46800" rIns="46800" anchor="ctr"/>
          <a:lstStyle/>
          <a:p>
            <a:pPr defTabSz="1028700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800" kern="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인공지능</a:t>
            </a:r>
            <a:endParaRPr kumimoji="0" lang="en-US" altLang="ko-KR" sz="800" kern="0" dirty="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  <a:p>
            <a:pPr defTabSz="1028700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800" kern="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SW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8EEF86FB-4616-49BA-9A35-E4093646E0F6}"/>
              </a:ext>
            </a:extLst>
          </p:cNvPr>
          <p:cNvSpPr txBox="1"/>
          <p:nvPr/>
        </p:nvSpPr>
        <p:spPr>
          <a:xfrm>
            <a:off x="958850" y="2112963"/>
            <a:ext cx="692150" cy="246062"/>
          </a:xfrm>
          <a:prstGeom prst="rect">
            <a:avLst/>
          </a:prstGeom>
          <a:solidFill>
            <a:sysClr val="window" lastClr="FFFFFF"/>
          </a:solidFill>
        </p:spPr>
        <p:txBody>
          <a:bodyPr>
            <a:spAutoFit/>
          </a:bodyPr>
          <a:lstStyle/>
          <a:p>
            <a:pPr algn="r" defTabSz="1028700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kern="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교내</a:t>
            </a:r>
          </a:p>
        </p:txBody>
      </p:sp>
      <p:grpSp>
        <p:nvGrpSpPr>
          <p:cNvPr id="63542" name="그룹 95">
            <a:extLst>
              <a:ext uri="{FF2B5EF4-FFF2-40B4-BE49-F238E27FC236}">
                <a16:creationId xmlns:a16="http://schemas.microsoft.com/office/drawing/2014/main" id="{5BDB78F1-0E4A-4943-B7F5-96F0E6D22E64}"/>
              </a:ext>
            </a:extLst>
          </p:cNvPr>
          <p:cNvGrpSpPr>
            <a:grpSpLocks/>
          </p:cNvGrpSpPr>
          <p:nvPr/>
        </p:nvGrpSpPr>
        <p:grpSpPr bwMode="auto">
          <a:xfrm>
            <a:off x="1673225" y="2105025"/>
            <a:ext cx="927100" cy="238125"/>
            <a:chOff x="1733945" y="1830327"/>
            <a:chExt cx="1230390" cy="310293"/>
          </a:xfrm>
        </p:grpSpPr>
        <p:sp>
          <p:nvSpPr>
            <p:cNvPr id="97" name="Rectangle 2645">
              <a:extLst>
                <a:ext uri="{FF2B5EF4-FFF2-40B4-BE49-F238E27FC236}">
                  <a16:creationId xmlns:a16="http://schemas.microsoft.com/office/drawing/2014/main" id="{E6D5DA9F-4322-440A-ABAA-3B8100F80A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33945" y="1844808"/>
              <a:ext cx="1063951" cy="295812"/>
            </a:xfrm>
            <a:prstGeom prst="rect">
              <a:avLst/>
            </a:prstGeom>
            <a:solidFill>
              <a:sysClr val="window" lastClr="FFFFFF"/>
            </a:solidFill>
            <a:ln w="9525" algn="ctr">
              <a:solidFill>
                <a:sysClr val="window" lastClr="FFFFFF">
                  <a:lumMod val="50000"/>
                </a:sysClr>
              </a:solidFill>
              <a:miter lim="800000"/>
              <a:headEnd/>
              <a:tailEnd/>
            </a:ln>
          </p:spPr>
          <p:txBody>
            <a:bodyPr wrap="none" lIns="46800" rIns="46800" anchor="ctr"/>
            <a:lstStyle/>
            <a:p>
              <a:pPr algn="ctr" defTabSz="1028700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800" kern="0" dirty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-</a:t>
              </a:r>
              <a:r>
                <a:rPr kumimoji="0" lang="ko-KR" altLang="en-US" sz="800" kern="0" dirty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전체</a:t>
              </a:r>
              <a:r>
                <a:rPr kumimoji="0" lang="en-US" altLang="ko-KR" sz="800" kern="0" dirty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-</a:t>
              </a:r>
              <a:endParaRPr kumimoji="0" lang="ko-KR" altLang="en-US" sz="800" kern="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98" name="Rectangle 2645">
              <a:extLst>
                <a:ext uri="{FF2B5EF4-FFF2-40B4-BE49-F238E27FC236}">
                  <a16:creationId xmlns:a16="http://schemas.microsoft.com/office/drawing/2014/main" id="{B3AFF4FF-63BC-4BC5-B08F-19FE26EA95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02110" y="1830327"/>
              <a:ext cx="162225" cy="310293"/>
            </a:xfrm>
            <a:prstGeom prst="rect">
              <a:avLst/>
            </a:prstGeom>
            <a:solidFill>
              <a:sysClr val="window" lastClr="FFFFFF">
                <a:lumMod val="85000"/>
              </a:sysClr>
            </a:solidFill>
            <a:ln w="9525" algn="ctr">
              <a:solidFill>
                <a:sysClr val="window" lastClr="FFFFFF">
                  <a:lumMod val="50000"/>
                </a:sys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1028700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700" kern="0" dirty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▼</a:t>
              </a:r>
            </a:p>
          </p:txBody>
        </p:sp>
      </p:grpSp>
      <p:sp>
        <p:nvSpPr>
          <p:cNvPr id="99" name="Panel">
            <a:extLst>
              <a:ext uri="{FF2B5EF4-FFF2-40B4-BE49-F238E27FC236}">
                <a16:creationId xmlns:a16="http://schemas.microsoft.com/office/drawing/2014/main" id="{15393441-E9A3-461E-8769-33B0F1CAC9CA}"/>
              </a:ext>
            </a:extLst>
          </p:cNvPr>
          <p:cNvSpPr>
            <a:spLocks/>
          </p:cNvSpPr>
          <p:nvPr/>
        </p:nvSpPr>
        <p:spPr bwMode="auto">
          <a:xfrm>
            <a:off x="1677988" y="2322513"/>
            <a:ext cx="922337" cy="274637"/>
          </a:xfrm>
          <a:prstGeom prst="rect">
            <a:avLst/>
          </a:prstGeom>
          <a:solidFill>
            <a:sysClr val="window" lastClr="FFFFFF"/>
          </a:solidFill>
          <a:ln w="9525" algn="ctr">
            <a:solidFill>
              <a:sysClr val="window" lastClr="FFFFFF">
                <a:lumMod val="50000"/>
              </a:sysClr>
            </a:solidFill>
            <a:miter lim="800000"/>
            <a:headEnd/>
            <a:tailEnd/>
          </a:ln>
        </p:spPr>
        <p:txBody>
          <a:bodyPr wrap="none" lIns="46800" rIns="46800" anchor="ctr"/>
          <a:lstStyle/>
          <a:p>
            <a:pPr defTabSz="1028700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800" kern="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Y</a:t>
            </a:r>
          </a:p>
          <a:p>
            <a:pPr defTabSz="1028700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800" kern="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N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A81D73F4-56DC-463C-9C89-BF2C9A05174A}"/>
              </a:ext>
            </a:extLst>
          </p:cNvPr>
          <p:cNvSpPr txBox="1"/>
          <p:nvPr/>
        </p:nvSpPr>
        <p:spPr>
          <a:xfrm>
            <a:off x="3689350" y="1793875"/>
            <a:ext cx="692150" cy="246063"/>
          </a:xfrm>
          <a:prstGeom prst="rect">
            <a:avLst/>
          </a:prstGeom>
          <a:solidFill>
            <a:sysClr val="window" lastClr="FFFFFF"/>
          </a:solidFill>
        </p:spPr>
        <p:txBody>
          <a:bodyPr>
            <a:spAutoFit/>
          </a:bodyPr>
          <a:lstStyle/>
          <a:p>
            <a:pPr algn="r" defTabSz="1028700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kern="0" dirty="0" err="1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과정명</a:t>
            </a:r>
            <a:endParaRPr kumimoji="0" lang="ko-KR" altLang="en-US" kern="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123" name="사각형: 둥근 모서리 122">
            <a:extLst>
              <a:ext uri="{FF2B5EF4-FFF2-40B4-BE49-F238E27FC236}">
                <a16:creationId xmlns:a16="http://schemas.microsoft.com/office/drawing/2014/main" id="{77EBBEB1-DBED-4065-8CC2-151E84111D70}"/>
              </a:ext>
            </a:extLst>
          </p:cNvPr>
          <p:cNvSpPr/>
          <p:nvPr/>
        </p:nvSpPr>
        <p:spPr>
          <a:xfrm>
            <a:off x="4411663" y="1814513"/>
            <a:ext cx="2286000" cy="255587"/>
          </a:xfrm>
          <a:prstGeom prst="roundRect">
            <a:avLst>
              <a:gd name="adj" fmla="val 3883"/>
            </a:avLst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9163770E-2139-477D-9081-E35EE33424E2}"/>
              </a:ext>
            </a:extLst>
          </p:cNvPr>
          <p:cNvSpPr/>
          <p:nvPr/>
        </p:nvSpPr>
        <p:spPr>
          <a:xfrm>
            <a:off x="6726238" y="1812925"/>
            <a:ext cx="590550" cy="24447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rmAutofit/>
          </a:bodyPr>
          <a:lstStyle/>
          <a:p>
            <a:pPr algn="ctr">
              <a:defRPr/>
            </a:pPr>
            <a:r>
              <a:rPr lang="ko-KR" altLang="en-US" sz="75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검색</a:t>
            </a:r>
            <a:endParaRPr lang="ko-KR" altLang="en-US" sz="75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Segoe UI" panose="020B0502040204020203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FAE17E9-4A55-4F23-A1F0-0B371C084186}"/>
              </a:ext>
            </a:extLst>
          </p:cNvPr>
          <p:cNvSpPr txBox="1"/>
          <p:nvPr/>
        </p:nvSpPr>
        <p:spPr>
          <a:xfrm>
            <a:off x="1050925" y="1773238"/>
            <a:ext cx="877888" cy="246062"/>
          </a:xfrm>
          <a:prstGeom prst="rect">
            <a:avLst/>
          </a:prstGeom>
          <a:solidFill>
            <a:sysClr val="window" lastClr="FFFFFF"/>
          </a:solidFill>
        </p:spPr>
        <p:txBody>
          <a:bodyPr>
            <a:spAutoFit/>
          </a:bodyPr>
          <a:lstStyle/>
          <a:p>
            <a:pPr algn="r" defTabSz="1028700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kern="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신청자명</a:t>
            </a:r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363BA8AC-147D-466D-AEA7-05F3403F968E}"/>
              </a:ext>
            </a:extLst>
          </p:cNvPr>
          <p:cNvSpPr/>
          <p:nvPr/>
        </p:nvSpPr>
        <p:spPr>
          <a:xfrm>
            <a:off x="1960563" y="1793875"/>
            <a:ext cx="1670050" cy="255588"/>
          </a:xfrm>
          <a:prstGeom prst="roundRect">
            <a:avLst>
              <a:gd name="adj" fmla="val 3883"/>
            </a:avLst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aphicFrame>
        <p:nvGraphicFramePr>
          <p:cNvPr id="54" name="표 53">
            <a:extLst>
              <a:ext uri="{FF2B5EF4-FFF2-40B4-BE49-F238E27FC236}">
                <a16:creationId xmlns:a16="http://schemas.microsoft.com/office/drawing/2014/main" id="{B5954C04-A950-4701-A4E4-02AF175BAA1C}"/>
              </a:ext>
            </a:extLst>
          </p:cNvPr>
          <p:cNvGraphicFramePr>
            <a:graphicFrameLocks noGrp="1"/>
          </p:cNvGraphicFramePr>
          <p:nvPr/>
        </p:nvGraphicFramePr>
        <p:xfrm>
          <a:off x="661988" y="3106738"/>
          <a:ext cx="12439649" cy="1285886"/>
        </p:xfrm>
        <a:graphic>
          <a:graphicData uri="http://schemas.openxmlformats.org/drawingml/2006/table">
            <a:tbl>
              <a:tblPr/>
              <a:tblGrid>
                <a:gridCol w="209207">
                  <a:extLst>
                    <a:ext uri="{9D8B030D-6E8A-4147-A177-3AD203B41FA5}">
                      <a16:colId xmlns:a16="http://schemas.microsoft.com/office/drawing/2014/main" val="566222524"/>
                    </a:ext>
                  </a:extLst>
                </a:gridCol>
                <a:gridCol w="512397">
                  <a:extLst>
                    <a:ext uri="{9D8B030D-6E8A-4147-A177-3AD203B41FA5}">
                      <a16:colId xmlns:a16="http://schemas.microsoft.com/office/drawing/2014/main" val="3812308265"/>
                    </a:ext>
                  </a:extLst>
                </a:gridCol>
                <a:gridCol w="526361">
                  <a:extLst>
                    <a:ext uri="{9D8B030D-6E8A-4147-A177-3AD203B41FA5}">
                      <a16:colId xmlns:a16="http://schemas.microsoft.com/office/drawing/2014/main" val="3319394366"/>
                    </a:ext>
                  </a:extLst>
                </a:gridCol>
                <a:gridCol w="892579">
                  <a:extLst>
                    <a:ext uri="{9D8B030D-6E8A-4147-A177-3AD203B41FA5}">
                      <a16:colId xmlns:a16="http://schemas.microsoft.com/office/drawing/2014/main" val="170826566"/>
                    </a:ext>
                  </a:extLst>
                </a:gridCol>
                <a:gridCol w="413082">
                  <a:extLst>
                    <a:ext uri="{9D8B030D-6E8A-4147-A177-3AD203B41FA5}">
                      <a16:colId xmlns:a16="http://schemas.microsoft.com/office/drawing/2014/main" val="3718950467"/>
                    </a:ext>
                  </a:extLst>
                </a:gridCol>
                <a:gridCol w="512397">
                  <a:extLst>
                    <a:ext uri="{9D8B030D-6E8A-4147-A177-3AD203B41FA5}">
                      <a16:colId xmlns:a16="http://schemas.microsoft.com/office/drawing/2014/main" val="2344838722"/>
                    </a:ext>
                  </a:extLst>
                </a:gridCol>
                <a:gridCol w="765335">
                  <a:extLst>
                    <a:ext uri="{9D8B030D-6E8A-4147-A177-3AD203B41FA5}">
                      <a16:colId xmlns:a16="http://schemas.microsoft.com/office/drawing/2014/main" val="1948129596"/>
                    </a:ext>
                  </a:extLst>
                </a:gridCol>
                <a:gridCol w="1432596">
                  <a:extLst>
                    <a:ext uri="{9D8B030D-6E8A-4147-A177-3AD203B41FA5}">
                      <a16:colId xmlns:a16="http://schemas.microsoft.com/office/drawing/2014/main" val="29733467"/>
                    </a:ext>
                  </a:extLst>
                </a:gridCol>
                <a:gridCol w="512397">
                  <a:extLst>
                    <a:ext uri="{9D8B030D-6E8A-4147-A177-3AD203B41FA5}">
                      <a16:colId xmlns:a16="http://schemas.microsoft.com/office/drawing/2014/main" val="2991846103"/>
                    </a:ext>
                  </a:extLst>
                </a:gridCol>
                <a:gridCol w="1344967">
                  <a:extLst>
                    <a:ext uri="{9D8B030D-6E8A-4147-A177-3AD203B41FA5}">
                      <a16:colId xmlns:a16="http://schemas.microsoft.com/office/drawing/2014/main" val="976494582"/>
                    </a:ext>
                  </a:extLst>
                </a:gridCol>
                <a:gridCol w="451792">
                  <a:extLst>
                    <a:ext uri="{9D8B030D-6E8A-4147-A177-3AD203B41FA5}">
                      <a16:colId xmlns:a16="http://schemas.microsoft.com/office/drawing/2014/main" val="969798585"/>
                    </a:ext>
                  </a:extLst>
                </a:gridCol>
                <a:gridCol w="411423">
                  <a:extLst>
                    <a:ext uri="{9D8B030D-6E8A-4147-A177-3AD203B41FA5}">
                      <a16:colId xmlns:a16="http://schemas.microsoft.com/office/drawing/2014/main" val="2804110606"/>
                    </a:ext>
                  </a:extLst>
                </a:gridCol>
                <a:gridCol w="515616">
                  <a:extLst>
                    <a:ext uri="{9D8B030D-6E8A-4147-A177-3AD203B41FA5}">
                      <a16:colId xmlns:a16="http://schemas.microsoft.com/office/drawing/2014/main" val="3074943369"/>
                    </a:ext>
                  </a:extLst>
                </a:gridCol>
                <a:gridCol w="541167">
                  <a:extLst>
                    <a:ext uri="{9D8B030D-6E8A-4147-A177-3AD203B41FA5}">
                      <a16:colId xmlns:a16="http://schemas.microsoft.com/office/drawing/2014/main" val="2840404670"/>
                    </a:ext>
                  </a:extLst>
                </a:gridCol>
                <a:gridCol w="420908">
                  <a:extLst>
                    <a:ext uri="{9D8B030D-6E8A-4147-A177-3AD203B41FA5}">
                      <a16:colId xmlns:a16="http://schemas.microsoft.com/office/drawing/2014/main" val="2223891534"/>
                    </a:ext>
                  </a:extLst>
                </a:gridCol>
                <a:gridCol w="481037">
                  <a:extLst>
                    <a:ext uri="{9D8B030D-6E8A-4147-A177-3AD203B41FA5}">
                      <a16:colId xmlns:a16="http://schemas.microsoft.com/office/drawing/2014/main" val="3609185699"/>
                    </a:ext>
                  </a:extLst>
                </a:gridCol>
                <a:gridCol w="601296">
                  <a:extLst>
                    <a:ext uri="{9D8B030D-6E8A-4147-A177-3AD203B41FA5}">
                      <a16:colId xmlns:a16="http://schemas.microsoft.com/office/drawing/2014/main" val="1085095731"/>
                    </a:ext>
                  </a:extLst>
                </a:gridCol>
                <a:gridCol w="481037">
                  <a:extLst>
                    <a:ext uri="{9D8B030D-6E8A-4147-A177-3AD203B41FA5}">
                      <a16:colId xmlns:a16="http://schemas.microsoft.com/office/drawing/2014/main" val="3572895045"/>
                    </a:ext>
                  </a:extLst>
                </a:gridCol>
                <a:gridCol w="420908">
                  <a:extLst>
                    <a:ext uri="{9D8B030D-6E8A-4147-A177-3AD203B41FA5}">
                      <a16:colId xmlns:a16="http://schemas.microsoft.com/office/drawing/2014/main" val="3335250609"/>
                    </a:ext>
                  </a:extLst>
                </a:gridCol>
                <a:gridCol w="516600">
                  <a:extLst>
                    <a:ext uri="{9D8B030D-6E8A-4147-A177-3AD203B41FA5}">
                      <a16:colId xmlns:a16="http://schemas.microsoft.com/office/drawing/2014/main" val="1896432115"/>
                    </a:ext>
                  </a:extLst>
                </a:gridCol>
                <a:gridCol w="476547">
                  <a:extLst>
                    <a:ext uri="{9D8B030D-6E8A-4147-A177-3AD203B41FA5}">
                      <a16:colId xmlns:a16="http://schemas.microsoft.com/office/drawing/2014/main" val="3113483564"/>
                    </a:ext>
                  </a:extLst>
                </a:gridCol>
              </a:tblGrid>
              <a:tr h="335203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□</a:t>
                      </a:r>
                      <a:endParaRPr lang="ko-KR" altLang="en-US" sz="900" dirty="0">
                        <a:effectLst/>
                      </a:endParaRPr>
                    </a:p>
                  </a:txBody>
                  <a:tcPr marL="91442" marR="91442" marT="45683" marB="4568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신청자</a:t>
                      </a: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ID</a:t>
                      </a:r>
                      <a:endParaRPr lang="ko-KR" altLang="en-US" sz="8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핸드폰번호</a:t>
                      </a: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교내</a:t>
                      </a:r>
                      <a:endParaRPr lang="ko-KR" altLang="en-US" sz="8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구분</a:t>
                      </a: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분야</a:t>
                      </a: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세부분야</a:t>
                      </a: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과정명</a:t>
                      </a:r>
                      <a:endParaRPr lang="en-US" altLang="ko-KR" sz="8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연번</a:t>
                      </a: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과정명</a:t>
                      </a:r>
                      <a:endParaRPr lang="ko-KR" altLang="en-US" sz="8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권장회차</a:t>
                      </a:r>
                      <a:endParaRPr lang="ko-KR" altLang="en-US" sz="8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신청회차</a:t>
                      </a:r>
                      <a:endParaRPr lang="ko-KR" altLang="en-US" sz="8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신청서</a:t>
                      </a: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강의영상</a:t>
                      </a: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가점</a:t>
                      </a: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반려</a:t>
                      </a: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평점</a:t>
                      </a: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적합</a:t>
                      </a: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미선정사유</a:t>
                      </a: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선정결과</a:t>
                      </a: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8444086"/>
                  </a:ext>
                </a:extLst>
              </a:tr>
              <a:tr h="213285"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□</a:t>
                      </a:r>
                      <a:endParaRPr lang="en-US" sz="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91442" marR="91442" marT="45683" marB="456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u="sng" dirty="0">
                          <a:solidFill>
                            <a:srgbClr val="0D6EF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홍길동</a:t>
                      </a:r>
                      <a:endParaRPr lang="ko-KR" altLang="en-US" sz="8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42" marR="91442" marT="45683" marB="45683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testJh5</a:t>
                      </a:r>
                    </a:p>
                  </a:txBody>
                  <a:tcPr marL="91442" marR="91442" marT="45683" marB="45683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010-1111-2222</a:t>
                      </a:r>
                    </a:p>
                  </a:txBody>
                  <a:tcPr marL="91442" marR="91442" marT="45683" marB="45683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</a:t>
                      </a:r>
                    </a:p>
                  </a:txBody>
                  <a:tcPr marL="91442" marR="91442" marT="45683" marB="45683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신기술</a:t>
                      </a:r>
                    </a:p>
                  </a:txBody>
                  <a:tcPr marL="91442" marR="91442" marT="45683" marB="45683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인공지능</a:t>
                      </a:r>
                      <a:r>
                        <a:rPr lang="en-US" altLang="ko-KR" sz="8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(AI)</a:t>
                      </a:r>
                    </a:p>
                  </a:txBody>
                  <a:tcPr marL="91442" marR="91442" marT="45683" marB="45683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인공지능</a:t>
                      </a:r>
                      <a:r>
                        <a:rPr lang="en-US" altLang="ko-KR" sz="8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(AI) </a:t>
                      </a:r>
                      <a:r>
                        <a:rPr lang="ko-KR" altLang="en-US" sz="8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플랫폼 전문가</a:t>
                      </a:r>
                    </a:p>
                  </a:txBody>
                  <a:tcPr marL="91442" marR="91442" marT="45683" marB="45683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</a:t>
                      </a:r>
                    </a:p>
                  </a:txBody>
                  <a:tcPr marL="91442" marR="91442" marT="45683" marB="45683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 저장 기술과 관리</a:t>
                      </a:r>
                    </a:p>
                  </a:txBody>
                  <a:tcPr marL="91442" marR="91442" marT="45683" marB="45683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91442" marR="91442" marT="45683" marB="45683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91442" marR="91442" marT="45683" marB="45683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8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42" marR="91442" marT="45683" marB="45683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</a:t>
                      </a:r>
                    </a:p>
                  </a:txBody>
                  <a:tcPr marL="91442" marR="91442" marT="45683" marB="45683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42" marR="91442" marT="45683" marB="45683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</a:t>
                      </a:r>
                    </a:p>
                  </a:txBody>
                  <a:tcPr marL="91442" marR="91442" marT="45683" marB="45683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반려완료</a:t>
                      </a:r>
                    </a:p>
                  </a:txBody>
                  <a:tcPr marL="91442" marR="91442" marT="45683" marB="45683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  <a:endParaRPr lang="ko-KR" altLang="en-US" sz="8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42" marR="91442" marT="45683" marB="45683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적합</a:t>
                      </a:r>
                    </a:p>
                  </a:txBody>
                  <a:tcPr marL="91442" marR="91442" marT="45683" marB="45683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8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42" marR="91442" marT="45683" marB="45683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선정</a:t>
                      </a:r>
                    </a:p>
                  </a:txBody>
                  <a:tcPr marL="91442" marR="91442" marT="45683" marB="45683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8891806"/>
                  </a:ext>
                </a:extLst>
              </a:tr>
              <a:tr h="213285"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□</a:t>
                      </a:r>
                      <a:endParaRPr lang="en-US" sz="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91442" marR="91442" marT="45683" marB="456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u="sng" dirty="0">
                          <a:solidFill>
                            <a:srgbClr val="0D6EF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</a:t>
                      </a:r>
                      <a:r>
                        <a:rPr lang="en-US" altLang="ko-KR" sz="800" u="sng" dirty="0">
                          <a:solidFill>
                            <a:srgbClr val="0D6EF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OO</a:t>
                      </a:r>
                      <a:endParaRPr lang="ko-KR" altLang="en-US" sz="8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42" marR="91442" marT="45683" marB="45683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testJ12</a:t>
                      </a:r>
                    </a:p>
                  </a:txBody>
                  <a:tcPr marL="91442" marR="91442" marT="45683" marB="45683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010-1111-2222</a:t>
                      </a:r>
                    </a:p>
                  </a:txBody>
                  <a:tcPr marL="91442" marR="91442" marT="45683" marB="45683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</a:t>
                      </a:r>
                    </a:p>
                  </a:txBody>
                  <a:tcPr marL="91442" marR="91442" marT="45683" marB="45683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신기술</a:t>
                      </a:r>
                    </a:p>
                  </a:txBody>
                  <a:tcPr marL="91442" marR="91442" marT="45683" marB="45683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인공지능</a:t>
                      </a:r>
                      <a:r>
                        <a:rPr lang="en-US" altLang="ko-KR" sz="8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(AI)</a:t>
                      </a:r>
                    </a:p>
                  </a:txBody>
                  <a:tcPr marL="91442" marR="91442" marT="45683" marB="45683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인공지능</a:t>
                      </a:r>
                      <a:r>
                        <a:rPr lang="en-US" altLang="ko-KR" sz="8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(AI) </a:t>
                      </a:r>
                      <a:r>
                        <a:rPr lang="ko-KR" altLang="en-US" sz="8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플랫폼 전문가</a:t>
                      </a:r>
                    </a:p>
                  </a:txBody>
                  <a:tcPr marL="91442" marR="91442" marT="45683" marB="45683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</a:t>
                      </a:r>
                    </a:p>
                  </a:txBody>
                  <a:tcPr marL="91442" marR="91442" marT="45683" marB="45683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 저장 기술과 관리</a:t>
                      </a:r>
                    </a:p>
                  </a:txBody>
                  <a:tcPr marL="91442" marR="91442" marT="45683" marB="45683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91442" marR="91442" marT="45683" marB="45683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91442" marR="91442" marT="45683" marB="45683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8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42" marR="91442" marT="45683" marB="45683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42" marR="91442" marT="45683" marB="45683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42" marR="91442" marT="45683" marB="45683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</a:t>
                      </a:r>
                    </a:p>
                  </a:txBody>
                  <a:tcPr marL="91442" marR="91442" marT="45683" marB="45683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8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42" marR="91442" marT="45683" marB="45683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  <a:endParaRPr lang="ko-KR" altLang="en-US" sz="8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42" marR="91442" marT="45683" marB="45683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적합</a:t>
                      </a:r>
                    </a:p>
                  </a:txBody>
                  <a:tcPr marL="91442" marR="91442" marT="45683" marB="45683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8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42" marR="91442" marT="45683" marB="45683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선정</a:t>
                      </a:r>
                    </a:p>
                  </a:txBody>
                  <a:tcPr marL="91442" marR="91442" marT="45683" marB="45683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2019522"/>
                  </a:ext>
                </a:extLst>
              </a:tr>
              <a:tr h="262052"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91442" marR="91442" marT="45683" marB="456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0" u="sng" kern="0" spc="0" dirty="0">
                        <a:solidFill>
                          <a:srgbClr val="0000FF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u="sng" kern="0" spc="0" dirty="0">
                        <a:solidFill>
                          <a:srgbClr val="0000FF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u="none" kern="0" spc="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u="sng" kern="0" spc="0" dirty="0">
                        <a:solidFill>
                          <a:srgbClr val="0000FF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u="sng" kern="0" spc="0" dirty="0">
                        <a:solidFill>
                          <a:srgbClr val="0000FF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u="sng" kern="0" spc="0" dirty="0">
                        <a:solidFill>
                          <a:srgbClr val="0000FF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459456"/>
                  </a:ext>
                </a:extLst>
              </a:tr>
              <a:tr h="262052">
                <a:tc>
                  <a:txBody>
                    <a:bodyPr/>
                    <a:lstStyle/>
                    <a:p>
                      <a:pPr marL="0" marR="0" lvl="0" indent="0" algn="ctr" defTabSz="1028700" rtl="0" eaLnBrk="1" fontAlgn="ctr" latinLnBrk="0" hangingPunct="1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u="sng" kern="0" spc="0" dirty="0">
                        <a:solidFill>
                          <a:srgbClr val="0000FF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2" marR="91442" marT="45683" marB="456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ctr" latinLnBrk="0" hangingPunct="1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u="sng" kern="0" spc="0" dirty="0">
                        <a:solidFill>
                          <a:srgbClr val="0000FF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ctr" latinLnBrk="0" hangingPunct="1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u="sng" kern="0" spc="0" dirty="0">
                        <a:solidFill>
                          <a:srgbClr val="0000FF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u="sng" kern="0" spc="0" dirty="0">
                        <a:solidFill>
                          <a:srgbClr val="0000FF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u="sng" kern="0" spc="0" dirty="0">
                        <a:solidFill>
                          <a:srgbClr val="0000FF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u="sng" kern="0" spc="0" dirty="0">
                        <a:solidFill>
                          <a:srgbClr val="0000FF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u="sng" kern="0" spc="0" dirty="0">
                        <a:solidFill>
                          <a:srgbClr val="0000FF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9841898"/>
                  </a:ext>
                </a:extLst>
              </a:tr>
            </a:tbl>
          </a:graphicData>
        </a:graphic>
      </p:graphicFrame>
      <p:sp>
        <p:nvSpPr>
          <p:cNvPr id="55" name="직사각형 54">
            <a:extLst>
              <a:ext uri="{FF2B5EF4-FFF2-40B4-BE49-F238E27FC236}">
                <a16:creationId xmlns:a16="http://schemas.microsoft.com/office/drawing/2014/main" id="{F773E563-1C37-49E4-A58C-1F985280E3D0}"/>
              </a:ext>
            </a:extLst>
          </p:cNvPr>
          <p:cNvSpPr/>
          <p:nvPr/>
        </p:nvSpPr>
        <p:spPr>
          <a:xfrm>
            <a:off x="8610600" y="3441700"/>
            <a:ext cx="541338" cy="23971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rmAutofit/>
          </a:bodyPr>
          <a:lstStyle/>
          <a:p>
            <a:pPr algn="ctr">
              <a:defRPr/>
            </a:pPr>
            <a:r>
              <a:rPr lang="ko-KR" altLang="en-US" sz="75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다운로드</a:t>
            </a:r>
            <a:endParaRPr lang="ko-KR" altLang="en-US" sz="75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Segoe UI" panose="020B0502040204020203" pitchFamily="34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5CA1A02F-6DA4-4613-BF23-24F3EE80B366}"/>
              </a:ext>
            </a:extLst>
          </p:cNvPr>
          <p:cNvSpPr/>
          <p:nvPr/>
        </p:nvSpPr>
        <p:spPr>
          <a:xfrm>
            <a:off x="9718675" y="3441700"/>
            <a:ext cx="371475" cy="23971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rmAutofit/>
          </a:bodyPr>
          <a:lstStyle/>
          <a:p>
            <a:pPr algn="ctr">
              <a:defRPr/>
            </a:pPr>
            <a:r>
              <a:rPr lang="en-US" altLang="ko-KR" sz="700" dirty="0">
                <a:solidFill>
                  <a:schemeClr val="tx1"/>
                </a:solidFill>
              </a:rPr>
              <a:t>BTA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3A901DC8-1A0A-4E92-8807-25469E622FEB}"/>
              </a:ext>
            </a:extLst>
          </p:cNvPr>
          <p:cNvSpPr/>
          <p:nvPr/>
        </p:nvSpPr>
        <p:spPr>
          <a:xfrm>
            <a:off x="10714038" y="3636963"/>
            <a:ext cx="390525" cy="25717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rmAutofit/>
          </a:bodyPr>
          <a:lstStyle/>
          <a:p>
            <a:pPr algn="ctr">
              <a:defRPr/>
            </a:pPr>
            <a:r>
              <a:rPr lang="ko-KR" altLang="en-US" sz="700" dirty="0">
                <a:solidFill>
                  <a:schemeClr val="tx1"/>
                </a:solidFill>
              </a:rPr>
              <a:t>반려</a:t>
            </a:r>
            <a:endParaRPr lang="en-US" altLang="ko-KR" sz="700" dirty="0">
              <a:solidFill>
                <a:schemeClr val="tx1"/>
              </a:solidFill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5C3392B0-2BF1-49FB-8046-20C1D0EF47A0}"/>
              </a:ext>
            </a:extLst>
          </p:cNvPr>
          <p:cNvSpPr/>
          <p:nvPr/>
        </p:nvSpPr>
        <p:spPr>
          <a:xfrm>
            <a:off x="8626475" y="3657600"/>
            <a:ext cx="541338" cy="2413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rmAutofit/>
          </a:bodyPr>
          <a:lstStyle/>
          <a:p>
            <a:pPr algn="ctr">
              <a:defRPr/>
            </a:pPr>
            <a:r>
              <a:rPr lang="ko-KR" altLang="en-US" sz="75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다운로드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A6E4B585-2C91-44D7-8685-AB5C792EF1B9}"/>
              </a:ext>
            </a:extLst>
          </p:cNvPr>
          <p:cNvSpPr/>
          <p:nvPr/>
        </p:nvSpPr>
        <p:spPr>
          <a:xfrm>
            <a:off x="9177338" y="3657600"/>
            <a:ext cx="541337" cy="2413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rmAutofit/>
          </a:bodyPr>
          <a:lstStyle/>
          <a:p>
            <a:pPr algn="ctr">
              <a:defRPr/>
            </a:pPr>
            <a:r>
              <a:rPr lang="ko-KR" altLang="en-US" sz="75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다운로드</a:t>
            </a:r>
            <a:endParaRPr lang="ko-KR" altLang="en-US" sz="75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Segoe UI" panose="020B0502040204020203" pitchFamily="34" charset="0"/>
            </a:endParaRPr>
          </a:p>
        </p:txBody>
      </p:sp>
      <p:grpSp>
        <p:nvGrpSpPr>
          <p:cNvPr id="63689" name="그룹 121">
            <a:extLst>
              <a:ext uri="{FF2B5EF4-FFF2-40B4-BE49-F238E27FC236}">
                <a16:creationId xmlns:a16="http://schemas.microsoft.com/office/drawing/2014/main" id="{EA89C036-1AD0-473C-8758-BF0BFFF51DBD}"/>
              </a:ext>
            </a:extLst>
          </p:cNvPr>
          <p:cNvGrpSpPr>
            <a:grpSpLocks/>
          </p:cNvGrpSpPr>
          <p:nvPr/>
        </p:nvGrpSpPr>
        <p:grpSpPr bwMode="auto">
          <a:xfrm>
            <a:off x="1114425" y="1773238"/>
            <a:ext cx="200025" cy="246062"/>
            <a:chOff x="2012774" y="1438295"/>
            <a:chExt cx="200368" cy="245280"/>
          </a:xfrm>
        </p:grpSpPr>
        <p:sp>
          <p:nvSpPr>
            <p:cNvPr id="51" name="Google Shape;2970;p125">
              <a:extLst>
                <a:ext uri="{FF2B5EF4-FFF2-40B4-BE49-F238E27FC236}">
                  <a16:creationId xmlns:a16="http://schemas.microsoft.com/office/drawing/2014/main" id="{4EA638B0-B8BA-4709-897B-1D199C4BB52B}"/>
                </a:ext>
              </a:extLst>
            </p:cNvPr>
            <p:cNvSpPr/>
            <p:nvPr/>
          </p:nvSpPr>
          <p:spPr>
            <a:xfrm>
              <a:off x="2012774" y="1463614"/>
              <a:ext cx="200368" cy="19938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lIns="91425" tIns="45700" rIns="91425" bIns="45700"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  <a:defRPr/>
              </a:pPr>
              <a:endParaRPr kumimoji="0" sz="800" dirty="0">
                <a:solidFill>
                  <a:prstClr val="white"/>
                </a:solidFill>
                <a:latin typeface="맑은 고딕" panose="020F0502020204030204"/>
                <a:ea typeface="+mn-ea"/>
                <a:cs typeface="Arial"/>
                <a:sym typeface="Arial"/>
              </a:endParaRPr>
            </a:p>
          </p:txBody>
        </p:sp>
        <p:sp>
          <p:nvSpPr>
            <p:cNvPr id="63706" name="Google Shape;423;p35">
              <a:extLst>
                <a:ext uri="{FF2B5EF4-FFF2-40B4-BE49-F238E27FC236}">
                  <a16:creationId xmlns:a16="http://schemas.microsoft.com/office/drawing/2014/main" id="{DE8FD118-A33A-4722-96EE-60D2AF9809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745" y="1438295"/>
              <a:ext cx="189237" cy="245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14:hiddenLine>
              </a:ext>
            </a:extLst>
          </p:spPr>
          <p:txBody>
            <a:bodyPr lIns="0" tIns="45700" rIns="0" bIns="45700" anchor="ctr"/>
            <a:lstStyle>
              <a:lvl1pPr latinLnBrk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kumimoji="0" lang="en-US" altLang="ko-KR" sz="800">
                  <a:solidFill>
                    <a:srgbClr val="FFFFFF"/>
                  </a:solidFill>
                  <a:cs typeface="Arial" panose="020B0604020202020204" pitchFamily="34" charset="0"/>
                  <a:sym typeface="Arial" panose="020B0604020202020204" pitchFamily="34" charset="0"/>
                </a:rPr>
                <a:t>1</a:t>
              </a:r>
              <a:endParaRPr kumimoji="0" lang="ko-KR" altLang="ko-KR" sz="800">
                <a:solidFill>
                  <a:srgbClr val="FFFFFF"/>
                </a:solidFill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63690" name="그룹 121">
            <a:extLst>
              <a:ext uri="{FF2B5EF4-FFF2-40B4-BE49-F238E27FC236}">
                <a16:creationId xmlns:a16="http://schemas.microsoft.com/office/drawing/2014/main" id="{82B0C624-CEF2-4F75-8204-61A71650E9B9}"/>
              </a:ext>
            </a:extLst>
          </p:cNvPr>
          <p:cNvGrpSpPr>
            <a:grpSpLocks/>
          </p:cNvGrpSpPr>
          <p:nvPr/>
        </p:nvGrpSpPr>
        <p:grpSpPr bwMode="auto">
          <a:xfrm>
            <a:off x="3713163" y="1784350"/>
            <a:ext cx="200025" cy="246063"/>
            <a:chOff x="2012774" y="1438295"/>
            <a:chExt cx="200368" cy="245280"/>
          </a:xfrm>
        </p:grpSpPr>
        <p:sp>
          <p:nvSpPr>
            <p:cNvPr id="61" name="Google Shape;2970;p125">
              <a:extLst>
                <a:ext uri="{FF2B5EF4-FFF2-40B4-BE49-F238E27FC236}">
                  <a16:creationId xmlns:a16="http://schemas.microsoft.com/office/drawing/2014/main" id="{450CA8B2-6F49-4516-8664-831E4D0E8CE1}"/>
                </a:ext>
              </a:extLst>
            </p:cNvPr>
            <p:cNvSpPr/>
            <p:nvPr/>
          </p:nvSpPr>
          <p:spPr>
            <a:xfrm>
              <a:off x="2012774" y="1463614"/>
              <a:ext cx="200368" cy="19938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lIns="91425" tIns="45700" rIns="91425" bIns="45700"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  <a:defRPr/>
              </a:pPr>
              <a:endParaRPr kumimoji="0" sz="800" dirty="0">
                <a:solidFill>
                  <a:prstClr val="white"/>
                </a:solidFill>
                <a:latin typeface="맑은 고딕" panose="020F0502020204030204"/>
                <a:ea typeface="+mn-ea"/>
                <a:cs typeface="Arial"/>
                <a:sym typeface="Arial"/>
              </a:endParaRPr>
            </a:p>
          </p:txBody>
        </p:sp>
        <p:sp>
          <p:nvSpPr>
            <p:cNvPr id="63704" name="Google Shape;423;p35">
              <a:extLst>
                <a:ext uri="{FF2B5EF4-FFF2-40B4-BE49-F238E27FC236}">
                  <a16:creationId xmlns:a16="http://schemas.microsoft.com/office/drawing/2014/main" id="{03841203-674F-457C-8B92-82731BFEDB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745" y="1438295"/>
              <a:ext cx="189237" cy="245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14:hiddenLine>
              </a:ext>
            </a:extLst>
          </p:spPr>
          <p:txBody>
            <a:bodyPr lIns="0" tIns="45700" rIns="0" bIns="45700" anchor="ctr"/>
            <a:lstStyle>
              <a:lvl1pPr latinLnBrk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kumimoji="0" lang="en-US" altLang="ko-KR" sz="800">
                  <a:solidFill>
                    <a:srgbClr val="FFFFFF"/>
                  </a:solidFill>
                  <a:cs typeface="Arial" panose="020B0604020202020204" pitchFamily="34" charset="0"/>
                  <a:sym typeface="Arial" panose="020B0604020202020204" pitchFamily="34" charset="0"/>
                </a:rPr>
                <a:t>2</a:t>
              </a:r>
              <a:endParaRPr kumimoji="0" lang="ko-KR" altLang="ko-KR" sz="800">
                <a:solidFill>
                  <a:srgbClr val="FFFFFF"/>
                </a:solidFill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63691" name="그룹 121">
            <a:extLst>
              <a:ext uri="{FF2B5EF4-FFF2-40B4-BE49-F238E27FC236}">
                <a16:creationId xmlns:a16="http://schemas.microsoft.com/office/drawing/2014/main" id="{F9C00A65-EF86-45E5-83D1-06F26D1A600E}"/>
              </a:ext>
            </a:extLst>
          </p:cNvPr>
          <p:cNvGrpSpPr>
            <a:grpSpLocks/>
          </p:cNvGrpSpPr>
          <p:nvPr/>
        </p:nvGrpSpPr>
        <p:grpSpPr bwMode="auto">
          <a:xfrm>
            <a:off x="1123950" y="2085975"/>
            <a:ext cx="200025" cy="246063"/>
            <a:chOff x="2012774" y="1438295"/>
            <a:chExt cx="200368" cy="245280"/>
          </a:xfrm>
        </p:grpSpPr>
        <p:sp>
          <p:nvSpPr>
            <p:cNvPr id="67" name="Google Shape;2970;p125">
              <a:extLst>
                <a:ext uri="{FF2B5EF4-FFF2-40B4-BE49-F238E27FC236}">
                  <a16:creationId xmlns:a16="http://schemas.microsoft.com/office/drawing/2014/main" id="{C70E5C66-8F4B-49F2-9535-6540DD0D8181}"/>
                </a:ext>
              </a:extLst>
            </p:cNvPr>
            <p:cNvSpPr/>
            <p:nvPr/>
          </p:nvSpPr>
          <p:spPr>
            <a:xfrm>
              <a:off x="2012774" y="1463614"/>
              <a:ext cx="200368" cy="19938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lIns="91425" tIns="45700" rIns="91425" bIns="45700"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  <a:defRPr/>
              </a:pPr>
              <a:endParaRPr kumimoji="0" sz="800" dirty="0">
                <a:solidFill>
                  <a:prstClr val="white"/>
                </a:solidFill>
                <a:latin typeface="맑은 고딕" panose="020F0502020204030204"/>
                <a:ea typeface="+mn-ea"/>
                <a:cs typeface="Arial"/>
                <a:sym typeface="Arial"/>
              </a:endParaRPr>
            </a:p>
          </p:txBody>
        </p:sp>
        <p:sp>
          <p:nvSpPr>
            <p:cNvPr id="63702" name="Google Shape;423;p35">
              <a:extLst>
                <a:ext uri="{FF2B5EF4-FFF2-40B4-BE49-F238E27FC236}">
                  <a16:creationId xmlns:a16="http://schemas.microsoft.com/office/drawing/2014/main" id="{4CEE8A35-0FCD-46D9-B497-FEB8492FEF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745" y="1438295"/>
              <a:ext cx="189237" cy="245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14:hiddenLine>
              </a:ext>
            </a:extLst>
          </p:spPr>
          <p:txBody>
            <a:bodyPr lIns="0" tIns="45700" rIns="0" bIns="45700" anchor="ctr"/>
            <a:lstStyle>
              <a:lvl1pPr latinLnBrk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kumimoji="0" lang="en-US" altLang="ko-KR" sz="800">
                  <a:solidFill>
                    <a:srgbClr val="FFFFFF"/>
                  </a:solidFill>
                  <a:cs typeface="Arial" panose="020B0604020202020204" pitchFamily="34" charset="0"/>
                  <a:sym typeface="Arial" panose="020B0604020202020204" pitchFamily="34" charset="0"/>
                </a:rPr>
                <a:t>3</a:t>
              </a:r>
              <a:endParaRPr kumimoji="0" lang="ko-KR" altLang="ko-KR" sz="800">
                <a:solidFill>
                  <a:srgbClr val="FFFFFF"/>
                </a:solidFill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63692" name="그룹 121">
            <a:extLst>
              <a:ext uri="{FF2B5EF4-FFF2-40B4-BE49-F238E27FC236}">
                <a16:creationId xmlns:a16="http://schemas.microsoft.com/office/drawing/2014/main" id="{A6E057CC-506D-4033-950B-CD0A5D2EA0D6}"/>
              </a:ext>
            </a:extLst>
          </p:cNvPr>
          <p:cNvGrpSpPr>
            <a:grpSpLocks/>
          </p:cNvGrpSpPr>
          <p:nvPr/>
        </p:nvGrpSpPr>
        <p:grpSpPr bwMode="auto">
          <a:xfrm>
            <a:off x="2660650" y="2085975"/>
            <a:ext cx="200025" cy="246063"/>
            <a:chOff x="2012774" y="1438295"/>
            <a:chExt cx="200368" cy="245280"/>
          </a:xfrm>
        </p:grpSpPr>
        <p:sp>
          <p:nvSpPr>
            <p:cNvPr id="72" name="Google Shape;2970;p125">
              <a:extLst>
                <a:ext uri="{FF2B5EF4-FFF2-40B4-BE49-F238E27FC236}">
                  <a16:creationId xmlns:a16="http://schemas.microsoft.com/office/drawing/2014/main" id="{0BA71292-37C9-4B46-A2B4-D76CD427771B}"/>
                </a:ext>
              </a:extLst>
            </p:cNvPr>
            <p:cNvSpPr/>
            <p:nvPr/>
          </p:nvSpPr>
          <p:spPr>
            <a:xfrm>
              <a:off x="2012774" y="1463614"/>
              <a:ext cx="200368" cy="19938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lIns="91425" tIns="45700" rIns="91425" bIns="45700"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  <a:defRPr/>
              </a:pPr>
              <a:endParaRPr kumimoji="0" sz="800" dirty="0">
                <a:solidFill>
                  <a:prstClr val="white"/>
                </a:solidFill>
                <a:latin typeface="맑은 고딕" panose="020F0502020204030204"/>
                <a:ea typeface="+mn-ea"/>
                <a:cs typeface="Arial"/>
                <a:sym typeface="Arial"/>
              </a:endParaRPr>
            </a:p>
          </p:txBody>
        </p:sp>
        <p:sp>
          <p:nvSpPr>
            <p:cNvPr id="63700" name="Google Shape;423;p35">
              <a:extLst>
                <a:ext uri="{FF2B5EF4-FFF2-40B4-BE49-F238E27FC236}">
                  <a16:creationId xmlns:a16="http://schemas.microsoft.com/office/drawing/2014/main" id="{6D044323-3BD9-49D8-AF5F-6C51992B8E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745" y="1438295"/>
              <a:ext cx="189237" cy="245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14:hiddenLine>
              </a:ext>
            </a:extLst>
          </p:spPr>
          <p:txBody>
            <a:bodyPr lIns="0" tIns="45700" rIns="0" bIns="45700" anchor="ctr"/>
            <a:lstStyle>
              <a:lvl1pPr latinLnBrk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kumimoji="0" lang="en-US" altLang="ko-KR" sz="800">
                  <a:solidFill>
                    <a:srgbClr val="FFFFFF"/>
                  </a:solidFill>
                  <a:cs typeface="Arial" panose="020B0604020202020204" pitchFamily="34" charset="0"/>
                  <a:sym typeface="Arial" panose="020B0604020202020204" pitchFamily="34" charset="0"/>
                </a:rPr>
                <a:t>4</a:t>
              </a:r>
              <a:endParaRPr kumimoji="0" lang="ko-KR" altLang="ko-KR" sz="800">
                <a:solidFill>
                  <a:srgbClr val="FFFFFF"/>
                </a:solidFill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63693" name="그룹 121">
            <a:extLst>
              <a:ext uri="{FF2B5EF4-FFF2-40B4-BE49-F238E27FC236}">
                <a16:creationId xmlns:a16="http://schemas.microsoft.com/office/drawing/2014/main" id="{52996CCA-5F31-4564-931D-B2E8944A4D04}"/>
              </a:ext>
            </a:extLst>
          </p:cNvPr>
          <p:cNvGrpSpPr>
            <a:grpSpLocks/>
          </p:cNvGrpSpPr>
          <p:nvPr/>
        </p:nvGrpSpPr>
        <p:grpSpPr bwMode="auto">
          <a:xfrm>
            <a:off x="4332288" y="2095500"/>
            <a:ext cx="200025" cy="246063"/>
            <a:chOff x="2012774" y="1438295"/>
            <a:chExt cx="200368" cy="245280"/>
          </a:xfrm>
        </p:grpSpPr>
        <p:sp>
          <p:nvSpPr>
            <p:cNvPr id="77" name="Google Shape;2970;p125">
              <a:extLst>
                <a:ext uri="{FF2B5EF4-FFF2-40B4-BE49-F238E27FC236}">
                  <a16:creationId xmlns:a16="http://schemas.microsoft.com/office/drawing/2014/main" id="{0443581A-1544-4892-85F0-DA1E40DFE686}"/>
                </a:ext>
              </a:extLst>
            </p:cNvPr>
            <p:cNvSpPr/>
            <p:nvPr/>
          </p:nvSpPr>
          <p:spPr>
            <a:xfrm>
              <a:off x="2012774" y="1463614"/>
              <a:ext cx="200368" cy="19938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lIns="91425" tIns="45700" rIns="91425" bIns="45700"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  <a:defRPr/>
              </a:pPr>
              <a:endParaRPr kumimoji="0" sz="800" dirty="0">
                <a:solidFill>
                  <a:prstClr val="white"/>
                </a:solidFill>
                <a:latin typeface="맑은 고딕" panose="020F0502020204030204"/>
                <a:ea typeface="+mn-ea"/>
                <a:cs typeface="Arial"/>
                <a:sym typeface="Arial"/>
              </a:endParaRPr>
            </a:p>
          </p:txBody>
        </p:sp>
        <p:sp>
          <p:nvSpPr>
            <p:cNvPr id="63698" name="Google Shape;423;p35">
              <a:extLst>
                <a:ext uri="{FF2B5EF4-FFF2-40B4-BE49-F238E27FC236}">
                  <a16:creationId xmlns:a16="http://schemas.microsoft.com/office/drawing/2014/main" id="{55B5BB46-CD22-416C-AB14-2D69F2B30E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745" y="1438295"/>
              <a:ext cx="189237" cy="245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14:hiddenLine>
              </a:ext>
            </a:extLst>
          </p:spPr>
          <p:txBody>
            <a:bodyPr lIns="0" tIns="45700" rIns="0" bIns="45700" anchor="ctr"/>
            <a:lstStyle>
              <a:lvl1pPr latinLnBrk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kumimoji="0" lang="en-US" altLang="ko-KR" sz="800">
                  <a:solidFill>
                    <a:srgbClr val="FFFFFF"/>
                  </a:solidFill>
                  <a:cs typeface="Arial" panose="020B0604020202020204" pitchFamily="34" charset="0"/>
                  <a:sym typeface="Arial" panose="020B0604020202020204" pitchFamily="34" charset="0"/>
                </a:rPr>
                <a:t>5</a:t>
              </a:r>
              <a:endParaRPr kumimoji="0" lang="ko-KR" altLang="ko-KR" sz="800">
                <a:solidFill>
                  <a:srgbClr val="FFFFFF"/>
                </a:solidFill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63694" name="그룹 121">
            <a:extLst>
              <a:ext uri="{FF2B5EF4-FFF2-40B4-BE49-F238E27FC236}">
                <a16:creationId xmlns:a16="http://schemas.microsoft.com/office/drawing/2014/main" id="{D775D03C-D1AA-497F-B22A-B8862031286D}"/>
              </a:ext>
            </a:extLst>
          </p:cNvPr>
          <p:cNvGrpSpPr>
            <a:grpSpLocks/>
          </p:cNvGrpSpPr>
          <p:nvPr/>
        </p:nvGrpSpPr>
        <p:grpSpPr bwMode="auto">
          <a:xfrm>
            <a:off x="5818188" y="2071688"/>
            <a:ext cx="200025" cy="246062"/>
            <a:chOff x="2012774" y="1438295"/>
            <a:chExt cx="200368" cy="245280"/>
          </a:xfrm>
        </p:grpSpPr>
        <p:sp>
          <p:nvSpPr>
            <p:cNvPr id="85" name="Google Shape;2970;p125">
              <a:extLst>
                <a:ext uri="{FF2B5EF4-FFF2-40B4-BE49-F238E27FC236}">
                  <a16:creationId xmlns:a16="http://schemas.microsoft.com/office/drawing/2014/main" id="{7166BCB8-6C47-41E0-B9AB-599F5A2E0E6B}"/>
                </a:ext>
              </a:extLst>
            </p:cNvPr>
            <p:cNvSpPr/>
            <p:nvPr/>
          </p:nvSpPr>
          <p:spPr>
            <a:xfrm>
              <a:off x="2012774" y="1463614"/>
              <a:ext cx="200368" cy="19938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lIns="91425" tIns="45700" rIns="91425" bIns="45700"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  <a:defRPr/>
              </a:pPr>
              <a:endParaRPr kumimoji="0" sz="800" dirty="0">
                <a:solidFill>
                  <a:prstClr val="white"/>
                </a:solidFill>
                <a:latin typeface="맑은 고딕" panose="020F0502020204030204"/>
                <a:ea typeface="+mn-ea"/>
                <a:cs typeface="Arial"/>
                <a:sym typeface="Arial"/>
              </a:endParaRPr>
            </a:p>
          </p:txBody>
        </p:sp>
        <p:sp>
          <p:nvSpPr>
            <p:cNvPr id="63696" name="Google Shape;423;p35">
              <a:extLst>
                <a:ext uri="{FF2B5EF4-FFF2-40B4-BE49-F238E27FC236}">
                  <a16:creationId xmlns:a16="http://schemas.microsoft.com/office/drawing/2014/main" id="{42B937AB-AAAC-46C4-9EAA-E6268945E1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745" y="1438295"/>
              <a:ext cx="189237" cy="245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14:hiddenLine>
              </a:ext>
            </a:extLst>
          </p:spPr>
          <p:txBody>
            <a:bodyPr lIns="0" tIns="45700" rIns="0" bIns="45700" anchor="ctr"/>
            <a:lstStyle>
              <a:lvl1pPr latinLnBrk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kumimoji="0" lang="en-US" altLang="ko-KR" sz="800">
                  <a:solidFill>
                    <a:srgbClr val="FFFFFF"/>
                  </a:solidFill>
                  <a:cs typeface="Arial" panose="020B0604020202020204" pitchFamily="34" charset="0"/>
                  <a:sym typeface="Arial" panose="020B0604020202020204" pitchFamily="34" charset="0"/>
                </a:rPr>
                <a:t>6</a:t>
              </a:r>
              <a:endParaRPr kumimoji="0" lang="ko-KR" altLang="ko-KR" sz="800">
                <a:solidFill>
                  <a:srgbClr val="FFFFFF"/>
                </a:solidFill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pic>
        <p:nvPicPr>
          <p:cNvPr id="62" name="그래픽 61">
            <a:extLst>
              <a:ext uri="{FF2B5EF4-FFF2-40B4-BE49-F238E27FC236}">
                <a16:creationId xmlns:a16="http://schemas.microsoft.com/office/drawing/2014/main" id="{42FEED99-7A7B-4240-820C-32CD2F9B83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87192" y="5427678"/>
            <a:ext cx="2133871" cy="188665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Google Shape;423;p35">
            <a:extLst>
              <a:ext uri="{FF2B5EF4-FFF2-40B4-BE49-F238E27FC236}">
                <a16:creationId xmlns:a16="http://schemas.microsoft.com/office/drawing/2014/main" id="{6268BECB-08BC-4F7C-A0D4-7EC8CF3037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2450" y="1685925"/>
            <a:ext cx="7751763" cy="4087813"/>
          </a:xfrm>
          <a:prstGeom prst="rect">
            <a:avLst/>
          </a:prstGeom>
          <a:solidFill>
            <a:schemeClr val="bg1"/>
          </a:solidFill>
          <a:ln w="9525">
            <a:solidFill>
              <a:srgbClr val="A5A5A5"/>
            </a:solidFill>
            <a:round/>
            <a:headEnd type="none" w="sm" len="sm"/>
            <a:tailEnd type="none" w="sm" len="sm"/>
          </a:ln>
        </p:spPr>
        <p:txBody>
          <a:bodyPr lIns="0" tIns="45700" rIns="0" bIns="45700" anchor="ctr"/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latinLnBrk="0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ko-KR" altLang="ko-KR" sz="900">
                <a:solidFill>
                  <a:srgbClr val="7F7F7F"/>
                </a:solidFill>
                <a:latin typeface="Arial" panose="020B0604020202020204" pitchFamily="34" charset="0"/>
                <a:ea typeface="바탕체" panose="02030609000101010101" pitchFamily="17" charset="-127"/>
                <a:cs typeface="Arial" panose="020B0604020202020204" pitchFamily="34" charset="0"/>
                <a:sym typeface="Arial" panose="020B0604020202020204" pitchFamily="34" charset="0"/>
              </a:rPr>
              <a:t> </a:t>
            </a:r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5788B4EF-D625-40B0-A718-4A0DB39D17B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ko-KR" altLang="en-US" dirty="0"/>
              <a:t>접수현황 </a:t>
            </a:r>
            <a:r>
              <a:rPr lang="en-US" altLang="ko-KR" dirty="0"/>
              <a:t>&gt; </a:t>
            </a:r>
            <a:r>
              <a:rPr lang="ko-KR" altLang="en-US" dirty="0"/>
              <a:t>신청자별</a:t>
            </a:r>
            <a:r>
              <a:rPr lang="en-US" altLang="ko-KR" dirty="0"/>
              <a:t>(2)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9165D08-9DA4-46E8-BA9E-03FABCE065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121" name="표 120">
            <a:extLst>
              <a:ext uri="{FF2B5EF4-FFF2-40B4-BE49-F238E27FC236}">
                <a16:creationId xmlns:a16="http://schemas.microsoft.com/office/drawing/2014/main" id="{530A1906-5E2B-4156-BDDC-A9E1AAE566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0737287"/>
              </p:ext>
            </p:extLst>
          </p:nvPr>
        </p:nvGraphicFramePr>
        <p:xfrm>
          <a:off x="8602663" y="361950"/>
          <a:ext cx="3589337" cy="24385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7677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  <a:gridCol w="3161660">
                  <a:extLst>
                    <a:ext uri="{9D8B030D-6E8A-4147-A177-3AD203B41FA5}">
                      <a16:colId xmlns:a16="http://schemas.microsoft.com/office/drawing/2014/main" val="2572474025"/>
                    </a:ext>
                  </a:extLst>
                </a:gridCol>
              </a:tblGrid>
              <a:tr h="213344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>
                          <a:solidFill>
                            <a:srgbClr val="4E5263"/>
                          </a:solidFill>
                          <a:latin typeface="+mn-ea"/>
                          <a:ea typeface="+mn-ea"/>
                          <a:sym typeface="맑은 고딕"/>
                        </a:rPr>
                        <a:t>Summery.</a:t>
                      </a:r>
                      <a:endParaRPr lang="en" altLang="ko-KR" sz="800" b="1" dirty="0">
                        <a:solidFill>
                          <a:srgbClr val="4E5263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</a:txBody>
                  <a:tcPr marL="91437" marR="91437" marT="45717" marB="45717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" altLang="ko-KR" sz="900" b="1" dirty="0">
                        <a:solidFill>
                          <a:srgbClr val="4E5263"/>
                        </a:solidFill>
                        <a:latin typeface="SF Pro Text" pitchFamily="2" charset="0"/>
                        <a:ea typeface="SF Pro Text" pitchFamily="2" charset="0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3880267"/>
                  </a:ext>
                </a:extLst>
              </a:tr>
              <a:tr h="457163">
                <a:tc gridSpan="2">
                  <a:txBody>
                    <a:bodyPr/>
                    <a:lstStyle/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전체 신청자의 신청내역을 조회합니다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.</a:t>
                      </a: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한 신청자가 여러 번 신청한 경우 모든 신청내역이 조회됩니다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.</a:t>
                      </a: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기본 정렬 기준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: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 최근 접수자 순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</a:txBody>
                  <a:tcPr marL="91437" marR="91437" marT="45717" marB="45717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2083066"/>
                  </a:ext>
                </a:extLst>
              </a:tr>
              <a:tr h="33528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7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33" marB="45733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0000"/>
                        </a:lnSpc>
                      </a:pP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신청자명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marR="0" lvl="0" indent="-17145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클릭 시 </a:t>
                      </a: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7-1 </a:t>
                      </a:r>
                      <a:r>
                        <a:rPr kumimoji="1" lang="ko-KR" altLang="en-US" sz="8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모달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팝업 노출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33" marB="45733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6699591"/>
                  </a:ext>
                </a:extLst>
              </a:tr>
              <a:tr h="21337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7-2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33" marB="45733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신정자</a:t>
                      </a: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ID </a:t>
                      </a:r>
                      <a:r>
                        <a:rPr kumimoji="1" lang="ko-KR" altLang="en-US" sz="8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틀고정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33" marB="45733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3663967"/>
                  </a:ext>
                </a:extLst>
              </a:tr>
              <a:tr h="33528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8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33" marB="45733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다운로드 버튼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 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다운로드 항목 </a:t>
                      </a: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신청서</a:t>
                      </a: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강의영상</a:t>
                      </a:r>
                      <a:endParaRPr kumimoji="1" lang="en-US" altLang="ko-KR" sz="800" b="0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33" marB="45733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2147866"/>
                  </a:ext>
                </a:extLst>
              </a:tr>
              <a:tr h="33528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9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33" marB="45733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가점유형 확인 및 증빙서류 다운로드 버튼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클릭 시 </a:t>
                      </a: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가점 증빙서류 다운로드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33" marB="45733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5989926"/>
                  </a:ext>
                </a:extLst>
              </a:tr>
              <a:tr h="33528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10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33" marB="45733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반려 버튼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 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클릭 시 </a:t>
                      </a: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반려완료로 전환되며 사용자가 </a:t>
                      </a:r>
                      <a:r>
                        <a:rPr kumimoji="1" lang="ko-KR" altLang="en-US" sz="8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재신청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가능하게 됨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33" marB="45733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02592872"/>
                  </a:ext>
                </a:extLst>
              </a:tr>
              <a:tr h="21337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11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33" marB="45733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페이지네이션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10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개 이상일 때 생성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33" marB="45733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2412223"/>
                  </a:ext>
                </a:extLst>
              </a:tr>
            </a:tbl>
          </a:graphicData>
        </a:graphic>
      </p:graphicFrame>
      <p:sp>
        <p:nvSpPr>
          <p:cNvPr id="65569" name="TextBox 3">
            <a:extLst>
              <a:ext uri="{FF2B5EF4-FFF2-40B4-BE49-F238E27FC236}">
                <a16:creationId xmlns:a16="http://schemas.microsoft.com/office/drawing/2014/main" id="{C2B3B2FF-3064-429A-B23C-E4049C0B30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3888" y="5954713"/>
            <a:ext cx="1924050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ko-KR" sz="1000"/>
              <a:t>Footer</a:t>
            </a:r>
            <a:r>
              <a:rPr lang="ko-KR" altLang="en-US" sz="1000"/>
              <a:t>동일</a:t>
            </a:r>
            <a:r>
              <a:rPr lang="en-US" altLang="ko-KR" sz="1000"/>
              <a:t>(</a:t>
            </a:r>
            <a:r>
              <a:rPr lang="ko-KR" altLang="en-US" sz="1000"/>
              <a:t>생략</a:t>
            </a:r>
            <a:r>
              <a:rPr lang="en-US" altLang="ko-KR" sz="1000"/>
              <a:t>)</a:t>
            </a:r>
            <a:endParaRPr lang="ko-KR" altLang="en-US" sz="1000"/>
          </a:p>
        </p:txBody>
      </p:sp>
      <p:sp>
        <p:nvSpPr>
          <p:cNvPr id="65579" name="TextBox 4">
            <a:extLst>
              <a:ext uri="{FF2B5EF4-FFF2-40B4-BE49-F238E27FC236}">
                <a16:creationId xmlns:a16="http://schemas.microsoft.com/office/drawing/2014/main" id="{EC2D4617-E8F2-4E19-8FB2-158769D213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1988" y="2836863"/>
            <a:ext cx="2157412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ko-KR" altLang="en-US" sz="900"/>
              <a:t>전체 </a:t>
            </a:r>
            <a:r>
              <a:rPr lang="en-US" altLang="ko-KR" sz="900"/>
              <a:t>4    </a:t>
            </a:r>
            <a:r>
              <a:rPr lang="ko-KR" altLang="en-US" sz="900"/>
              <a:t>현재페이지 </a:t>
            </a:r>
            <a:r>
              <a:rPr lang="en-US" altLang="ko-KR" sz="900"/>
              <a:t>1/1	</a:t>
            </a:r>
            <a:endParaRPr lang="ko-KR" altLang="en-US" sz="90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CA1E9F18-73B5-432C-A153-6D478B845743}"/>
              </a:ext>
            </a:extLst>
          </p:cNvPr>
          <p:cNvSpPr txBox="1"/>
          <p:nvPr/>
        </p:nvSpPr>
        <p:spPr>
          <a:xfrm>
            <a:off x="5775325" y="2112963"/>
            <a:ext cx="803275" cy="246062"/>
          </a:xfrm>
          <a:prstGeom prst="rect">
            <a:avLst/>
          </a:prstGeom>
          <a:solidFill>
            <a:sysClr val="window" lastClr="FFFFFF"/>
          </a:solidFill>
        </p:spPr>
        <p:txBody>
          <a:bodyPr>
            <a:spAutoFit/>
          </a:bodyPr>
          <a:lstStyle/>
          <a:p>
            <a:pPr algn="r" defTabSz="1028700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kern="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세부분야</a:t>
            </a:r>
          </a:p>
        </p:txBody>
      </p:sp>
      <p:grpSp>
        <p:nvGrpSpPr>
          <p:cNvPr id="65581" name="그룹 78">
            <a:extLst>
              <a:ext uri="{FF2B5EF4-FFF2-40B4-BE49-F238E27FC236}">
                <a16:creationId xmlns:a16="http://schemas.microsoft.com/office/drawing/2014/main" id="{2570BD0B-782D-40F5-BC13-C5103F16DFDB}"/>
              </a:ext>
            </a:extLst>
          </p:cNvPr>
          <p:cNvGrpSpPr>
            <a:grpSpLocks/>
          </p:cNvGrpSpPr>
          <p:nvPr/>
        </p:nvGrpSpPr>
        <p:grpSpPr bwMode="auto">
          <a:xfrm>
            <a:off x="6526213" y="2105025"/>
            <a:ext cx="925512" cy="238125"/>
            <a:chOff x="1733945" y="1830327"/>
            <a:chExt cx="1230390" cy="310293"/>
          </a:xfrm>
        </p:grpSpPr>
        <p:sp>
          <p:nvSpPr>
            <p:cNvPr id="80" name="Rectangle 2645">
              <a:extLst>
                <a:ext uri="{FF2B5EF4-FFF2-40B4-BE49-F238E27FC236}">
                  <a16:creationId xmlns:a16="http://schemas.microsoft.com/office/drawing/2014/main" id="{33E52A3C-BC3D-4F2A-A151-8EC8B8C48D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33945" y="1844808"/>
              <a:ext cx="1063665" cy="295812"/>
            </a:xfrm>
            <a:prstGeom prst="rect">
              <a:avLst/>
            </a:prstGeom>
            <a:solidFill>
              <a:sysClr val="window" lastClr="FFFFFF"/>
            </a:solidFill>
            <a:ln w="9525" algn="ctr">
              <a:solidFill>
                <a:sysClr val="window" lastClr="FFFFFF">
                  <a:lumMod val="50000"/>
                </a:sysClr>
              </a:solidFill>
              <a:miter lim="800000"/>
              <a:headEnd/>
              <a:tailEnd/>
            </a:ln>
          </p:spPr>
          <p:txBody>
            <a:bodyPr wrap="none" lIns="46800" rIns="46800" anchor="ctr"/>
            <a:lstStyle/>
            <a:p>
              <a:pPr algn="ctr" defTabSz="1028700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800" kern="0" dirty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-</a:t>
              </a:r>
              <a:r>
                <a:rPr kumimoji="0" lang="ko-KR" altLang="en-US" sz="800" kern="0" dirty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전체</a:t>
              </a:r>
              <a:r>
                <a:rPr kumimoji="0" lang="en-US" altLang="ko-KR" sz="800" kern="0" dirty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-</a:t>
              </a:r>
              <a:endParaRPr kumimoji="0" lang="ko-KR" altLang="en-US" sz="800" kern="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81" name="Rectangle 2645">
              <a:extLst>
                <a:ext uri="{FF2B5EF4-FFF2-40B4-BE49-F238E27FC236}">
                  <a16:creationId xmlns:a16="http://schemas.microsoft.com/office/drawing/2014/main" id="{3FB62220-A1D1-49CB-991C-90EE6C4382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03941" y="1830327"/>
              <a:ext cx="160394" cy="310293"/>
            </a:xfrm>
            <a:prstGeom prst="rect">
              <a:avLst/>
            </a:prstGeom>
            <a:solidFill>
              <a:sysClr val="window" lastClr="FFFFFF">
                <a:lumMod val="85000"/>
              </a:sysClr>
            </a:solidFill>
            <a:ln w="9525" algn="ctr">
              <a:solidFill>
                <a:sysClr val="window" lastClr="FFFFFF">
                  <a:lumMod val="50000"/>
                </a:sys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1028700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700" kern="0" dirty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▼</a:t>
              </a:r>
            </a:p>
          </p:txBody>
        </p:sp>
      </p:grpSp>
      <p:sp>
        <p:nvSpPr>
          <p:cNvPr id="82" name="Panel">
            <a:extLst>
              <a:ext uri="{FF2B5EF4-FFF2-40B4-BE49-F238E27FC236}">
                <a16:creationId xmlns:a16="http://schemas.microsoft.com/office/drawing/2014/main" id="{0DD669AC-B635-4678-B885-3F2A0019CB00}"/>
              </a:ext>
            </a:extLst>
          </p:cNvPr>
          <p:cNvSpPr>
            <a:spLocks/>
          </p:cNvSpPr>
          <p:nvPr/>
        </p:nvSpPr>
        <p:spPr bwMode="auto">
          <a:xfrm>
            <a:off x="6529388" y="2322513"/>
            <a:ext cx="1628775" cy="330200"/>
          </a:xfrm>
          <a:prstGeom prst="rect">
            <a:avLst/>
          </a:prstGeom>
          <a:solidFill>
            <a:sysClr val="window" lastClr="FFFFFF"/>
          </a:solidFill>
          <a:ln w="9525" algn="ctr">
            <a:solidFill>
              <a:sysClr val="window" lastClr="FFFFFF">
                <a:lumMod val="50000"/>
              </a:sysClr>
            </a:solidFill>
            <a:miter lim="800000"/>
            <a:headEnd/>
            <a:tailEnd/>
          </a:ln>
        </p:spPr>
        <p:txBody>
          <a:bodyPr wrap="none" lIns="46800" rIns="46800" anchor="ctr"/>
          <a:lstStyle/>
          <a:p>
            <a:pPr defTabSz="1028700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800" kern="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인공지능</a:t>
            </a:r>
            <a:r>
              <a:rPr kumimoji="0" lang="en-US" altLang="ko-KR" sz="800" kern="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(AI) </a:t>
            </a:r>
            <a:r>
              <a:rPr kumimoji="0" lang="ko-KR" altLang="en-US" sz="800" kern="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서비스 기획자</a:t>
            </a:r>
            <a:endParaRPr kumimoji="0" lang="en-US" altLang="ko-KR" sz="800" kern="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algn="ctr" eaLnBrk="1" fontAlgn="ctr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800" kern="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인공지능</a:t>
            </a:r>
            <a:r>
              <a:rPr kumimoji="0" lang="en-US" altLang="ko-KR" sz="800" kern="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(AI) </a:t>
            </a:r>
            <a:r>
              <a:rPr kumimoji="0" lang="ko-KR" altLang="en-US" sz="800" kern="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플랫폼 구축 전문가</a:t>
            </a:r>
            <a:endParaRPr kumimoji="0" lang="en-US" altLang="ko-KR" sz="800" kern="0" dirty="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3A6EE2A6-5F64-47F7-81B0-EDFB4C95BD19}"/>
              </a:ext>
            </a:extLst>
          </p:cNvPr>
          <p:cNvSpPr txBox="1"/>
          <p:nvPr/>
        </p:nvSpPr>
        <p:spPr>
          <a:xfrm>
            <a:off x="2481263" y="2112963"/>
            <a:ext cx="690562" cy="246062"/>
          </a:xfrm>
          <a:prstGeom prst="rect">
            <a:avLst/>
          </a:prstGeom>
          <a:solidFill>
            <a:sysClr val="window" lastClr="FFFFFF"/>
          </a:solidFill>
        </p:spPr>
        <p:txBody>
          <a:bodyPr>
            <a:spAutoFit/>
          </a:bodyPr>
          <a:lstStyle/>
          <a:p>
            <a:pPr algn="r" defTabSz="1028700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kern="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구분</a:t>
            </a:r>
          </a:p>
        </p:txBody>
      </p:sp>
      <p:grpSp>
        <p:nvGrpSpPr>
          <p:cNvPr id="65584" name="그룹 84">
            <a:extLst>
              <a:ext uri="{FF2B5EF4-FFF2-40B4-BE49-F238E27FC236}">
                <a16:creationId xmlns:a16="http://schemas.microsoft.com/office/drawing/2014/main" id="{BC3E7B9D-BEAA-4095-8E15-79A1F6ADBBA7}"/>
              </a:ext>
            </a:extLst>
          </p:cNvPr>
          <p:cNvGrpSpPr>
            <a:grpSpLocks/>
          </p:cNvGrpSpPr>
          <p:nvPr/>
        </p:nvGrpSpPr>
        <p:grpSpPr bwMode="auto">
          <a:xfrm>
            <a:off x="3195638" y="2105025"/>
            <a:ext cx="927100" cy="238125"/>
            <a:chOff x="1733945" y="1830327"/>
            <a:chExt cx="1230390" cy="310293"/>
          </a:xfrm>
        </p:grpSpPr>
        <p:sp>
          <p:nvSpPr>
            <p:cNvPr id="86" name="Rectangle 2645">
              <a:extLst>
                <a:ext uri="{FF2B5EF4-FFF2-40B4-BE49-F238E27FC236}">
                  <a16:creationId xmlns:a16="http://schemas.microsoft.com/office/drawing/2014/main" id="{475BFE7F-67DE-4822-8854-9526A5E51A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33945" y="1844808"/>
              <a:ext cx="1063950" cy="295812"/>
            </a:xfrm>
            <a:prstGeom prst="rect">
              <a:avLst/>
            </a:prstGeom>
            <a:solidFill>
              <a:sysClr val="window" lastClr="FFFFFF"/>
            </a:solidFill>
            <a:ln w="9525" algn="ctr">
              <a:solidFill>
                <a:sysClr val="window" lastClr="FFFFFF">
                  <a:lumMod val="50000"/>
                </a:sysClr>
              </a:solidFill>
              <a:miter lim="800000"/>
              <a:headEnd/>
              <a:tailEnd/>
            </a:ln>
          </p:spPr>
          <p:txBody>
            <a:bodyPr wrap="none" lIns="46800" rIns="46800" anchor="ctr"/>
            <a:lstStyle/>
            <a:p>
              <a:pPr algn="ctr" defTabSz="1028700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800" kern="0" dirty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-</a:t>
              </a:r>
              <a:r>
                <a:rPr kumimoji="0" lang="ko-KR" altLang="en-US" sz="800" kern="0" dirty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전체</a:t>
              </a:r>
              <a:r>
                <a:rPr kumimoji="0" lang="en-US" altLang="ko-KR" sz="800" kern="0" dirty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-</a:t>
              </a:r>
              <a:endParaRPr kumimoji="0" lang="ko-KR" altLang="en-US" sz="800" kern="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87" name="Rectangle 2645">
              <a:extLst>
                <a:ext uri="{FF2B5EF4-FFF2-40B4-BE49-F238E27FC236}">
                  <a16:creationId xmlns:a16="http://schemas.microsoft.com/office/drawing/2014/main" id="{4C39C3B5-D9A9-45C5-9268-E4FD867F69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02108" y="1830327"/>
              <a:ext cx="162227" cy="310293"/>
            </a:xfrm>
            <a:prstGeom prst="rect">
              <a:avLst/>
            </a:prstGeom>
            <a:solidFill>
              <a:sysClr val="window" lastClr="FFFFFF">
                <a:lumMod val="85000"/>
              </a:sysClr>
            </a:solidFill>
            <a:ln w="9525" algn="ctr">
              <a:solidFill>
                <a:sysClr val="window" lastClr="FFFFFF">
                  <a:lumMod val="50000"/>
                </a:sys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1028700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700" kern="0" dirty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▼</a:t>
              </a:r>
            </a:p>
          </p:txBody>
        </p:sp>
      </p:grpSp>
      <p:sp>
        <p:nvSpPr>
          <p:cNvPr id="88" name="Panel">
            <a:extLst>
              <a:ext uri="{FF2B5EF4-FFF2-40B4-BE49-F238E27FC236}">
                <a16:creationId xmlns:a16="http://schemas.microsoft.com/office/drawing/2014/main" id="{792E0A7E-0AF7-420A-AB4E-2C1A340EBA5F}"/>
              </a:ext>
            </a:extLst>
          </p:cNvPr>
          <p:cNvSpPr>
            <a:spLocks/>
          </p:cNvSpPr>
          <p:nvPr/>
        </p:nvSpPr>
        <p:spPr bwMode="auto">
          <a:xfrm>
            <a:off x="3200400" y="2322513"/>
            <a:ext cx="922338" cy="330200"/>
          </a:xfrm>
          <a:prstGeom prst="rect">
            <a:avLst/>
          </a:prstGeom>
          <a:solidFill>
            <a:sysClr val="window" lastClr="FFFFFF"/>
          </a:solidFill>
          <a:ln w="9525" algn="ctr">
            <a:solidFill>
              <a:sysClr val="window" lastClr="FFFFFF">
                <a:lumMod val="50000"/>
              </a:sysClr>
            </a:solidFill>
            <a:miter lim="800000"/>
            <a:headEnd/>
            <a:tailEnd/>
          </a:ln>
        </p:spPr>
        <p:txBody>
          <a:bodyPr wrap="none" lIns="46800" rIns="46800" anchor="ctr"/>
          <a:lstStyle/>
          <a:p>
            <a:pPr defTabSz="1028700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800" kern="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신기술</a:t>
            </a:r>
            <a:endParaRPr kumimoji="0" lang="en-US" altLang="ko-KR" sz="800" kern="0" dirty="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  <a:p>
            <a:pPr defTabSz="1028700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800" kern="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평생</a:t>
            </a:r>
            <a:endParaRPr kumimoji="0" lang="en-US" altLang="ko-KR" sz="800" kern="0" dirty="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B8F21DDC-D46B-4DDD-95BF-B9698F7A74D2}"/>
              </a:ext>
            </a:extLst>
          </p:cNvPr>
          <p:cNvSpPr txBox="1"/>
          <p:nvPr/>
        </p:nvSpPr>
        <p:spPr>
          <a:xfrm>
            <a:off x="4265613" y="2112963"/>
            <a:ext cx="625475" cy="246062"/>
          </a:xfrm>
          <a:prstGeom prst="rect">
            <a:avLst/>
          </a:prstGeom>
          <a:solidFill>
            <a:sysClr val="window" lastClr="FFFFFF"/>
          </a:solidFill>
        </p:spPr>
        <p:txBody>
          <a:bodyPr>
            <a:spAutoFit/>
          </a:bodyPr>
          <a:lstStyle/>
          <a:p>
            <a:pPr algn="r" defTabSz="1028700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kern="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분야</a:t>
            </a:r>
          </a:p>
        </p:txBody>
      </p:sp>
      <p:grpSp>
        <p:nvGrpSpPr>
          <p:cNvPr id="65587" name="그룹 89">
            <a:extLst>
              <a:ext uri="{FF2B5EF4-FFF2-40B4-BE49-F238E27FC236}">
                <a16:creationId xmlns:a16="http://schemas.microsoft.com/office/drawing/2014/main" id="{087621A3-B14B-487D-91E8-F194A3E13F27}"/>
              </a:ext>
            </a:extLst>
          </p:cNvPr>
          <p:cNvGrpSpPr>
            <a:grpSpLocks/>
          </p:cNvGrpSpPr>
          <p:nvPr/>
        </p:nvGrpSpPr>
        <p:grpSpPr bwMode="auto">
          <a:xfrm>
            <a:off x="4932363" y="2105025"/>
            <a:ext cx="927100" cy="238125"/>
            <a:chOff x="1733945" y="1830327"/>
            <a:chExt cx="1230390" cy="310293"/>
          </a:xfrm>
        </p:grpSpPr>
        <p:sp>
          <p:nvSpPr>
            <p:cNvPr id="92" name="Rectangle 2645">
              <a:extLst>
                <a:ext uri="{FF2B5EF4-FFF2-40B4-BE49-F238E27FC236}">
                  <a16:creationId xmlns:a16="http://schemas.microsoft.com/office/drawing/2014/main" id="{81C9654F-D939-403E-8362-2788CBA013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33945" y="1844808"/>
              <a:ext cx="1063950" cy="295812"/>
            </a:xfrm>
            <a:prstGeom prst="rect">
              <a:avLst/>
            </a:prstGeom>
            <a:solidFill>
              <a:sysClr val="window" lastClr="FFFFFF"/>
            </a:solidFill>
            <a:ln w="9525" algn="ctr">
              <a:solidFill>
                <a:sysClr val="window" lastClr="FFFFFF">
                  <a:lumMod val="50000"/>
                </a:sysClr>
              </a:solidFill>
              <a:miter lim="800000"/>
              <a:headEnd/>
              <a:tailEnd/>
            </a:ln>
          </p:spPr>
          <p:txBody>
            <a:bodyPr wrap="none" lIns="46800" rIns="46800" anchor="ctr"/>
            <a:lstStyle/>
            <a:p>
              <a:pPr algn="ctr" defTabSz="1028700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800" kern="0" dirty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-</a:t>
              </a:r>
              <a:r>
                <a:rPr kumimoji="0" lang="ko-KR" altLang="en-US" sz="800" kern="0" dirty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전체</a:t>
              </a:r>
              <a:r>
                <a:rPr kumimoji="0" lang="en-US" altLang="ko-KR" sz="800" kern="0" dirty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-</a:t>
              </a:r>
              <a:endParaRPr kumimoji="0" lang="ko-KR" altLang="en-US" sz="800" kern="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93" name="Rectangle 2645">
              <a:extLst>
                <a:ext uri="{FF2B5EF4-FFF2-40B4-BE49-F238E27FC236}">
                  <a16:creationId xmlns:a16="http://schemas.microsoft.com/office/drawing/2014/main" id="{FA02229B-84F6-484A-B709-744A703FFE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02108" y="1830327"/>
              <a:ext cx="162227" cy="310293"/>
            </a:xfrm>
            <a:prstGeom prst="rect">
              <a:avLst/>
            </a:prstGeom>
            <a:solidFill>
              <a:sysClr val="window" lastClr="FFFFFF">
                <a:lumMod val="85000"/>
              </a:sysClr>
            </a:solidFill>
            <a:ln w="9525" algn="ctr">
              <a:solidFill>
                <a:sysClr val="window" lastClr="FFFFFF">
                  <a:lumMod val="50000"/>
                </a:sys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1028700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700" kern="0" dirty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▼</a:t>
              </a:r>
            </a:p>
          </p:txBody>
        </p:sp>
      </p:grpSp>
      <p:sp>
        <p:nvSpPr>
          <p:cNvPr id="94" name="Panel">
            <a:extLst>
              <a:ext uri="{FF2B5EF4-FFF2-40B4-BE49-F238E27FC236}">
                <a16:creationId xmlns:a16="http://schemas.microsoft.com/office/drawing/2014/main" id="{43D06539-3A1A-405A-80F0-5C4849E60E1A}"/>
              </a:ext>
            </a:extLst>
          </p:cNvPr>
          <p:cNvSpPr>
            <a:spLocks/>
          </p:cNvSpPr>
          <p:nvPr/>
        </p:nvSpPr>
        <p:spPr bwMode="auto">
          <a:xfrm>
            <a:off x="4937125" y="2322513"/>
            <a:ext cx="922338" cy="330200"/>
          </a:xfrm>
          <a:prstGeom prst="rect">
            <a:avLst/>
          </a:prstGeom>
          <a:solidFill>
            <a:sysClr val="window" lastClr="FFFFFF"/>
          </a:solidFill>
          <a:ln w="9525" algn="ctr">
            <a:solidFill>
              <a:sysClr val="window" lastClr="FFFFFF">
                <a:lumMod val="50000"/>
              </a:sysClr>
            </a:solidFill>
            <a:miter lim="800000"/>
            <a:headEnd/>
            <a:tailEnd/>
          </a:ln>
        </p:spPr>
        <p:txBody>
          <a:bodyPr wrap="none" lIns="46800" rIns="46800" anchor="ctr"/>
          <a:lstStyle/>
          <a:p>
            <a:pPr defTabSz="1028700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800" kern="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인공지능</a:t>
            </a:r>
            <a:endParaRPr kumimoji="0" lang="en-US" altLang="ko-KR" sz="800" kern="0" dirty="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  <a:p>
            <a:pPr defTabSz="1028700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800" kern="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SW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8EEF86FB-4616-49BA-9A35-E4093646E0F6}"/>
              </a:ext>
            </a:extLst>
          </p:cNvPr>
          <p:cNvSpPr txBox="1"/>
          <p:nvPr/>
        </p:nvSpPr>
        <p:spPr>
          <a:xfrm>
            <a:off x="958850" y="2112963"/>
            <a:ext cx="692150" cy="246062"/>
          </a:xfrm>
          <a:prstGeom prst="rect">
            <a:avLst/>
          </a:prstGeom>
          <a:solidFill>
            <a:sysClr val="window" lastClr="FFFFFF"/>
          </a:solidFill>
        </p:spPr>
        <p:txBody>
          <a:bodyPr>
            <a:spAutoFit/>
          </a:bodyPr>
          <a:lstStyle/>
          <a:p>
            <a:pPr algn="r" defTabSz="1028700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kern="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교내</a:t>
            </a:r>
          </a:p>
        </p:txBody>
      </p:sp>
      <p:grpSp>
        <p:nvGrpSpPr>
          <p:cNvPr id="65590" name="그룹 95">
            <a:extLst>
              <a:ext uri="{FF2B5EF4-FFF2-40B4-BE49-F238E27FC236}">
                <a16:creationId xmlns:a16="http://schemas.microsoft.com/office/drawing/2014/main" id="{BADE2876-3C2F-4BA8-B26F-7002CEB9D36A}"/>
              </a:ext>
            </a:extLst>
          </p:cNvPr>
          <p:cNvGrpSpPr>
            <a:grpSpLocks/>
          </p:cNvGrpSpPr>
          <p:nvPr/>
        </p:nvGrpSpPr>
        <p:grpSpPr bwMode="auto">
          <a:xfrm>
            <a:off x="1673225" y="2105025"/>
            <a:ext cx="927100" cy="238125"/>
            <a:chOff x="1733945" y="1830327"/>
            <a:chExt cx="1230390" cy="310293"/>
          </a:xfrm>
        </p:grpSpPr>
        <p:sp>
          <p:nvSpPr>
            <p:cNvPr id="97" name="Rectangle 2645">
              <a:extLst>
                <a:ext uri="{FF2B5EF4-FFF2-40B4-BE49-F238E27FC236}">
                  <a16:creationId xmlns:a16="http://schemas.microsoft.com/office/drawing/2014/main" id="{E6D5DA9F-4322-440A-ABAA-3B8100F80A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33945" y="1844808"/>
              <a:ext cx="1063951" cy="295812"/>
            </a:xfrm>
            <a:prstGeom prst="rect">
              <a:avLst/>
            </a:prstGeom>
            <a:solidFill>
              <a:sysClr val="window" lastClr="FFFFFF"/>
            </a:solidFill>
            <a:ln w="9525" algn="ctr">
              <a:solidFill>
                <a:sysClr val="window" lastClr="FFFFFF">
                  <a:lumMod val="50000"/>
                </a:sysClr>
              </a:solidFill>
              <a:miter lim="800000"/>
              <a:headEnd/>
              <a:tailEnd/>
            </a:ln>
          </p:spPr>
          <p:txBody>
            <a:bodyPr wrap="none" lIns="46800" rIns="46800" anchor="ctr"/>
            <a:lstStyle/>
            <a:p>
              <a:pPr algn="ctr" defTabSz="1028700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800" kern="0" dirty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-</a:t>
              </a:r>
              <a:r>
                <a:rPr kumimoji="0" lang="ko-KR" altLang="en-US" sz="800" kern="0" dirty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전체</a:t>
              </a:r>
              <a:r>
                <a:rPr kumimoji="0" lang="en-US" altLang="ko-KR" sz="800" kern="0" dirty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-</a:t>
              </a:r>
              <a:endParaRPr kumimoji="0" lang="ko-KR" altLang="en-US" sz="800" kern="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98" name="Rectangle 2645">
              <a:extLst>
                <a:ext uri="{FF2B5EF4-FFF2-40B4-BE49-F238E27FC236}">
                  <a16:creationId xmlns:a16="http://schemas.microsoft.com/office/drawing/2014/main" id="{B3AFF4FF-63BC-4BC5-B08F-19FE26EA95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02110" y="1830327"/>
              <a:ext cx="162225" cy="310293"/>
            </a:xfrm>
            <a:prstGeom prst="rect">
              <a:avLst/>
            </a:prstGeom>
            <a:solidFill>
              <a:sysClr val="window" lastClr="FFFFFF">
                <a:lumMod val="85000"/>
              </a:sysClr>
            </a:solidFill>
            <a:ln w="9525" algn="ctr">
              <a:solidFill>
                <a:sysClr val="window" lastClr="FFFFFF">
                  <a:lumMod val="50000"/>
                </a:sys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1028700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700" kern="0" dirty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▼</a:t>
              </a:r>
            </a:p>
          </p:txBody>
        </p:sp>
      </p:grpSp>
      <p:sp>
        <p:nvSpPr>
          <p:cNvPr id="99" name="Panel">
            <a:extLst>
              <a:ext uri="{FF2B5EF4-FFF2-40B4-BE49-F238E27FC236}">
                <a16:creationId xmlns:a16="http://schemas.microsoft.com/office/drawing/2014/main" id="{15393441-E9A3-461E-8769-33B0F1CAC9CA}"/>
              </a:ext>
            </a:extLst>
          </p:cNvPr>
          <p:cNvSpPr>
            <a:spLocks/>
          </p:cNvSpPr>
          <p:nvPr/>
        </p:nvSpPr>
        <p:spPr bwMode="auto">
          <a:xfrm>
            <a:off x="1677988" y="2322513"/>
            <a:ext cx="922337" cy="274637"/>
          </a:xfrm>
          <a:prstGeom prst="rect">
            <a:avLst/>
          </a:prstGeom>
          <a:solidFill>
            <a:sysClr val="window" lastClr="FFFFFF"/>
          </a:solidFill>
          <a:ln w="9525" algn="ctr">
            <a:solidFill>
              <a:sysClr val="window" lastClr="FFFFFF">
                <a:lumMod val="50000"/>
              </a:sysClr>
            </a:solidFill>
            <a:miter lim="800000"/>
            <a:headEnd/>
            <a:tailEnd/>
          </a:ln>
        </p:spPr>
        <p:txBody>
          <a:bodyPr wrap="none" lIns="46800" rIns="46800" anchor="ctr"/>
          <a:lstStyle/>
          <a:p>
            <a:pPr defTabSz="1028700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800" kern="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Y</a:t>
            </a:r>
          </a:p>
          <a:p>
            <a:pPr defTabSz="1028700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800" kern="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N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A81D73F4-56DC-463C-9C89-BF2C9A05174A}"/>
              </a:ext>
            </a:extLst>
          </p:cNvPr>
          <p:cNvSpPr txBox="1"/>
          <p:nvPr/>
        </p:nvSpPr>
        <p:spPr>
          <a:xfrm>
            <a:off x="3689350" y="1793875"/>
            <a:ext cx="692150" cy="246063"/>
          </a:xfrm>
          <a:prstGeom prst="rect">
            <a:avLst/>
          </a:prstGeom>
          <a:solidFill>
            <a:sysClr val="window" lastClr="FFFFFF"/>
          </a:solidFill>
        </p:spPr>
        <p:txBody>
          <a:bodyPr>
            <a:spAutoFit/>
          </a:bodyPr>
          <a:lstStyle/>
          <a:p>
            <a:pPr algn="r" defTabSz="1028700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kern="0" dirty="0" err="1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과정명</a:t>
            </a:r>
            <a:endParaRPr kumimoji="0" lang="ko-KR" altLang="en-US" kern="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123" name="사각형: 둥근 모서리 122">
            <a:extLst>
              <a:ext uri="{FF2B5EF4-FFF2-40B4-BE49-F238E27FC236}">
                <a16:creationId xmlns:a16="http://schemas.microsoft.com/office/drawing/2014/main" id="{77EBBEB1-DBED-4065-8CC2-151E84111D70}"/>
              </a:ext>
            </a:extLst>
          </p:cNvPr>
          <p:cNvSpPr/>
          <p:nvPr/>
        </p:nvSpPr>
        <p:spPr>
          <a:xfrm>
            <a:off x="4411663" y="1814513"/>
            <a:ext cx="2286000" cy="255587"/>
          </a:xfrm>
          <a:prstGeom prst="roundRect">
            <a:avLst>
              <a:gd name="adj" fmla="val 3883"/>
            </a:avLst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9163770E-2139-477D-9081-E35EE33424E2}"/>
              </a:ext>
            </a:extLst>
          </p:cNvPr>
          <p:cNvSpPr/>
          <p:nvPr/>
        </p:nvSpPr>
        <p:spPr>
          <a:xfrm>
            <a:off x="6726238" y="1812925"/>
            <a:ext cx="590550" cy="24447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rmAutofit/>
          </a:bodyPr>
          <a:lstStyle/>
          <a:p>
            <a:pPr algn="ctr">
              <a:defRPr/>
            </a:pPr>
            <a:r>
              <a:rPr lang="ko-KR" altLang="en-US" sz="75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검색</a:t>
            </a:r>
            <a:endParaRPr lang="ko-KR" altLang="en-US" sz="75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Segoe UI" panose="020B0502040204020203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FAE17E9-4A55-4F23-A1F0-0B371C084186}"/>
              </a:ext>
            </a:extLst>
          </p:cNvPr>
          <p:cNvSpPr txBox="1"/>
          <p:nvPr/>
        </p:nvSpPr>
        <p:spPr>
          <a:xfrm>
            <a:off x="1050925" y="1773238"/>
            <a:ext cx="877888" cy="246062"/>
          </a:xfrm>
          <a:prstGeom prst="rect">
            <a:avLst/>
          </a:prstGeom>
          <a:solidFill>
            <a:sysClr val="window" lastClr="FFFFFF"/>
          </a:solidFill>
        </p:spPr>
        <p:txBody>
          <a:bodyPr>
            <a:spAutoFit/>
          </a:bodyPr>
          <a:lstStyle/>
          <a:p>
            <a:pPr algn="r" defTabSz="1028700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kern="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신청자명</a:t>
            </a:r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363BA8AC-147D-466D-AEA7-05F3403F968E}"/>
              </a:ext>
            </a:extLst>
          </p:cNvPr>
          <p:cNvSpPr/>
          <p:nvPr/>
        </p:nvSpPr>
        <p:spPr>
          <a:xfrm>
            <a:off x="1960563" y="1793875"/>
            <a:ext cx="1670050" cy="255588"/>
          </a:xfrm>
          <a:prstGeom prst="roundRect">
            <a:avLst>
              <a:gd name="adj" fmla="val 3883"/>
            </a:avLst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aphicFrame>
        <p:nvGraphicFramePr>
          <p:cNvPr id="54" name="표 53">
            <a:extLst>
              <a:ext uri="{FF2B5EF4-FFF2-40B4-BE49-F238E27FC236}">
                <a16:creationId xmlns:a16="http://schemas.microsoft.com/office/drawing/2014/main" id="{B5954C04-A950-4701-A4E4-02AF175BAA1C}"/>
              </a:ext>
            </a:extLst>
          </p:cNvPr>
          <p:cNvGraphicFramePr>
            <a:graphicFrameLocks noGrp="1"/>
          </p:cNvGraphicFramePr>
          <p:nvPr/>
        </p:nvGraphicFramePr>
        <p:xfrm>
          <a:off x="661988" y="3106738"/>
          <a:ext cx="12439649" cy="1285886"/>
        </p:xfrm>
        <a:graphic>
          <a:graphicData uri="http://schemas.openxmlformats.org/drawingml/2006/table">
            <a:tbl>
              <a:tblPr/>
              <a:tblGrid>
                <a:gridCol w="209207">
                  <a:extLst>
                    <a:ext uri="{9D8B030D-6E8A-4147-A177-3AD203B41FA5}">
                      <a16:colId xmlns:a16="http://schemas.microsoft.com/office/drawing/2014/main" val="566222524"/>
                    </a:ext>
                  </a:extLst>
                </a:gridCol>
                <a:gridCol w="512397">
                  <a:extLst>
                    <a:ext uri="{9D8B030D-6E8A-4147-A177-3AD203B41FA5}">
                      <a16:colId xmlns:a16="http://schemas.microsoft.com/office/drawing/2014/main" val="3812308265"/>
                    </a:ext>
                  </a:extLst>
                </a:gridCol>
                <a:gridCol w="526361">
                  <a:extLst>
                    <a:ext uri="{9D8B030D-6E8A-4147-A177-3AD203B41FA5}">
                      <a16:colId xmlns:a16="http://schemas.microsoft.com/office/drawing/2014/main" val="3319394366"/>
                    </a:ext>
                  </a:extLst>
                </a:gridCol>
                <a:gridCol w="892579">
                  <a:extLst>
                    <a:ext uri="{9D8B030D-6E8A-4147-A177-3AD203B41FA5}">
                      <a16:colId xmlns:a16="http://schemas.microsoft.com/office/drawing/2014/main" val="170826566"/>
                    </a:ext>
                  </a:extLst>
                </a:gridCol>
                <a:gridCol w="413082">
                  <a:extLst>
                    <a:ext uri="{9D8B030D-6E8A-4147-A177-3AD203B41FA5}">
                      <a16:colId xmlns:a16="http://schemas.microsoft.com/office/drawing/2014/main" val="3718950467"/>
                    </a:ext>
                  </a:extLst>
                </a:gridCol>
                <a:gridCol w="512397">
                  <a:extLst>
                    <a:ext uri="{9D8B030D-6E8A-4147-A177-3AD203B41FA5}">
                      <a16:colId xmlns:a16="http://schemas.microsoft.com/office/drawing/2014/main" val="2344838722"/>
                    </a:ext>
                  </a:extLst>
                </a:gridCol>
                <a:gridCol w="765335">
                  <a:extLst>
                    <a:ext uri="{9D8B030D-6E8A-4147-A177-3AD203B41FA5}">
                      <a16:colId xmlns:a16="http://schemas.microsoft.com/office/drawing/2014/main" val="1948129596"/>
                    </a:ext>
                  </a:extLst>
                </a:gridCol>
                <a:gridCol w="1432596">
                  <a:extLst>
                    <a:ext uri="{9D8B030D-6E8A-4147-A177-3AD203B41FA5}">
                      <a16:colId xmlns:a16="http://schemas.microsoft.com/office/drawing/2014/main" val="29733467"/>
                    </a:ext>
                  </a:extLst>
                </a:gridCol>
                <a:gridCol w="512397">
                  <a:extLst>
                    <a:ext uri="{9D8B030D-6E8A-4147-A177-3AD203B41FA5}">
                      <a16:colId xmlns:a16="http://schemas.microsoft.com/office/drawing/2014/main" val="2991846103"/>
                    </a:ext>
                  </a:extLst>
                </a:gridCol>
                <a:gridCol w="1344967">
                  <a:extLst>
                    <a:ext uri="{9D8B030D-6E8A-4147-A177-3AD203B41FA5}">
                      <a16:colId xmlns:a16="http://schemas.microsoft.com/office/drawing/2014/main" val="976494582"/>
                    </a:ext>
                  </a:extLst>
                </a:gridCol>
                <a:gridCol w="451792">
                  <a:extLst>
                    <a:ext uri="{9D8B030D-6E8A-4147-A177-3AD203B41FA5}">
                      <a16:colId xmlns:a16="http://schemas.microsoft.com/office/drawing/2014/main" val="969798585"/>
                    </a:ext>
                  </a:extLst>
                </a:gridCol>
                <a:gridCol w="411423">
                  <a:extLst>
                    <a:ext uri="{9D8B030D-6E8A-4147-A177-3AD203B41FA5}">
                      <a16:colId xmlns:a16="http://schemas.microsoft.com/office/drawing/2014/main" val="2804110606"/>
                    </a:ext>
                  </a:extLst>
                </a:gridCol>
                <a:gridCol w="515616">
                  <a:extLst>
                    <a:ext uri="{9D8B030D-6E8A-4147-A177-3AD203B41FA5}">
                      <a16:colId xmlns:a16="http://schemas.microsoft.com/office/drawing/2014/main" val="3074943369"/>
                    </a:ext>
                  </a:extLst>
                </a:gridCol>
                <a:gridCol w="541167">
                  <a:extLst>
                    <a:ext uri="{9D8B030D-6E8A-4147-A177-3AD203B41FA5}">
                      <a16:colId xmlns:a16="http://schemas.microsoft.com/office/drawing/2014/main" val="2840404670"/>
                    </a:ext>
                  </a:extLst>
                </a:gridCol>
                <a:gridCol w="420908">
                  <a:extLst>
                    <a:ext uri="{9D8B030D-6E8A-4147-A177-3AD203B41FA5}">
                      <a16:colId xmlns:a16="http://schemas.microsoft.com/office/drawing/2014/main" val="2223891534"/>
                    </a:ext>
                  </a:extLst>
                </a:gridCol>
                <a:gridCol w="481037">
                  <a:extLst>
                    <a:ext uri="{9D8B030D-6E8A-4147-A177-3AD203B41FA5}">
                      <a16:colId xmlns:a16="http://schemas.microsoft.com/office/drawing/2014/main" val="3609185699"/>
                    </a:ext>
                  </a:extLst>
                </a:gridCol>
                <a:gridCol w="601296">
                  <a:extLst>
                    <a:ext uri="{9D8B030D-6E8A-4147-A177-3AD203B41FA5}">
                      <a16:colId xmlns:a16="http://schemas.microsoft.com/office/drawing/2014/main" val="1085095731"/>
                    </a:ext>
                  </a:extLst>
                </a:gridCol>
                <a:gridCol w="481037">
                  <a:extLst>
                    <a:ext uri="{9D8B030D-6E8A-4147-A177-3AD203B41FA5}">
                      <a16:colId xmlns:a16="http://schemas.microsoft.com/office/drawing/2014/main" val="3572895045"/>
                    </a:ext>
                  </a:extLst>
                </a:gridCol>
                <a:gridCol w="420908">
                  <a:extLst>
                    <a:ext uri="{9D8B030D-6E8A-4147-A177-3AD203B41FA5}">
                      <a16:colId xmlns:a16="http://schemas.microsoft.com/office/drawing/2014/main" val="3335250609"/>
                    </a:ext>
                  </a:extLst>
                </a:gridCol>
                <a:gridCol w="516600">
                  <a:extLst>
                    <a:ext uri="{9D8B030D-6E8A-4147-A177-3AD203B41FA5}">
                      <a16:colId xmlns:a16="http://schemas.microsoft.com/office/drawing/2014/main" val="1896432115"/>
                    </a:ext>
                  </a:extLst>
                </a:gridCol>
                <a:gridCol w="476547">
                  <a:extLst>
                    <a:ext uri="{9D8B030D-6E8A-4147-A177-3AD203B41FA5}">
                      <a16:colId xmlns:a16="http://schemas.microsoft.com/office/drawing/2014/main" val="3113483564"/>
                    </a:ext>
                  </a:extLst>
                </a:gridCol>
              </a:tblGrid>
              <a:tr h="335203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□</a:t>
                      </a:r>
                      <a:endParaRPr lang="ko-KR" altLang="en-US" sz="900" dirty="0">
                        <a:effectLst/>
                      </a:endParaRPr>
                    </a:p>
                  </a:txBody>
                  <a:tcPr marL="91442" marR="91442" marT="45683" marB="4568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신청자</a:t>
                      </a: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ID</a:t>
                      </a:r>
                      <a:endParaRPr lang="ko-KR" altLang="en-US" sz="8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핸드폰번호</a:t>
                      </a: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교내</a:t>
                      </a:r>
                      <a:endParaRPr lang="ko-KR" altLang="en-US" sz="8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구분</a:t>
                      </a: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분야</a:t>
                      </a: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세부분야</a:t>
                      </a: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과정명</a:t>
                      </a:r>
                      <a:endParaRPr lang="en-US" altLang="ko-KR" sz="8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연번</a:t>
                      </a: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과정명</a:t>
                      </a:r>
                      <a:endParaRPr lang="ko-KR" altLang="en-US" sz="8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권장회차</a:t>
                      </a:r>
                      <a:endParaRPr lang="ko-KR" altLang="en-US" sz="8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신청회차</a:t>
                      </a:r>
                      <a:endParaRPr lang="ko-KR" altLang="en-US" sz="8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신청서</a:t>
                      </a: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강의영상</a:t>
                      </a: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가점</a:t>
                      </a: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반려</a:t>
                      </a: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평점</a:t>
                      </a: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적합</a:t>
                      </a: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미선정사유</a:t>
                      </a: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선정결과</a:t>
                      </a: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8444086"/>
                  </a:ext>
                </a:extLst>
              </a:tr>
              <a:tr h="213285"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□</a:t>
                      </a:r>
                      <a:endParaRPr lang="en-US" sz="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91442" marR="91442" marT="45683" marB="456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u="sng" dirty="0">
                          <a:solidFill>
                            <a:srgbClr val="0D6EF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홍길동</a:t>
                      </a:r>
                      <a:endParaRPr lang="ko-KR" altLang="en-US" sz="8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42" marR="91442" marT="45683" marB="45683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testJh5</a:t>
                      </a:r>
                    </a:p>
                  </a:txBody>
                  <a:tcPr marL="91442" marR="91442" marT="45683" marB="45683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010-1111-2222</a:t>
                      </a:r>
                    </a:p>
                  </a:txBody>
                  <a:tcPr marL="91442" marR="91442" marT="45683" marB="45683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</a:t>
                      </a:r>
                    </a:p>
                  </a:txBody>
                  <a:tcPr marL="91442" marR="91442" marT="45683" marB="45683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신기술</a:t>
                      </a:r>
                    </a:p>
                  </a:txBody>
                  <a:tcPr marL="91442" marR="91442" marT="45683" marB="45683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인공지능</a:t>
                      </a:r>
                      <a:r>
                        <a:rPr lang="en-US" altLang="ko-KR" sz="8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(AI)</a:t>
                      </a:r>
                    </a:p>
                  </a:txBody>
                  <a:tcPr marL="91442" marR="91442" marT="45683" marB="45683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인공지능</a:t>
                      </a:r>
                      <a:r>
                        <a:rPr lang="en-US" altLang="ko-KR" sz="8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(AI) </a:t>
                      </a:r>
                      <a:r>
                        <a:rPr lang="ko-KR" altLang="en-US" sz="8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플랫폼 전문가</a:t>
                      </a:r>
                    </a:p>
                  </a:txBody>
                  <a:tcPr marL="91442" marR="91442" marT="45683" marB="45683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</a:t>
                      </a:r>
                    </a:p>
                  </a:txBody>
                  <a:tcPr marL="91442" marR="91442" marT="45683" marB="45683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 저장 기술과 관리</a:t>
                      </a:r>
                    </a:p>
                  </a:txBody>
                  <a:tcPr marL="91442" marR="91442" marT="45683" marB="45683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91442" marR="91442" marT="45683" marB="45683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91442" marR="91442" marT="45683" marB="45683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8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42" marR="91442" marT="45683" marB="45683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</a:t>
                      </a:r>
                    </a:p>
                  </a:txBody>
                  <a:tcPr marL="91442" marR="91442" marT="45683" marB="45683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42" marR="91442" marT="45683" marB="45683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</a:t>
                      </a:r>
                    </a:p>
                  </a:txBody>
                  <a:tcPr marL="91442" marR="91442" marT="45683" marB="45683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반려완료</a:t>
                      </a:r>
                    </a:p>
                  </a:txBody>
                  <a:tcPr marL="91442" marR="91442" marT="45683" marB="45683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  <a:endParaRPr lang="ko-KR" altLang="en-US" sz="8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42" marR="91442" marT="45683" marB="45683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적합</a:t>
                      </a:r>
                    </a:p>
                  </a:txBody>
                  <a:tcPr marL="91442" marR="91442" marT="45683" marB="45683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8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42" marR="91442" marT="45683" marB="45683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선정</a:t>
                      </a:r>
                    </a:p>
                  </a:txBody>
                  <a:tcPr marL="91442" marR="91442" marT="45683" marB="45683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8891806"/>
                  </a:ext>
                </a:extLst>
              </a:tr>
              <a:tr h="213285"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□</a:t>
                      </a:r>
                      <a:endParaRPr lang="en-US" sz="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91442" marR="91442" marT="45683" marB="456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u="sng" dirty="0">
                          <a:solidFill>
                            <a:srgbClr val="0D6EF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</a:t>
                      </a:r>
                      <a:r>
                        <a:rPr lang="en-US" altLang="ko-KR" sz="800" u="sng" dirty="0">
                          <a:solidFill>
                            <a:srgbClr val="0D6EF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OO</a:t>
                      </a:r>
                      <a:endParaRPr lang="ko-KR" altLang="en-US" sz="8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42" marR="91442" marT="45683" marB="45683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testJ12</a:t>
                      </a:r>
                    </a:p>
                  </a:txBody>
                  <a:tcPr marL="91442" marR="91442" marT="45683" marB="45683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010-1111-2222</a:t>
                      </a:r>
                    </a:p>
                  </a:txBody>
                  <a:tcPr marL="91442" marR="91442" marT="45683" marB="45683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</a:t>
                      </a:r>
                    </a:p>
                  </a:txBody>
                  <a:tcPr marL="91442" marR="91442" marT="45683" marB="45683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신기술</a:t>
                      </a:r>
                    </a:p>
                  </a:txBody>
                  <a:tcPr marL="91442" marR="91442" marT="45683" marB="45683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인공지능</a:t>
                      </a:r>
                      <a:r>
                        <a:rPr lang="en-US" altLang="ko-KR" sz="8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(AI)</a:t>
                      </a:r>
                    </a:p>
                  </a:txBody>
                  <a:tcPr marL="91442" marR="91442" marT="45683" marB="45683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인공지능</a:t>
                      </a:r>
                      <a:r>
                        <a:rPr lang="en-US" altLang="ko-KR" sz="8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(AI) </a:t>
                      </a:r>
                      <a:r>
                        <a:rPr lang="ko-KR" altLang="en-US" sz="8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플랫폼 전문가</a:t>
                      </a:r>
                    </a:p>
                  </a:txBody>
                  <a:tcPr marL="91442" marR="91442" marT="45683" marB="45683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</a:t>
                      </a:r>
                    </a:p>
                  </a:txBody>
                  <a:tcPr marL="91442" marR="91442" marT="45683" marB="45683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 저장 기술과 관리</a:t>
                      </a:r>
                    </a:p>
                  </a:txBody>
                  <a:tcPr marL="91442" marR="91442" marT="45683" marB="45683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91442" marR="91442" marT="45683" marB="45683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91442" marR="91442" marT="45683" marB="45683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8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42" marR="91442" marT="45683" marB="45683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42" marR="91442" marT="45683" marB="45683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42" marR="91442" marT="45683" marB="45683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</a:t>
                      </a:r>
                    </a:p>
                  </a:txBody>
                  <a:tcPr marL="91442" marR="91442" marT="45683" marB="45683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8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42" marR="91442" marT="45683" marB="45683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  <a:endParaRPr lang="ko-KR" altLang="en-US" sz="8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42" marR="91442" marT="45683" marB="45683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적합</a:t>
                      </a:r>
                    </a:p>
                  </a:txBody>
                  <a:tcPr marL="91442" marR="91442" marT="45683" marB="45683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8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42" marR="91442" marT="45683" marB="45683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선정</a:t>
                      </a:r>
                    </a:p>
                  </a:txBody>
                  <a:tcPr marL="91442" marR="91442" marT="45683" marB="45683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2019522"/>
                  </a:ext>
                </a:extLst>
              </a:tr>
              <a:tr h="262052"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91442" marR="91442" marT="45683" marB="456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0" u="sng" kern="0" spc="0" dirty="0">
                        <a:solidFill>
                          <a:srgbClr val="0000FF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u="sng" kern="0" spc="0" dirty="0">
                        <a:solidFill>
                          <a:srgbClr val="0000FF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u="none" kern="0" spc="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u="sng" kern="0" spc="0" dirty="0">
                        <a:solidFill>
                          <a:srgbClr val="0000FF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u="sng" kern="0" spc="0" dirty="0">
                        <a:solidFill>
                          <a:srgbClr val="0000FF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u="sng" kern="0" spc="0" dirty="0">
                        <a:solidFill>
                          <a:srgbClr val="0000FF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459456"/>
                  </a:ext>
                </a:extLst>
              </a:tr>
              <a:tr h="262052">
                <a:tc>
                  <a:txBody>
                    <a:bodyPr/>
                    <a:lstStyle/>
                    <a:p>
                      <a:pPr marL="0" marR="0" lvl="0" indent="0" algn="ctr" defTabSz="1028700" rtl="0" eaLnBrk="1" fontAlgn="ctr" latinLnBrk="0" hangingPunct="1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u="sng" kern="0" spc="0" dirty="0">
                        <a:solidFill>
                          <a:srgbClr val="0000FF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2" marR="91442" marT="45683" marB="456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ctr" latinLnBrk="0" hangingPunct="1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u="sng" kern="0" spc="0" dirty="0">
                        <a:solidFill>
                          <a:srgbClr val="0000FF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ctr" latinLnBrk="0" hangingPunct="1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u="sng" kern="0" spc="0" dirty="0">
                        <a:solidFill>
                          <a:srgbClr val="0000FF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u="sng" kern="0" spc="0" dirty="0">
                        <a:solidFill>
                          <a:srgbClr val="0000FF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u="sng" kern="0" spc="0" dirty="0">
                        <a:solidFill>
                          <a:srgbClr val="0000FF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u="sng" kern="0" spc="0" dirty="0">
                        <a:solidFill>
                          <a:srgbClr val="0000FF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u="sng" kern="0" spc="0" dirty="0">
                        <a:solidFill>
                          <a:srgbClr val="0000FF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9841898"/>
                  </a:ext>
                </a:extLst>
              </a:tr>
            </a:tbl>
          </a:graphicData>
        </a:graphic>
      </p:graphicFrame>
      <p:sp>
        <p:nvSpPr>
          <p:cNvPr id="55" name="직사각형 54">
            <a:extLst>
              <a:ext uri="{FF2B5EF4-FFF2-40B4-BE49-F238E27FC236}">
                <a16:creationId xmlns:a16="http://schemas.microsoft.com/office/drawing/2014/main" id="{F773E563-1C37-49E4-A58C-1F985280E3D0}"/>
              </a:ext>
            </a:extLst>
          </p:cNvPr>
          <p:cNvSpPr/>
          <p:nvPr/>
        </p:nvSpPr>
        <p:spPr>
          <a:xfrm>
            <a:off x="8610600" y="3441700"/>
            <a:ext cx="541338" cy="23971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rmAutofit/>
          </a:bodyPr>
          <a:lstStyle/>
          <a:p>
            <a:pPr algn="ctr">
              <a:defRPr/>
            </a:pPr>
            <a:r>
              <a:rPr lang="ko-KR" altLang="en-US" sz="75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다운로드</a:t>
            </a:r>
            <a:endParaRPr lang="ko-KR" altLang="en-US" sz="75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Segoe UI" panose="020B0502040204020203" pitchFamily="34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5CA1A02F-6DA4-4613-BF23-24F3EE80B366}"/>
              </a:ext>
            </a:extLst>
          </p:cNvPr>
          <p:cNvSpPr/>
          <p:nvPr/>
        </p:nvSpPr>
        <p:spPr>
          <a:xfrm>
            <a:off x="9718675" y="3441700"/>
            <a:ext cx="371475" cy="23971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rmAutofit/>
          </a:bodyPr>
          <a:lstStyle/>
          <a:p>
            <a:pPr algn="ctr">
              <a:defRPr/>
            </a:pPr>
            <a:r>
              <a:rPr lang="en-US" altLang="ko-KR" sz="700" dirty="0">
                <a:solidFill>
                  <a:schemeClr val="tx1"/>
                </a:solidFill>
              </a:rPr>
              <a:t>BTA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3A901DC8-1A0A-4E92-8807-25469E622FEB}"/>
              </a:ext>
            </a:extLst>
          </p:cNvPr>
          <p:cNvSpPr/>
          <p:nvPr/>
        </p:nvSpPr>
        <p:spPr>
          <a:xfrm>
            <a:off x="10714038" y="3636963"/>
            <a:ext cx="390525" cy="25717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rmAutofit/>
          </a:bodyPr>
          <a:lstStyle/>
          <a:p>
            <a:pPr algn="ctr">
              <a:defRPr/>
            </a:pPr>
            <a:r>
              <a:rPr lang="ko-KR" altLang="en-US" sz="700" dirty="0">
                <a:solidFill>
                  <a:schemeClr val="tx1"/>
                </a:solidFill>
              </a:rPr>
              <a:t>반려</a:t>
            </a:r>
            <a:endParaRPr lang="en-US" altLang="ko-KR" sz="700" dirty="0">
              <a:solidFill>
                <a:schemeClr val="tx1"/>
              </a:solidFill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5C3392B0-2BF1-49FB-8046-20C1D0EF47A0}"/>
              </a:ext>
            </a:extLst>
          </p:cNvPr>
          <p:cNvSpPr/>
          <p:nvPr/>
        </p:nvSpPr>
        <p:spPr>
          <a:xfrm>
            <a:off x="8626475" y="3657600"/>
            <a:ext cx="541338" cy="2413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rmAutofit/>
          </a:bodyPr>
          <a:lstStyle/>
          <a:p>
            <a:pPr algn="ctr">
              <a:defRPr/>
            </a:pPr>
            <a:r>
              <a:rPr lang="ko-KR" altLang="en-US" sz="75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다운로드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A6E4B585-2C91-44D7-8685-AB5C792EF1B9}"/>
              </a:ext>
            </a:extLst>
          </p:cNvPr>
          <p:cNvSpPr/>
          <p:nvPr/>
        </p:nvSpPr>
        <p:spPr>
          <a:xfrm>
            <a:off x="9177338" y="3657600"/>
            <a:ext cx="541337" cy="2413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rmAutofit/>
          </a:bodyPr>
          <a:lstStyle/>
          <a:p>
            <a:pPr algn="ctr">
              <a:defRPr/>
            </a:pPr>
            <a:r>
              <a:rPr lang="ko-KR" altLang="en-US" sz="75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다운로드</a:t>
            </a:r>
            <a:endParaRPr lang="ko-KR" altLang="en-US" sz="75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Segoe UI" panose="020B0502040204020203" pitchFamily="34" charset="0"/>
            </a:endParaRPr>
          </a:p>
        </p:txBody>
      </p:sp>
      <p:grpSp>
        <p:nvGrpSpPr>
          <p:cNvPr id="65737" name="그룹 121">
            <a:extLst>
              <a:ext uri="{FF2B5EF4-FFF2-40B4-BE49-F238E27FC236}">
                <a16:creationId xmlns:a16="http://schemas.microsoft.com/office/drawing/2014/main" id="{31441DA7-406F-4558-93D5-BBCA2AA10EB3}"/>
              </a:ext>
            </a:extLst>
          </p:cNvPr>
          <p:cNvGrpSpPr>
            <a:grpSpLocks/>
          </p:cNvGrpSpPr>
          <p:nvPr/>
        </p:nvGrpSpPr>
        <p:grpSpPr bwMode="auto">
          <a:xfrm>
            <a:off x="889000" y="3298825"/>
            <a:ext cx="200025" cy="246063"/>
            <a:chOff x="2012774" y="1438295"/>
            <a:chExt cx="200368" cy="245280"/>
          </a:xfrm>
        </p:grpSpPr>
        <p:sp>
          <p:nvSpPr>
            <p:cNvPr id="100" name="Google Shape;2970;p125">
              <a:extLst>
                <a:ext uri="{FF2B5EF4-FFF2-40B4-BE49-F238E27FC236}">
                  <a16:creationId xmlns:a16="http://schemas.microsoft.com/office/drawing/2014/main" id="{09D452F5-3753-4A7F-A053-6A4D81AC2DFB}"/>
                </a:ext>
              </a:extLst>
            </p:cNvPr>
            <p:cNvSpPr/>
            <p:nvPr/>
          </p:nvSpPr>
          <p:spPr>
            <a:xfrm>
              <a:off x="2012774" y="1463614"/>
              <a:ext cx="200368" cy="19938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lIns="91425" tIns="45700" rIns="91425" bIns="45700"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  <a:defRPr/>
              </a:pPr>
              <a:endParaRPr kumimoji="0" sz="800" dirty="0">
                <a:solidFill>
                  <a:prstClr val="white"/>
                </a:solidFill>
                <a:latin typeface="맑은 고딕" panose="020F0502020204030204"/>
                <a:ea typeface="+mn-ea"/>
                <a:cs typeface="Arial"/>
                <a:sym typeface="Arial"/>
              </a:endParaRPr>
            </a:p>
          </p:txBody>
        </p:sp>
        <p:sp>
          <p:nvSpPr>
            <p:cNvPr id="65755" name="Google Shape;423;p35">
              <a:extLst>
                <a:ext uri="{FF2B5EF4-FFF2-40B4-BE49-F238E27FC236}">
                  <a16:creationId xmlns:a16="http://schemas.microsoft.com/office/drawing/2014/main" id="{3BB435E1-3BB6-4837-9CD9-137B270DEF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745" y="1438295"/>
              <a:ext cx="189237" cy="245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14:hiddenLine>
              </a:ext>
            </a:extLst>
          </p:spPr>
          <p:txBody>
            <a:bodyPr lIns="0" tIns="45700" rIns="0" bIns="45700" anchor="ctr"/>
            <a:lstStyle>
              <a:lvl1pPr latinLnBrk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kumimoji="0" lang="en-US" altLang="ko-KR" sz="800">
                  <a:solidFill>
                    <a:srgbClr val="FFFFFF"/>
                  </a:solidFill>
                  <a:cs typeface="Arial" panose="020B0604020202020204" pitchFamily="34" charset="0"/>
                  <a:sym typeface="Arial" panose="020B0604020202020204" pitchFamily="34" charset="0"/>
                </a:rPr>
                <a:t>7</a:t>
              </a:r>
              <a:endParaRPr kumimoji="0" lang="ko-KR" altLang="ko-KR" sz="800">
                <a:solidFill>
                  <a:srgbClr val="FFFFFF"/>
                </a:solidFill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sp>
        <p:nvSpPr>
          <p:cNvPr id="79" name="사각형: 둥근 모서리 78">
            <a:extLst>
              <a:ext uri="{FF2B5EF4-FFF2-40B4-BE49-F238E27FC236}">
                <a16:creationId xmlns:a16="http://schemas.microsoft.com/office/drawing/2014/main" id="{A361D756-3DA1-4733-975B-8792DC86DBA8}"/>
              </a:ext>
            </a:extLst>
          </p:cNvPr>
          <p:cNvSpPr/>
          <p:nvPr/>
        </p:nvSpPr>
        <p:spPr>
          <a:xfrm>
            <a:off x="871538" y="3109913"/>
            <a:ext cx="1022350" cy="1277937"/>
          </a:xfrm>
          <a:prstGeom prst="roundRect">
            <a:avLst>
              <a:gd name="adj" fmla="val 3883"/>
            </a:avLst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65739" name="그룹 121">
            <a:extLst>
              <a:ext uri="{FF2B5EF4-FFF2-40B4-BE49-F238E27FC236}">
                <a16:creationId xmlns:a16="http://schemas.microsoft.com/office/drawing/2014/main" id="{0AFE46A2-ED6A-40AA-98E5-E4CCB51D62C8}"/>
              </a:ext>
            </a:extLst>
          </p:cNvPr>
          <p:cNvGrpSpPr>
            <a:grpSpLocks/>
          </p:cNvGrpSpPr>
          <p:nvPr/>
        </p:nvGrpSpPr>
        <p:grpSpPr bwMode="auto">
          <a:xfrm>
            <a:off x="754063" y="3003550"/>
            <a:ext cx="200025" cy="246063"/>
            <a:chOff x="2012774" y="1438295"/>
            <a:chExt cx="200368" cy="245280"/>
          </a:xfrm>
        </p:grpSpPr>
        <p:sp>
          <p:nvSpPr>
            <p:cNvPr id="75" name="Google Shape;2970;p125">
              <a:extLst>
                <a:ext uri="{FF2B5EF4-FFF2-40B4-BE49-F238E27FC236}">
                  <a16:creationId xmlns:a16="http://schemas.microsoft.com/office/drawing/2014/main" id="{DACF9B1D-63EA-428B-8690-2EC6D9430C25}"/>
                </a:ext>
              </a:extLst>
            </p:cNvPr>
            <p:cNvSpPr/>
            <p:nvPr/>
          </p:nvSpPr>
          <p:spPr>
            <a:xfrm>
              <a:off x="2012774" y="1463614"/>
              <a:ext cx="200368" cy="19938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lIns="91425" tIns="45700" rIns="91425" bIns="45700"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  <a:defRPr/>
              </a:pPr>
              <a:endParaRPr kumimoji="0" sz="800" dirty="0">
                <a:solidFill>
                  <a:prstClr val="white"/>
                </a:solidFill>
                <a:latin typeface="맑은 고딕" panose="020F0502020204030204"/>
                <a:ea typeface="+mn-ea"/>
                <a:cs typeface="Arial"/>
                <a:sym typeface="Arial"/>
              </a:endParaRPr>
            </a:p>
          </p:txBody>
        </p:sp>
        <p:sp>
          <p:nvSpPr>
            <p:cNvPr id="65753" name="Google Shape;423;p35">
              <a:extLst>
                <a:ext uri="{FF2B5EF4-FFF2-40B4-BE49-F238E27FC236}">
                  <a16:creationId xmlns:a16="http://schemas.microsoft.com/office/drawing/2014/main" id="{968D7A4C-F308-4B9F-BE43-29275CBDA7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745" y="1438295"/>
              <a:ext cx="189237" cy="245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14:hiddenLine>
              </a:ext>
            </a:extLst>
          </p:spPr>
          <p:txBody>
            <a:bodyPr lIns="0" tIns="45700" rIns="0" bIns="45700" anchor="ctr"/>
            <a:lstStyle>
              <a:lvl1pPr latinLnBrk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kumimoji="0" lang="en-US" altLang="ko-KR" sz="800">
                  <a:solidFill>
                    <a:srgbClr val="FFFFFF"/>
                  </a:solidFill>
                  <a:cs typeface="Arial" panose="020B0604020202020204" pitchFamily="34" charset="0"/>
                  <a:sym typeface="Arial" panose="020B0604020202020204" pitchFamily="34" charset="0"/>
                </a:rPr>
                <a:t>7-2</a:t>
              </a:r>
              <a:endParaRPr kumimoji="0" lang="ko-KR" altLang="ko-KR" sz="800">
                <a:solidFill>
                  <a:srgbClr val="FFFFFF"/>
                </a:solidFill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65740" name="그룹 121">
            <a:extLst>
              <a:ext uri="{FF2B5EF4-FFF2-40B4-BE49-F238E27FC236}">
                <a16:creationId xmlns:a16="http://schemas.microsoft.com/office/drawing/2014/main" id="{90CEE086-D257-4ABC-8FC2-22649987573B}"/>
              </a:ext>
            </a:extLst>
          </p:cNvPr>
          <p:cNvGrpSpPr>
            <a:grpSpLocks/>
          </p:cNvGrpSpPr>
          <p:nvPr/>
        </p:nvGrpSpPr>
        <p:grpSpPr bwMode="auto">
          <a:xfrm>
            <a:off x="8540750" y="3343275"/>
            <a:ext cx="200025" cy="246063"/>
            <a:chOff x="2012774" y="1438295"/>
            <a:chExt cx="200368" cy="245280"/>
          </a:xfrm>
        </p:grpSpPr>
        <p:sp>
          <p:nvSpPr>
            <p:cNvPr id="90" name="Google Shape;2970;p125">
              <a:extLst>
                <a:ext uri="{FF2B5EF4-FFF2-40B4-BE49-F238E27FC236}">
                  <a16:creationId xmlns:a16="http://schemas.microsoft.com/office/drawing/2014/main" id="{FE3433C4-7B54-4CDA-914C-C06BEF2A6482}"/>
                </a:ext>
              </a:extLst>
            </p:cNvPr>
            <p:cNvSpPr/>
            <p:nvPr/>
          </p:nvSpPr>
          <p:spPr>
            <a:xfrm>
              <a:off x="2012774" y="1463614"/>
              <a:ext cx="200368" cy="19938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lIns="91425" tIns="45700" rIns="91425" bIns="45700"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  <a:defRPr/>
              </a:pPr>
              <a:endParaRPr kumimoji="0" sz="800" dirty="0">
                <a:solidFill>
                  <a:prstClr val="white"/>
                </a:solidFill>
                <a:latin typeface="맑은 고딕" panose="020F0502020204030204"/>
                <a:ea typeface="+mn-ea"/>
                <a:cs typeface="Arial"/>
                <a:sym typeface="Arial"/>
              </a:endParaRPr>
            </a:p>
          </p:txBody>
        </p:sp>
        <p:sp>
          <p:nvSpPr>
            <p:cNvPr id="65751" name="Google Shape;423;p35">
              <a:extLst>
                <a:ext uri="{FF2B5EF4-FFF2-40B4-BE49-F238E27FC236}">
                  <a16:creationId xmlns:a16="http://schemas.microsoft.com/office/drawing/2014/main" id="{CF94BB5C-3628-4609-8431-10E305540D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745" y="1438295"/>
              <a:ext cx="189237" cy="245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14:hiddenLine>
              </a:ext>
            </a:extLst>
          </p:spPr>
          <p:txBody>
            <a:bodyPr lIns="0" tIns="45700" rIns="0" bIns="45700" anchor="ctr"/>
            <a:lstStyle>
              <a:lvl1pPr latinLnBrk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kumimoji="0" lang="en-US" altLang="ko-KR" sz="800">
                  <a:solidFill>
                    <a:srgbClr val="FFFFFF"/>
                  </a:solidFill>
                  <a:cs typeface="Arial" panose="020B0604020202020204" pitchFamily="34" charset="0"/>
                  <a:sym typeface="Arial" panose="020B0604020202020204" pitchFamily="34" charset="0"/>
                </a:rPr>
                <a:t>8</a:t>
              </a:r>
              <a:endParaRPr kumimoji="0" lang="ko-KR" altLang="ko-KR" sz="800">
                <a:solidFill>
                  <a:srgbClr val="FFFFFF"/>
                </a:solidFill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65741" name="그룹 121">
            <a:extLst>
              <a:ext uri="{FF2B5EF4-FFF2-40B4-BE49-F238E27FC236}">
                <a16:creationId xmlns:a16="http://schemas.microsoft.com/office/drawing/2014/main" id="{ED050881-B20D-42DC-9D00-1F7F900B520E}"/>
              </a:ext>
            </a:extLst>
          </p:cNvPr>
          <p:cNvGrpSpPr>
            <a:grpSpLocks/>
          </p:cNvGrpSpPr>
          <p:nvPr/>
        </p:nvGrpSpPr>
        <p:grpSpPr bwMode="auto">
          <a:xfrm>
            <a:off x="9609138" y="3343275"/>
            <a:ext cx="200025" cy="246063"/>
            <a:chOff x="2012774" y="1438295"/>
            <a:chExt cx="200368" cy="245280"/>
          </a:xfrm>
        </p:grpSpPr>
        <p:sp>
          <p:nvSpPr>
            <p:cNvPr id="102" name="Google Shape;2970;p125">
              <a:extLst>
                <a:ext uri="{FF2B5EF4-FFF2-40B4-BE49-F238E27FC236}">
                  <a16:creationId xmlns:a16="http://schemas.microsoft.com/office/drawing/2014/main" id="{D84D20CD-EE39-459B-8953-FC7786BB885A}"/>
                </a:ext>
              </a:extLst>
            </p:cNvPr>
            <p:cNvSpPr/>
            <p:nvPr/>
          </p:nvSpPr>
          <p:spPr>
            <a:xfrm>
              <a:off x="2012774" y="1463614"/>
              <a:ext cx="200368" cy="19938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lIns="91425" tIns="45700" rIns="91425" bIns="45700"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  <a:defRPr/>
              </a:pPr>
              <a:endParaRPr kumimoji="0" sz="800" dirty="0">
                <a:solidFill>
                  <a:prstClr val="white"/>
                </a:solidFill>
                <a:latin typeface="맑은 고딕" panose="020F0502020204030204"/>
                <a:ea typeface="+mn-ea"/>
                <a:cs typeface="Arial"/>
                <a:sym typeface="Arial"/>
              </a:endParaRPr>
            </a:p>
          </p:txBody>
        </p:sp>
        <p:sp>
          <p:nvSpPr>
            <p:cNvPr id="65749" name="Google Shape;423;p35">
              <a:extLst>
                <a:ext uri="{FF2B5EF4-FFF2-40B4-BE49-F238E27FC236}">
                  <a16:creationId xmlns:a16="http://schemas.microsoft.com/office/drawing/2014/main" id="{433851D9-FA21-4ECE-BF7D-2EC4E113A9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745" y="1438295"/>
              <a:ext cx="189237" cy="245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14:hiddenLine>
              </a:ext>
            </a:extLst>
          </p:spPr>
          <p:txBody>
            <a:bodyPr lIns="0" tIns="45700" rIns="0" bIns="45700" anchor="ctr"/>
            <a:lstStyle>
              <a:lvl1pPr latinLnBrk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kumimoji="0" lang="en-US" altLang="ko-KR" sz="800">
                  <a:solidFill>
                    <a:srgbClr val="FFFFFF"/>
                  </a:solidFill>
                  <a:cs typeface="Arial" panose="020B0604020202020204" pitchFamily="34" charset="0"/>
                  <a:sym typeface="Arial" panose="020B0604020202020204" pitchFamily="34" charset="0"/>
                </a:rPr>
                <a:t>9</a:t>
              </a:r>
              <a:endParaRPr kumimoji="0" lang="ko-KR" altLang="ko-KR" sz="800">
                <a:solidFill>
                  <a:srgbClr val="FFFFFF"/>
                </a:solidFill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65742" name="그룹 121">
            <a:extLst>
              <a:ext uri="{FF2B5EF4-FFF2-40B4-BE49-F238E27FC236}">
                <a16:creationId xmlns:a16="http://schemas.microsoft.com/office/drawing/2014/main" id="{18318D18-D54A-4B70-9488-105390549D69}"/>
              </a:ext>
            </a:extLst>
          </p:cNvPr>
          <p:cNvGrpSpPr>
            <a:grpSpLocks/>
          </p:cNvGrpSpPr>
          <p:nvPr/>
        </p:nvGrpSpPr>
        <p:grpSpPr bwMode="auto">
          <a:xfrm>
            <a:off x="10641013" y="3519488"/>
            <a:ext cx="200025" cy="246062"/>
            <a:chOff x="2012774" y="1438295"/>
            <a:chExt cx="200368" cy="245280"/>
          </a:xfrm>
        </p:grpSpPr>
        <p:sp>
          <p:nvSpPr>
            <p:cNvPr id="105" name="Google Shape;2970;p125">
              <a:extLst>
                <a:ext uri="{FF2B5EF4-FFF2-40B4-BE49-F238E27FC236}">
                  <a16:creationId xmlns:a16="http://schemas.microsoft.com/office/drawing/2014/main" id="{CFEF4D81-EDCC-49A5-8D55-924B41CF3AC5}"/>
                </a:ext>
              </a:extLst>
            </p:cNvPr>
            <p:cNvSpPr/>
            <p:nvPr/>
          </p:nvSpPr>
          <p:spPr>
            <a:xfrm>
              <a:off x="2012774" y="1463614"/>
              <a:ext cx="200368" cy="19938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lIns="91425" tIns="45700" rIns="91425" bIns="45700"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  <a:defRPr/>
              </a:pPr>
              <a:endParaRPr kumimoji="0" sz="800" dirty="0">
                <a:solidFill>
                  <a:prstClr val="white"/>
                </a:solidFill>
                <a:latin typeface="맑은 고딕" panose="020F0502020204030204"/>
                <a:ea typeface="+mn-ea"/>
                <a:cs typeface="Arial"/>
                <a:sym typeface="Arial"/>
              </a:endParaRPr>
            </a:p>
          </p:txBody>
        </p:sp>
        <p:sp>
          <p:nvSpPr>
            <p:cNvPr id="65747" name="Google Shape;423;p35">
              <a:extLst>
                <a:ext uri="{FF2B5EF4-FFF2-40B4-BE49-F238E27FC236}">
                  <a16:creationId xmlns:a16="http://schemas.microsoft.com/office/drawing/2014/main" id="{D2DB1D9F-31D1-4AFF-BD23-97C4B61422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745" y="1438295"/>
              <a:ext cx="189237" cy="245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14:hiddenLine>
              </a:ext>
            </a:extLst>
          </p:spPr>
          <p:txBody>
            <a:bodyPr lIns="0" tIns="45700" rIns="0" bIns="45700" anchor="ctr"/>
            <a:lstStyle>
              <a:lvl1pPr latinLnBrk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kumimoji="0" lang="en-US" altLang="ko-KR" sz="800">
                  <a:solidFill>
                    <a:srgbClr val="FFFFFF"/>
                  </a:solidFill>
                  <a:cs typeface="Arial" panose="020B0604020202020204" pitchFamily="34" charset="0"/>
                  <a:sym typeface="Arial" panose="020B0604020202020204" pitchFamily="34" charset="0"/>
                </a:rPr>
                <a:t>10</a:t>
              </a:r>
              <a:endParaRPr kumimoji="0" lang="ko-KR" altLang="ko-KR" sz="800">
                <a:solidFill>
                  <a:srgbClr val="FFFFFF"/>
                </a:solidFill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65743" name="그룹 121">
            <a:extLst>
              <a:ext uri="{FF2B5EF4-FFF2-40B4-BE49-F238E27FC236}">
                <a16:creationId xmlns:a16="http://schemas.microsoft.com/office/drawing/2014/main" id="{1D3B1FA9-1C40-42B2-B28B-F3C0F88BD665}"/>
              </a:ext>
            </a:extLst>
          </p:cNvPr>
          <p:cNvGrpSpPr>
            <a:grpSpLocks/>
          </p:cNvGrpSpPr>
          <p:nvPr/>
        </p:nvGrpSpPr>
        <p:grpSpPr bwMode="auto">
          <a:xfrm>
            <a:off x="3071813" y="5426075"/>
            <a:ext cx="200025" cy="246063"/>
            <a:chOff x="2012774" y="1438295"/>
            <a:chExt cx="200368" cy="245280"/>
          </a:xfrm>
        </p:grpSpPr>
        <p:sp>
          <p:nvSpPr>
            <p:cNvPr id="108" name="Google Shape;2970;p125">
              <a:extLst>
                <a:ext uri="{FF2B5EF4-FFF2-40B4-BE49-F238E27FC236}">
                  <a16:creationId xmlns:a16="http://schemas.microsoft.com/office/drawing/2014/main" id="{3A653640-4DE1-4CD8-AB76-C443F0CEA695}"/>
                </a:ext>
              </a:extLst>
            </p:cNvPr>
            <p:cNvSpPr/>
            <p:nvPr/>
          </p:nvSpPr>
          <p:spPr>
            <a:xfrm>
              <a:off x="2012774" y="1463614"/>
              <a:ext cx="200368" cy="19938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lIns="91425" tIns="45700" rIns="91425" bIns="45700"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  <a:defRPr/>
              </a:pPr>
              <a:endParaRPr kumimoji="0" sz="800" dirty="0">
                <a:solidFill>
                  <a:prstClr val="white"/>
                </a:solidFill>
                <a:latin typeface="맑은 고딕" panose="020F0502020204030204"/>
                <a:ea typeface="+mn-ea"/>
                <a:cs typeface="Arial"/>
                <a:sym typeface="Arial"/>
              </a:endParaRPr>
            </a:p>
          </p:txBody>
        </p:sp>
        <p:sp>
          <p:nvSpPr>
            <p:cNvPr id="65745" name="Google Shape;423;p35">
              <a:extLst>
                <a:ext uri="{FF2B5EF4-FFF2-40B4-BE49-F238E27FC236}">
                  <a16:creationId xmlns:a16="http://schemas.microsoft.com/office/drawing/2014/main" id="{76AF188C-0FA5-4776-B1D9-521CA136E8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745" y="1438295"/>
              <a:ext cx="189237" cy="245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14:hiddenLine>
              </a:ext>
            </a:extLst>
          </p:spPr>
          <p:txBody>
            <a:bodyPr lIns="0" tIns="45700" rIns="0" bIns="45700" anchor="ctr"/>
            <a:lstStyle>
              <a:lvl1pPr latinLnBrk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kumimoji="0" lang="en-US" altLang="ko-KR" sz="800">
                  <a:solidFill>
                    <a:srgbClr val="FFFFFF"/>
                  </a:solidFill>
                  <a:cs typeface="Arial" panose="020B0604020202020204" pitchFamily="34" charset="0"/>
                  <a:sym typeface="Arial" panose="020B0604020202020204" pitchFamily="34" charset="0"/>
                </a:rPr>
                <a:t>11</a:t>
              </a:r>
              <a:endParaRPr kumimoji="0" lang="ko-KR" altLang="ko-KR" sz="800">
                <a:solidFill>
                  <a:srgbClr val="FFFFFF"/>
                </a:solidFill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pic>
        <p:nvPicPr>
          <p:cNvPr id="61" name="그래픽 60">
            <a:extLst>
              <a:ext uri="{FF2B5EF4-FFF2-40B4-BE49-F238E27FC236}">
                <a16:creationId xmlns:a16="http://schemas.microsoft.com/office/drawing/2014/main" id="{917CA2B1-BFB9-4AFA-AAEB-5D34066C32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69984" y="5585327"/>
            <a:ext cx="2133871" cy="188665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Google Shape;423;p35">
            <a:extLst>
              <a:ext uri="{FF2B5EF4-FFF2-40B4-BE49-F238E27FC236}">
                <a16:creationId xmlns:a16="http://schemas.microsoft.com/office/drawing/2014/main" id="{32AC2E57-C181-4D85-83E4-3D0F1083B7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2450" y="1685925"/>
            <a:ext cx="7751763" cy="4087813"/>
          </a:xfrm>
          <a:prstGeom prst="rect">
            <a:avLst/>
          </a:prstGeom>
          <a:solidFill>
            <a:schemeClr val="bg1"/>
          </a:solidFill>
          <a:ln w="9525">
            <a:solidFill>
              <a:srgbClr val="A5A5A5"/>
            </a:solidFill>
            <a:round/>
            <a:headEnd type="none" w="sm" len="sm"/>
            <a:tailEnd type="none" w="sm" len="sm"/>
          </a:ln>
        </p:spPr>
        <p:txBody>
          <a:bodyPr lIns="0" tIns="45700" rIns="0" bIns="45700" anchor="ctr"/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latinLnBrk="0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ko-KR" altLang="ko-KR" sz="900">
                <a:solidFill>
                  <a:srgbClr val="7F7F7F"/>
                </a:solidFill>
                <a:latin typeface="Arial" panose="020B0604020202020204" pitchFamily="34" charset="0"/>
                <a:ea typeface="바탕체" panose="02030609000101010101" pitchFamily="17" charset="-127"/>
                <a:cs typeface="Arial" panose="020B0604020202020204" pitchFamily="34" charset="0"/>
                <a:sym typeface="Arial" panose="020B0604020202020204" pitchFamily="34" charset="0"/>
              </a:rPr>
              <a:t> </a:t>
            </a:r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5788B4EF-D625-40B0-A718-4A0DB39D17B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ko-KR" altLang="en-US" dirty="0"/>
              <a:t>접수현황 </a:t>
            </a:r>
            <a:r>
              <a:rPr lang="en-US" altLang="ko-KR" dirty="0"/>
              <a:t>&gt; </a:t>
            </a:r>
            <a:r>
              <a:rPr lang="ko-KR" altLang="en-US" dirty="0"/>
              <a:t>신청자별</a:t>
            </a:r>
            <a:r>
              <a:rPr lang="en-US" altLang="ko-KR" dirty="0"/>
              <a:t>(2)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0357F72-B099-4D60-9579-ABB5444651A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121" name="표 120">
            <a:extLst>
              <a:ext uri="{FF2B5EF4-FFF2-40B4-BE49-F238E27FC236}">
                <a16:creationId xmlns:a16="http://schemas.microsoft.com/office/drawing/2014/main" id="{530A1906-5E2B-4156-BDDC-A9E1AAE566B4}"/>
              </a:ext>
            </a:extLst>
          </p:cNvPr>
          <p:cNvGraphicFramePr>
            <a:graphicFrameLocks noGrp="1"/>
          </p:cNvGraphicFramePr>
          <p:nvPr/>
        </p:nvGraphicFramePr>
        <p:xfrm>
          <a:off x="8602663" y="361950"/>
          <a:ext cx="3589337" cy="10064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7677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  <a:gridCol w="3161660">
                  <a:extLst>
                    <a:ext uri="{9D8B030D-6E8A-4147-A177-3AD203B41FA5}">
                      <a16:colId xmlns:a16="http://schemas.microsoft.com/office/drawing/2014/main" val="2572474025"/>
                    </a:ext>
                  </a:extLst>
                </a:gridCol>
              </a:tblGrid>
              <a:tr h="213492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>
                          <a:solidFill>
                            <a:srgbClr val="4E5263"/>
                          </a:solidFill>
                          <a:latin typeface="+mn-ea"/>
                          <a:ea typeface="+mn-ea"/>
                          <a:sym typeface="맑은 고딕"/>
                        </a:rPr>
                        <a:t>Summery.</a:t>
                      </a:r>
                      <a:endParaRPr lang="en" altLang="ko-KR" sz="800" b="1" dirty="0">
                        <a:solidFill>
                          <a:srgbClr val="4E5263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</a:txBody>
                  <a:tcPr marL="91437" marR="91437" marT="45752" marB="45752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" altLang="ko-KR" sz="900" b="1" dirty="0">
                        <a:solidFill>
                          <a:srgbClr val="4E5263"/>
                        </a:solidFill>
                        <a:latin typeface="SF Pro Text" pitchFamily="2" charset="0"/>
                        <a:ea typeface="SF Pro Text" pitchFamily="2" charset="0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3880267"/>
                  </a:ext>
                </a:extLst>
              </a:tr>
              <a:tr h="457470">
                <a:tc gridSpan="2">
                  <a:txBody>
                    <a:bodyPr/>
                    <a:lstStyle/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전체 신청자의 신청내역을 조회합니다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.</a:t>
                      </a: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한 신청자가 여러 번 신청한 경우 모든 신청내역이 조회됩니다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.</a:t>
                      </a: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기본 정렬 기준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: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 최근 접수자 순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</a:txBody>
                  <a:tcPr marL="91437" marR="91437" marT="45752" marB="45752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2083066"/>
                  </a:ext>
                </a:extLst>
              </a:tr>
              <a:tr h="33551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7-1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68" marB="45768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0000"/>
                        </a:lnSpc>
                      </a:pP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신청자 상세정보 </a:t>
                      </a:r>
                      <a:r>
                        <a:rPr kumimoji="1" lang="ko-KR" altLang="en-US" sz="8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모달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팝업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indent="-171450" algn="just" latinLnBrk="1">
                        <a:lnSpc>
                          <a:spcPct val="100000"/>
                        </a:lnSpc>
                        <a:buFontTx/>
                        <a:buChar char="-"/>
                      </a:pP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14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번 신청자명 클릭 시 노출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68" marB="45768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6699591"/>
                  </a:ext>
                </a:extLst>
              </a:tr>
            </a:tbl>
          </a:graphicData>
        </a:graphic>
      </p:graphicFrame>
      <p:sp>
        <p:nvSpPr>
          <p:cNvPr id="67602" name="TextBox 3">
            <a:extLst>
              <a:ext uri="{FF2B5EF4-FFF2-40B4-BE49-F238E27FC236}">
                <a16:creationId xmlns:a16="http://schemas.microsoft.com/office/drawing/2014/main" id="{06628F11-F160-4707-A0B2-C424125B7D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3888" y="5954713"/>
            <a:ext cx="1924050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ko-KR" sz="1000"/>
              <a:t>Footer</a:t>
            </a:r>
            <a:r>
              <a:rPr lang="ko-KR" altLang="en-US" sz="1000"/>
              <a:t>동일</a:t>
            </a:r>
            <a:r>
              <a:rPr lang="en-US" altLang="ko-KR" sz="1000"/>
              <a:t>(</a:t>
            </a:r>
            <a:r>
              <a:rPr lang="ko-KR" altLang="en-US" sz="1000"/>
              <a:t>생략</a:t>
            </a:r>
            <a:r>
              <a:rPr lang="en-US" altLang="ko-KR" sz="1000"/>
              <a:t>)</a:t>
            </a:r>
            <a:endParaRPr lang="ko-KR" altLang="en-US" sz="100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1E39C9D6-7732-4536-B7C1-97AA044BEC54}"/>
              </a:ext>
            </a:extLst>
          </p:cNvPr>
          <p:cNvSpPr txBox="1"/>
          <p:nvPr/>
        </p:nvSpPr>
        <p:spPr>
          <a:xfrm>
            <a:off x="3163888" y="5557838"/>
            <a:ext cx="2068512" cy="2159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dist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defRPr/>
            </a:pPr>
            <a:r>
              <a:rPr kumimoji="0" lang="en-US" altLang="ko-KR" sz="800" kern="0" dirty="0">
                <a:solidFill>
                  <a:srgbClr val="000000"/>
                </a:solidFill>
                <a:latin typeface="+mn-ea"/>
                <a:cs typeface="Arial"/>
                <a:sym typeface="Arial"/>
              </a:rPr>
              <a:t>&lt;&lt; &lt; 1 2 3 4 5 6 7 8 9 10 &gt; &gt;&gt;</a:t>
            </a:r>
            <a:endParaRPr kumimoji="0" lang="ko-KR" altLang="en-US" sz="800" kern="0" dirty="0">
              <a:solidFill>
                <a:srgbClr val="000000"/>
              </a:solidFill>
              <a:latin typeface="+mn-ea"/>
              <a:cs typeface="Arial"/>
              <a:sym typeface="Arial"/>
            </a:endParaRPr>
          </a:p>
        </p:txBody>
      </p:sp>
      <p:sp>
        <p:nvSpPr>
          <p:cNvPr id="67612" name="TextBox 4">
            <a:extLst>
              <a:ext uri="{FF2B5EF4-FFF2-40B4-BE49-F238E27FC236}">
                <a16:creationId xmlns:a16="http://schemas.microsoft.com/office/drawing/2014/main" id="{07AE3BCD-FC8E-4650-8735-46A8841E07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1988" y="2836863"/>
            <a:ext cx="2157412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ko-KR" altLang="en-US" sz="900"/>
              <a:t>전체 </a:t>
            </a:r>
            <a:r>
              <a:rPr lang="en-US" altLang="ko-KR" sz="900"/>
              <a:t>4    </a:t>
            </a:r>
            <a:r>
              <a:rPr lang="ko-KR" altLang="en-US" sz="900"/>
              <a:t>현재페이지 </a:t>
            </a:r>
            <a:r>
              <a:rPr lang="en-US" altLang="ko-KR" sz="900"/>
              <a:t>1/1	</a:t>
            </a:r>
            <a:endParaRPr lang="ko-KR" altLang="en-US" sz="90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CA1E9F18-73B5-432C-A153-6D478B845743}"/>
              </a:ext>
            </a:extLst>
          </p:cNvPr>
          <p:cNvSpPr txBox="1"/>
          <p:nvPr/>
        </p:nvSpPr>
        <p:spPr>
          <a:xfrm>
            <a:off x="5775325" y="2112963"/>
            <a:ext cx="803275" cy="246062"/>
          </a:xfrm>
          <a:prstGeom prst="rect">
            <a:avLst/>
          </a:prstGeom>
          <a:solidFill>
            <a:sysClr val="window" lastClr="FFFFFF"/>
          </a:solidFill>
        </p:spPr>
        <p:txBody>
          <a:bodyPr>
            <a:spAutoFit/>
          </a:bodyPr>
          <a:lstStyle/>
          <a:p>
            <a:pPr algn="r" defTabSz="1028700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kern="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세부분야</a:t>
            </a:r>
          </a:p>
        </p:txBody>
      </p:sp>
      <p:grpSp>
        <p:nvGrpSpPr>
          <p:cNvPr id="67614" name="그룹 78">
            <a:extLst>
              <a:ext uri="{FF2B5EF4-FFF2-40B4-BE49-F238E27FC236}">
                <a16:creationId xmlns:a16="http://schemas.microsoft.com/office/drawing/2014/main" id="{7610E7EB-8DD3-446C-95A2-89D3C1E380D1}"/>
              </a:ext>
            </a:extLst>
          </p:cNvPr>
          <p:cNvGrpSpPr>
            <a:grpSpLocks/>
          </p:cNvGrpSpPr>
          <p:nvPr/>
        </p:nvGrpSpPr>
        <p:grpSpPr bwMode="auto">
          <a:xfrm>
            <a:off x="6526213" y="2105025"/>
            <a:ext cx="925512" cy="238125"/>
            <a:chOff x="1733945" y="1830327"/>
            <a:chExt cx="1230390" cy="310293"/>
          </a:xfrm>
        </p:grpSpPr>
        <p:sp>
          <p:nvSpPr>
            <p:cNvPr id="80" name="Rectangle 2645">
              <a:extLst>
                <a:ext uri="{FF2B5EF4-FFF2-40B4-BE49-F238E27FC236}">
                  <a16:creationId xmlns:a16="http://schemas.microsoft.com/office/drawing/2014/main" id="{33E52A3C-BC3D-4F2A-A151-8EC8B8C48D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33945" y="1844808"/>
              <a:ext cx="1063665" cy="295812"/>
            </a:xfrm>
            <a:prstGeom prst="rect">
              <a:avLst/>
            </a:prstGeom>
            <a:solidFill>
              <a:sysClr val="window" lastClr="FFFFFF"/>
            </a:solidFill>
            <a:ln w="9525" algn="ctr">
              <a:solidFill>
                <a:sysClr val="window" lastClr="FFFFFF">
                  <a:lumMod val="50000"/>
                </a:sysClr>
              </a:solidFill>
              <a:miter lim="800000"/>
              <a:headEnd/>
              <a:tailEnd/>
            </a:ln>
          </p:spPr>
          <p:txBody>
            <a:bodyPr wrap="none" lIns="46800" rIns="46800" anchor="ctr"/>
            <a:lstStyle/>
            <a:p>
              <a:pPr algn="ctr" defTabSz="1028700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800" kern="0" dirty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-</a:t>
              </a:r>
              <a:r>
                <a:rPr kumimoji="0" lang="ko-KR" altLang="en-US" sz="800" kern="0" dirty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전체</a:t>
              </a:r>
              <a:r>
                <a:rPr kumimoji="0" lang="en-US" altLang="ko-KR" sz="800" kern="0" dirty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-</a:t>
              </a:r>
              <a:endParaRPr kumimoji="0" lang="ko-KR" altLang="en-US" sz="800" kern="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81" name="Rectangle 2645">
              <a:extLst>
                <a:ext uri="{FF2B5EF4-FFF2-40B4-BE49-F238E27FC236}">
                  <a16:creationId xmlns:a16="http://schemas.microsoft.com/office/drawing/2014/main" id="{3FB62220-A1D1-49CB-991C-90EE6C4382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03941" y="1830327"/>
              <a:ext cx="160394" cy="310293"/>
            </a:xfrm>
            <a:prstGeom prst="rect">
              <a:avLst/>
            </a:prstGeom>
            <a:solidFill>
              <a:sysClr val="window" lastClr="FFFFFF">
                <a:lumMod val="85000"/>
              </a:sysClr>
            </a:solidFill>
            <a:ln w="9525" algn="ctr">
              <a:solidFill>
                <a:sysClr val="window" lastClr="FFFFFF">
                  <a:lumMod val="50000"/>
                </a:sys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1028700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700" kern="0" dirty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▼</a:t>
              </a:r>
            </a:p>
          </p:txBody>
        </p:sp>
      </p:grpSp>
      <p:sp>
        <p:nvSpPr>
          <p:cNvPr id="82" name="Panel">
            <a:extLst>
              <a:ext uri="{FF2B5EF4-FFF2-40B4-BE49-F238E27FC236}">
                <a16:creationId xmlns:a16="http://schemas.microsoft.com/office/drawing/2014/main" id="{0DD669AC-B635-4678-B885-3F2A0019CB00}"/>
              </a:ext>
            </a:extLst>
          </p:cNvPr>
          <p:cNvSpPr>
            <a:spLocks/>
          </p:cNvSpPr>
          <p:nvPr/>
        </p:nvSpPr>
        <p:spPr bwMode="auto">
          <a:xfrm>
            <a:off x="6529388" y="2322513"/>
            <a:ext cx="1628775" cy="330200"/>
          </a:xfrm>
          <a:prstGeom prst="rect">
            <a:avLst/>
          </a:prstGeom>
          <a:solidFill>
            <a:sysClr val="window" lastClr="FFFFFF"/>
          </a:solidFill>
          <a:ln w="9525" algn="ctr">
            <a:solidFill>
              <a:sysClr val="window" lastClr="FFFFFF">
                <a:lumMod val="50000"/>
              </a:sysClr>
            </a:solidFill>
            <a:miter lim="800000"/>
            <a:headEnd/>
            <a:tailEnd/>
          </a:ln>
        </p:spPr>
        <p:txBody>
          <a:bodyPr wrap="none" lIns="46800" rIns="46800" anchor="ctr"/>
          <a:lstStyle/>
          <a:p>
            <a:pPr defTabSz="1028700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800" kern="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인공지능</a:t>
            </a:r>
            <a:r>
              <a:rPr kumimoji="0" lang="en-US" altLang="ko-KR" sz="800" kern="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(AI) </a:t>
            </a:r>
            <a:r>
              <a:rPr kumimoji="0" lang="ko-KR" altLang="en-US" sz="800" kern="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서비스 기획자</a:t>
            </a:r>
            <a:endParaRPr kumimoji="0" lang="en-US" altLang="ko-KR" sz="800" kern="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algn="ctr" eaLnBrk="1" fontAlgn="ctr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800" kern="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인공지능</a:t>
            </a:r>
            <a:r>
              <a:rPr kumimoji="0" lang="en-US" altLang="ko-KR" sz="800" kern="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(AI) </a:t>
            </a:r>
            <a:r>
              <a:rPr kumimoji="0" lang="ko-KR" altLang="en-US" sz="800" kern="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플랫폼 구축 전문가</a:t>
            </a:r>
            <a:endParaRPr kumimoji="0" lang="en-US" altLang="ko-KR" sz="800" kern="0" dirty="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3A6EE2A6-5F64-47F7-81B0-EDFB4C95BD19}"/>
              </a:ext>
            </a:extLst>
          </p:cNvPr>
          <p:cNvSpPr txBox="1"/>
          <p:nvPr/>
        </p:nvSpPr>
        <p:spPr>
          <a:xfrm>
            <a:off x="2481263" y="2112963"/>
            <a:ext cx="690562" cy="246062"/>
          </a:xfrm>
          <a:prstGeom prst="rect">
            <a:avLst/>
          </a:prstGeom>
          <a:solidFill>
            <a:sysClr val="window" lastClr="FFFFFF"/>
          </a:solidFill>
        </p:spPr>
        <p:txBody>
          <a:bodyPr>
            <a:spAutoFit/>
          </a:bodyPr>
          <a:lstStyle/>
          <a:p>
            <a:pPr algn="r" defTabSz="1028700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kern="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구분</a:t>
            </a:r>
          </a:p>
        </p:txBody>
      </p:sp>
      <p:grpSp>
        <p:nvGrpSpPr>
          <p:cNvPr id="67617" name="그룹 84">
            <a:extLst>
              <a:ext uri="{FF2B5EF4-FFF2-40B4-BE49-F238E27FC236}">
                <a16:creationId xmlns:a16="http://schemas.microsoft.com/office/drawing/2014/main" id="{3C058284-7AD0-4909-BC09-85A0F705F73F}"/>
              </a:ext>
            </a:extLst>
          </p:cNvPr>
          <p:cNvGrpSpPr>
            <a:grpSpLocks/>
          </p:cNvGrpSpPr>
          <p:nvPr/>
        </p:nvGrpSpPr>
        <p:grpSpPr bwMode="auto">
          <a:xfrm>
            <a:off x="3195638" y="2105025"/>
            <a:ext cx="927100" cy="238125"/>
            <a:chOff x="1733945" y="1830327"/>
            <a:chExt cx="1230390" cy="310293"/>
          </a:xfrm>
        </p:grpSpPr>
        <p:sp>
          <p:nvSpPr>
            <p:cNvPr id="86" name="Rectangle 2645">
              <a:extLst>
                <a:ext uri="{FF2B5EF4-FFF2-40B4-BE49-F238E27FC236}">
                  <a16:creationId xmlns:a16="http://schemas.microsoft.com/office/drawing/2014/main" id="{475BFE7F-67DE-4822-8854-9526A5E51A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33945" y="1844808"/>
              <a:ext cx="1063950" cy="295812"/>
            </a:xfrm>
            <a:prstGeom prst="rect">
              <a:avLst/>
            </a:prstGeom>
            <a:solidFill>
              <a:sysClr val="window" lastClr="FFFFFF"/>
            </a:solidFill>
            <a:ln w="9525" algn="ctr">
              <a:solidFill>
                <a:sysClr val="window" lastClr="FFFFFF">
                  <a:lumMod val="50000"/>
                </a:sysClr>
              </a:solidFill>
              <a:miter lim="800000"/>
              <a:headEnd/>
              <a:tailEnd/>
            </a:ln>
          </p:spPr>
          <p:txBody>
            <a:bodyPr wrap="none" lIns="46800" rIns="46800" anchor="ctr"/>
            <a:lstStyle/>
            <a:p>
              <a:pPr algn="ctr" defTabSz="1028700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800" kern="0" dirty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-</a:t>
              </a:r>
              <a:r>
                <a:rPr kumimoji="0" lang="ko-KR" altLang="en-US" sz="800" kern="0" dirty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전체</a:t>
              </a:r>
              <a:r>
                <a:rPr kumimoji="0" lang="en-US" altLang="ko-KR" sz="800" kern="0" dirty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-</a:t>
              </a:r>
              <a:endParaRPr kumimoji="0" lang="ko-KR" altLang="en-US" sz="800" kern="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87" name="Rectangle 2645">
              <a:extLst>
                <a:ext uri="{FF2B5EF4-FFF2-40B4-BE49-F238E27FC236}">
                  <a16:creationId xmlns:a16="http://schemas.microsoft.com/office/drawing/2014/main" id="{4C39C3B5-D9A9-45C5-9268-E4FD867F69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02108" y="1830327"/>
              <a:ext cx="162227" cy="310293"/>
            </a:xfrm>
            <a:prstGeom prst="rect">
              <a:avLst/>
            </a:prstGeom>
            <a:solidFill>
              <a:sysClr val="window" lastClr="FFFFFF">
                <a:lumMod val="85000"/>
              </a:sysClr>
            </a:solidFill>
            <a:ln w="9525" algn="ctr">
              <a:solidFill>
                <a:sysClr val="window" lastClr="FFFFFF">
                  <a:lumMod val="50000"/>
                </a:sys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1028700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700" kern="0" dirty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▼</a:t>
              </a:r>
            </a:p>
          </p:txBody>
        </p:sp>
      </p:grpSp>
      <p:sp>
        <p:nvSpPr>
          <p:cNvPr id="88" name="Panel">
            <a:extLst>
              <a:ext uri="{FF2B5EF4-FFF2-40B4-BE49-F238E27FC236}">
                <a16:creationId xmlns:a16="http://schemas.microsoft.com/office/drawing/2014/main" id="{792E0A7E-0AF7-420A-AB4E-2C1A340EBA5F}"/>
              </a:ext>
            </a:extLst>
          </p:cNvPr>
          <p:cNvSpPr>
            <a:spLocks/>
          </p:cNvSpPr>
          <p:nvPr/>
        </p:nvSpPr>
        <p:spPr bwMode="auto">
          <a:xfrm>
            <a:off x="3200400" y="2322513"/>
            <a:ext cx="922338" cy="330200"/>
          </a:xfrm>
          <a:prstGeom prst="rect">
            <a:avLst/>
          </a:prstGeom>
          <a:solidFill>
            <a:sysClr val="window" lastClr="FFFFFF"/>
          </a:solidFill>
          <a:ln w="9525" algn="ctr">
            <a:solidFill>
              <a:sysClr val="window" lastClr="FFFFFF">
                <a:lumMod val="50000"/>
              </a:sysClr>
            </a:solidFill>
            <a:miter lim="800000"/>
            <a:headEnd/>
            <a:tailEnd/>
          </a:ln>
        </p:spPr>
        <p:txBody>
          <a:bodyPr wrap="none" lIns="46800" rIns="46800" anchor="ctr"/>
          <a:lstStyle/>
          <a:p>
            <a:pPr defTabSz="1028700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800" kern="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신기술</a:t>
            </a:r>
            <a:endParaRPr kumimoji="0" lang="en-US" altLang="ko-KR" sz="800" kern="0" dirty="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  <a:p>
            <a:pPr defTabSz="1028700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800" kern="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평생</a:t>
            </a:r>
            <a:endParaRPr kumimoji="0" lang="en-US" altLang="ko-KR" sz="800" kern="0" dirty="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B8F21DDC-D46B-4DDD-95BF-B9698F7A74D2}"/>
              </a:ext>
            </a:extLst>
          </p:cNvPr>
          <p:cNvSpPr txBox="1"/>
          <p:nvPr/>
        </p:nvSpPr>
        <p:spPr>
          <a:xfrm>
            <a:off x="4265613" y="2112963"/>
            <a:ext cx="625475" cy="246062"/>
          </a:xfrm>
          <a:prstGeom prst="rect">
            <a:avLst/>
          </a:prstGeom>
          <a:solidFill>
            <a:sysClr val="window" lastClr="FFFFFF"/>
          </a:solidFill>
        </p:spPr>
        <p:txBody>
          <a:bodyPr>
            <a:spAutoFit/>
          </a:bodyPr>
          <a:lstStyle/>
          <a:p>
            <a:pPr algn="r" defTabSz="1028700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kern="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분야</a:t>
            </a:r>
          </a:p>
        </p:txBody>
      </p:sp>
      <p:grpSp>
        <p:nvGrpSpPr>
          <p:cNvPr id="67620" name="그룹 89">
            <a:extLst>
              <a:ext uri="{FF2B5EF4-FFF2-40B4-BE49-F238E27FC236}">
                <a16:creationId xmlns:a16="http://schemas.microsoft.com/office/drawing/2014/main" id="{8D610A3C-83C7-403C-A9AD-BA7EDC5AF469}"/>
              </a:ext>
            </a:extLst>
          </p:cNvPr>
          <p:cNvGrpSpPr>
            <a:grpSpLocks/>
          </p:cNvGrpSpPr>
          <p:nvPr/>
        </p:nvGrpSpPr>
        <p:grpSpPr bwMode="auto">
          <a:xfrm>
            <a:off x="4932363" y="2105025"/>
            <a:ext cx="927100" cy="238125"/>
            <a:chOff x="1733945" y="1830327"/>
            <a:chExt cx="1230390" cy="310293"/>
          </a:xfrm>
        </p:grpSpPr>
        <p:sp>
          <p:nvSpPr>
            <p:cNvPr id="92" name="Rectangle 2645">
              <a:extLst>
                <a:ext uri="{FF2B5EF4-FFF2-40B4-BE49-F238E27FC236}">
                  <a16:creationId xmlns:a16="http://schemas.microsoft.com/office/drawing/2014/main" id="{81C9654F-D939-403E-8362-2788CBA013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33945" y="1844808"/>
              <a:ext cx="1063950" cy="295812"/>
            </a:xfrm>
            <a:prstGeom prst="rect">
              <a:avLst/>
            </a:prstGeom>
            <a:solidFill>
              <a:sysClr val="window" lastClr="FFFFFF"/>
            </a:solidFill>
            <a:ln w="9525" algn="ctr">
              <a:solidFill>
                <a:sysClr val="window" lastClr="FFFFFF">
                  <a:lumMod val="50000"/>
                </a:sysClr>
              </a:solidFill>
              <a:miter lim="800000"/>
              <a:headEnd/>
              <a:tailEnd/>
            </a:ln>
          </p:spPr>
          <p:txBody>
            <a:bodyPr wrap="none" lIns="46800" rIns="46800" anchor="ctr"/>
            <a:lstStyle/>
            <a:p>
              <a:pPr algn="ctr" defTabSz="1028700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800" kern="0" dirty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-</a:t>
              </a:r>
              <a:r>
                <a:rPr kumimoji="0" lang="ko-KR" altLang="en-US" sz="800" kern="0" dirty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전체</a:t>
              </a:r>
              <a:r>
                <a:rPr kumimoji="0" lang="en-US" altLang="ko-KR" sz="800" kern="0" dirty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-</a:t>
              </a:r>
              <a:endParaRPr kumimoji="0" lang="ko-KR" altLang="en-US" sz="800" kern="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93" name="Rectangle 2645">
              <a:extLst>
                <a:ext uri="{FF2B5EF4-FFF2-40B4-BE49-F238E27FC236}">
                  <a16:creationId xmlns:a16="http://schemas.microsoft.com/office/drawing/2014/main" id="{FA02229B-84F6-484A-B709-744A703FFE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02108" y="1830327"/>
              <a:ext cx="162227" cy="310293"/>
            </a:xfrm>
            <a:prstGeom prst="rect">
              <a:avLst/>
            </a:prstGeom>
            <a:solidFill>
              <a:sysClr val="window" lastClr="FFFFFF">
                <a:lumMod val="85000"/>
              </a:sysClr>
            </a:solidFill>
            <a:ln w="9525" algn="ctr">
              <a:solidFill>
                <a:sysClr val="window" lastClr="FFFFFF">
                  <a:lumMod val="50000"/>
                </a:sys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1028700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700" kern="0" dirty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▼</a:t>
              </a:r>
            </a:p>
          </p:txBody>
        </p:sp>
      </p:grpSp>
      <p:sp>
        <p:nvSpPr>
          <p:cNvPr id="94" name="Panel">
            <a:extLst>
              <a:ext uri="{FF2B5EF4-FFF2-40B4-BE49-F238E27FC236}">
                <a16:creationId xmlns:a16="http://schemas.microsoft.com/office/drawing/2014/main" id="{43D06539-3A1A-405A-80F0-5C4849E60E1A}"/>
              </a:ext>
            </a:extLst>
          </p:cNvPr>
          <p:cNvSpPr>
            <a:spLocks/>
          </p:cNvSpPr>
          <p:nvPr/>
        </p:nvSpPr>
        <p:spPr bwMode="auto">
          <a:xfrm>
            <a:off x="4937125" y="2322513"/>
            <a:ext cx="922338" cy="330200"/>
          </a:xfrm>
          <a:prstGeom prst="rect">
            <a:avLst/>
          </a:prstGeom>
          <a:solidFill>
            <a:sysClr val="window" lastClr="FFFFFF"/>
          </a:solidFill>
          <a:ln w="9525" algn="ctr">
            <a:solidFill>
              <a:sysClr val="window" lastClr="FFFFFF">
                <a:lumMod val="50000"/>
              </a:sysClr>
            </a:solidFill>
            <a:miter lim="800000"/>
            <a:headEnd/>
            <a:tailEnd/>
          </a:ln>
        </p:spPr>
        <p:txBody>
          <a:bodyPr wrap="none" lIns="46800" rIns="46800" anchor="ctr"/>
          <a:lstStyle/>
          <a:p>
            <a:pPr defTabSz="1028700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800" kern="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인공지능</a:t>
            </a:r>
            <a:endParaRPr kumimoji="0" lang="en-US" altLang="ko-KR" sz="800" kern="0" dirty="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  <a:p>
            <a:pPr defTabSz="1028700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800" kern="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SW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8EEF86FB-4616-49BA-9A35-E4093646E0F6}"/>
              </a:ext>
            </a:extLst>
          </p:cNvPr>
          <p:cNvSpPr txBox="1"/>
          <p:nvPr/>
        </p:nvSpPr>
        <p:spPr>
          <a:xfrm>
            <a:off x="958850" y="2112963"/>
            <a:ext cx="692150" cy="246062"/>
          </a:xfrm>
          <a:prstGeom prst="rect">
            <a:avLst/>
          </a:prstGeom>
          <a:solidFill>
            <a:sysClr val="window" lastClr="FFFFFF"/>
          </a:solidFill>
        </p:spPr>
        <p:txBody>
          <a:bodyPr>
            <a:spAutoFit/>
          </a:bodyPr>
          <a:lstStyle/>
          <a:p>
            <a:pPr algn="r" defTabSz="1028700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kern="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교내</a:t>
            </a:r>
          </a:p>
        </p:txBody>
      </p:sp>
      <p:grpSp>
        <p:nvGrpSpPr>
          <p:cNvPr id="67623" name="그룹 95">
            <a:extLst>
              <a:ext uri="{FF2B5EF4-FFF2-40B4-BE49-F238E27FC236}">
                <a16:creationId xmlns:a16="http://schemas.microsoft.com/office/drawing/2014/main" id="{0CAF7A90-57C7-4199-B00E-2DC5BDE2D014}"/>
              </a:ext>
            </a:extLst>
          </p:cNvPr>
          <p:cNvGrpSpPr>
            <a:grpSpLocks/>
          </p:cNvGrpSpPr>
          <p:nvPr/>
        </p:nvGrpSpPr>
        <p:grpSpPr bwMode="auto">
          <a:xfrm>
            <a:off x="1673225" y="2105025"/>
            <a:ext cx="927100" cy="238125"/>
            <a:chOff x="1733945" y="1830327"/>
            <a:chExt cx="1230390" cy="310293"/>
          </a:xfrm>
        </p:grpSpPr>
        <p:sp>
          <p:nvSpPr>
            <p:cNvPr id="97" name="Rectangle 2645">
              <a:extLst>
                <a:ext uri="{FF2B5EF4-FFF2-40B4-BE49-F238E27FC236}">
                  <a16:creationId xmlns:a16="http://schemas.microsoft.com/office/drawing/2014/main" id="{E6D5DA9F-4322-440A-ABAA-3B8100F80A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33945" y="1844808"/>
              <a:ext cx="1063951" cy="295812"/>
            </a:xfrm>
            <a:prstGeom prst="rect">
              <a:avLst/>
            </a:prstGeom>
            <a:solidFill>
              <a:sysClr val="window" lastClr="FFFFFF"/>
            </a:solidFill>
            <a:ln w="9525" algn="ctr">
              <a:solidFill>
                <a:sysClr val="window" lastClr="FFFFFF">
                  <a:lumMod val="50000"/>
                </a:sysClr>
              </a:solidFill>
              <a:miter lim="800000"/>
              <a:headEnd/>
              <a:tailEnd/>
            </a:ln>
          </p:spPr>
          <p:txBody>
            <a:bodyPr wrap="none" lIns="46800" rIns="46800" anchor="ctr"/>
            <a:lstStyle/>
            <a:p>
              <a:pPr algn="ctr" defTabSz="1028700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800" kern="0" dirty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-</a:t>
              </a:r>
              <a:r>
                <a:rPr kumimoji="0" lang="ko-KR" altLang="en-US" sz="800" kern="0" dirty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전체</a:t>
              </a:r>
              <a:r>
                <a:rPr kumimoji="0" lang="en-US" altLang="ko-KR" sz="800" kern="0" dirty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-</a:t>
              </a:r>
              <a:endParaRPr kumimoji="0" lang="ko-KR" altLang="en-US" sz="800" kern="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98" name="Rectangle 2645">
              <a:extLst>
                <a:ext uri="{FF2B5EF4-FFF2-40B4-BE49-F238E27FC236}">
                  <a16:creationId xmlns:a16="http://schemas.microsoft.com/office/drawing/2014/main" id="{B3AFF4FF-63BC-4BC5-B08F-19FE26EA95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02110" y="1830327"/>
              <a:ext cx="162225" cy="310293"/>
            </a:xfrm>
            <a:prstGeom prst="rect">
              <a:avLst/>
            </a:prstGeom>
            <a:solidFill>
              <a:sysClr val="window" lastClr="FFFFFF">
                <a:lumMod val="85000"/>
              </a:sysClr>
            </a:solidFill>
            <a:ln w="9525" algn="ctr">
              <a:solidFill>
                <a:sysClr val="window" lastClr="FFFFFF">
                  <a:lumMod val="50000"/>
                </a:sys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1028700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700" kern="0" dirty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▼</a:t>
              </a:r>
            </a:p>
          </p:txBody>
        </p:sp>
      </p:grpSp>
      <p:sp>
        <p:nvSpPr>
          <p:cNvPr id="99" name="Panel">
            <a:extLst>
              <a:ext uri="{FF2B5EF4-FFF2-40B4-BE49-F238E27FC236}">
                <a16:creationId xmlns:a16="http://schemas.microsoft.com/office/drawing/2014/main" id="{15393441-E9A3-461E-8769-33B0F1CAC9CA}"/>
              </a:ext>
            </a:extLst>
          </p:cNvPr>
          <p:cNvSpPr>
            <a:spLocks/>
          </p:cNvSpPr>
          <p:nvPr/>
        </p:nvSpPr>
        <p:spPr bwMode="auto">
          <a:xfrm>
            <a:off x="1677988" y="2322513"/>
            <a:ext cx="922337" cy="274637"/>
          </a:xfrm>
          <a:prstGeom prst="rect">
            <a:avLst/>
          </a:prstGeom>
          <a:solidFill>
            <a:sysClr val="window" lastClr="FFFFFF"/>
          </a:solidFill>
          <a:ln w="9525" algn="ctr">
            <a:solidFill>
              <a:sysClr val="window" lastClr="FFFFFF">
                <a:lumMod val="50000"/>
              </a:sysClr>
            </a:solidFill>
            <a:miter lim="800000"/>
            <a:headEnd/>
            <a:tailEnd/>
          </a:ln>
        </p:spPr>
        <p:txBody>
          <a:bodyPr wrap="none" lIns="46800" rIns="46800" anchor="ctr"/>
          <a:lstStyle/>
          <a:p>
            <a:pPr defTabSz="1028700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800" kern="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Y</a:t>
            </a:r>
          </a:p>
          <a:p>
            <a:pPr defTabSz="1028700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800" kern="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N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A81D73F4-56DC-463C-9C89-BF2C9A05174A}"/>
              </a:ext>
            </a:extLst>
          </p:cNvPr>
          <p:cNvSpPr txBox="1"/>
          <p:nvPr/>
        </p:nvSpPr>
        <p:spPr>
          <a:xfrm>
            <a:off x="3689350" y="1793875"/>
            <a:ext cx="692150" cy="246063"/>
          </a:xfrm>
          <a:prstGeom prst="rect">
            <a:avLst/>
          </a:prstGeom>
          <a:solidFill>
            <a:sysClr val="window" lastClr="FFFFFF"/>
          </a:solidFill>
        </p:spPr>
        <p:txBody>
          <a:bodyPr>
            <a:spAutoFit/>
          </a:bodyPr>
          <a:lstStyle/>
          <a:p>
            <a:pPr algn="r" defTabSz="1028700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kern="0" dirty="0" err="1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과정명</a:t>
            </a:r>
            <a:endParaRPr kumimoji="0" lang="ko-KR" altLang="en-US" kern="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123" name="사각형: 둥근 모서리 122">
            <a:extLst>
              <a:ext uri="{FF2B5EF4-FFF2-40B4-BE49-F238E27FC236}">
                <a16:creationId xmlns:a16="http://schemas.microsoft.com/office/drawing/2014/main" id="{77EBBEB1-DBED-4065-8CC2-151E84111D70}"/>
              </a:ext>
            </a:extLst>
          </p:cNvPr>
          <p:cNvSpPr/>
          <p:nvPr/>
        </p:nvSpPr>
        <p:spPr>
          <a:xfrm>
            <a:off x="4411663" y="1814513"/>
            <a:ext cx="2286000" cy="255587"/>
          </a:xfrm>
          <a:prstGeom prst="roundRect">
            <a:avLst>
              <a:gd name="adj" fmla="val 3883"/>
            </a:avLst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9163770E-2139-477D-9081-E35EE33424E2}"/>
              </a:ext>
            </a:extLst>
          </p:cNvPr>
          <p:cNvSpPr/>
          <p:nvPr/>
        </p:nvSpPr>
        <p:spPr>
          <a:xfrm>
            <a:off x="6726238" y="1812925"/>
            <a:ext cx="590550" cy="24447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rmAutofit/>
          </a:bodyPr>
          <a:lstStyle/>
          <a:p>
            <a:pPr algn="ctr">
              <a:defRPr/>
            </a:pPr>
            <a:r>
              <a:rPr lang="ko-KR" altLang="en-US" sz="75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검색</a:t>
            </a:r>
            <a:endParaRPr lang="ko-KR" altLang="en-US" sz="75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Segoe UI" panose="020B0502040204020203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FAE17E9-4A55-4F23-A1F0-0B371C084186}"/>
              </a:ext>
            </a:extLst>
          </p:cNvPr>
          <p:cNvSpPr txBox="1"/>
          <p:nvPr/>
        </p:nvSpPr>
        <p:spPr>
          <a:xfrm>
            <a:off x="1050925" y="1773238"/>
            <a:ext cx="877888" cy="246062"/>
          </a:xfrm>
          <a:prstGeom prst="rect">
            <a:avLst/>
          </a:prstGeom>
          <a:solidFill>
            <a:sysClr val="window" lastClr="FFFFFF"/>
          </a:solidFill>
        </p:spPr>
        <p:txBody>
          <a:bodyPr>
            <a:spAutoFit/>
          </a:bodyPr>
          <a:lstStyle/>
          <a:p>
            <a:pPr algn="r" defTabSz="1028700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kern="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신청자명</a:t>
            </a:r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363BA8AC-147D-466D-AEA7-05F3403F968E}"/>
              </a:ext>
            </a:extLst>
          </p:cNvPr>
          <p:cNvSpPr/>
          <p:nvPr/>
        </p:nvSpPr>
        <p:spPr>
          <a:xfrm>
            <a:off x="1960563" y="1793875"/>
            <a:ext cx="1670050" cy="255588"/>
          </a:xfrm>
          <a:prstGeom prst="roundRect">
            <a:avLst>
              <a:gd name="adj" fmla="val 3883"/>
            </a:avLst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aphicFrame>
        <p:nvGraphicFramePr>
          <p:cNvPr id="54" name="표 53">
            <a:extLst>
              <a:ext uri="{FF2B5EF4-FFF2-40B4-BE49-F238E27FC236}">
                <a16:creationId xmlns:a16="http://schemas.microsoft.com/office/drawing/2014/main" id="{B5954C04-A950-4701-A4E4-02AF175BAA1C}"/>
              </a:ext>
            </a:extLst>
          </p:cNvPr>
          <p:cNvGraphicFramePr>
            <a:graphicFrameLocks noGrp="1"/>
          </p:cNvGraphicFramePr>
          <p:nvPr/>
        </p:nvGraphicFramePr>
        <p:xfrm>
          <a:off x="661988" y="3106738"/>
          <a:ext cx="12439649" cy="1285886"/>
        </p:xfrm>
        <a:graphic>
          <a:graphicData uri="http://schemas.openxmlformats.org/drawingml/2006/table">
            <a:tbl>
              <a:tblPr/>
              <a:tblGrid>
                <a:gridCol w="209207">
                  <a:extLst>
                    <a:ext uri="{9D8B030D-6E8A-4147-A177-3AD203B41FA5}">
                      <a16:colId xmlns:a16="http://schemas.microsoft.com/office/drawing/2014/main" val="566222524"/>
                    </a:ext>
                  </a:extLst>
                </a:gridCol>
                <a:gridCol w="512397">
                  <a:extLst>
                    <a:ext uri="{9D8B030D-6E8A-4147-A177-3AD203B41FA5}">
                      <a16:colId xmlns:a16="http://schemas.microsoft.com/office/drawing/2014/main" val="3812308265"/>
                    </a:ext>
                  </a:extLst>
                </a:gridCol>
                <a:gridCol w="526361">
                  <a:extLst>
                    <a:ext uri="{9D8B030D-6E8A-4147-A177-3AD203B41FA5}">
                      <a16:colId xmlns:a16="http://schemas.microsoft.com/office/drawing/2014/main" val="3319394366"/>
                    </a:ext>
                  </a:extLst>
                </a:gridCol>
                <a:gridCol w="892579">
                  <a:extLst>
                    <a:ext uri="{9D8B030D-6E8A-4147-A177-3AD203B41FA5}">
                      <a16:colId xmlns:a16="http://schemas.microsoft.com/office/drawing/2014/main" val="170826566"/>
                    </a:ext>
                  </a:extLst>
                </a:gridCol>
                <a:gridCol w="413082">
                  <a:extLst>
                    <a:ext uri="{9D8B030D-6E8A-4147-A177-3AD203B41FA5}">
                      <a16:colId xmlns:a16="http://schemas.microsoft.com/office/drawing/2014/main" val="3718950467"/>
                    </a:ext>
                  </a:extLst>
                </a:gridCol>
                <a:gridCol w="512397">
                  <a:extLst>
                    <a:ext uri="{9D8B030D-6E8A-4147-A177-3AD203B41FA5}">
                      <a16:colId xmlns:a16="http://schemas.microsoft.com/office/drawing/2014/main" val="2344838722"/>
                    </a:ext>
                  </a:extLst>
                </a:gridCol>
                <a:gridCol w="765335">
                  <a:extLst>
                    <a:ext uri="{9D8B030D-6E8A-4147-A177-3AD203B41FA5}">
                      <a16:colId xmlns:a16="http://schemas.microsoft.com/office/drawing/2014/main" val="1948129596"/>
                    </a:ext>
                  </a:extLst>
                </a:gridCol>
                <a:gridCol w="1432596">
                  <a:extLst>
                    <a:ext uri="{9D8B030D-6E8A-4147-A177-3AD203B41FA5}">
                      <a16:colId xmlns:a16="http://schemas.microsoft.com/office/drawing/2014/main" val="29733467"/>
                    </a:ext>
                  </a:extLst>
                </a:gridCol>
                <a:gridCol w="512397">
                  <a:extLst>
                    <a:ext uri="{9D8B030D-6E8A-4147-A177-3AD203B41FA5}">
                      <a16:colId xmlns:a16="http://schemas.microsoft.com/office/drawing/2014/main" val="2991846103"/>
                    </a:ext>
                  </a:extLst>
                </a:gridCol>
                <a:gridCol w="1344967">
                  <a:extLst>
                    <a:ext uri="{9D8B030D-6E8A-4147-A177-3AD203B41FA5}">
                      <a16:colId xmlns:a16="http://schemas.microsoft.com/office/drawing/2014/main" val="976494582"/>
                    </a:ext>
                  </a:extLst>
                </a:gridCol>
                <a:gridCol w="451792">
                  <a:extLst>
                    <a:ext uri="{9D8B030D-6E8A-4147-A177-3AD203B41FA5}">
                      <a16:colId xmlns:a16="http://schemas.microsoft.com/office/drawing/2014/main" val="969798585"/>
                    </a:ext>
                  </a:extLst>
                </a:gridCol>
                <a:gridCol w="411423">
                  <a:extLst>
                    <a:ext uri="{9D8B030D-6E8A-4147-A177-3AD203B41FA5}">
                      <a16:colId xmlns:a16="http://schemas.microsoft.com/office/drawing/2014/main" val="2804110606"/>
                    </a:ext>
                  </a:extLst>
                </a:gridCol>
                <a:gridCol w="515616">
                  <a:extLst>
                    <a:ext uri="{9D8B030D-6E8A-4147-A177-3AD203B41FA5}">
                      <a16:colId xmlns:a16="http://schemas.microsoft.com/office/drawing/2014/main" val="3074943369"/>
                    </a:ext>
                  </a:extLst>
                </a:gridCol>
                <a:gridCol w="541167">
                  <a:extLst>
                    <a:ext uri="{9D8B030D-6E8A-4147-A177-3AD203B41FA5}">
                      <a16:colId xmlns:a16="http://schemas.microsoft.com/office/drawing/2014/main" val="2840404670"/>
                    </a:ext>
                  </a:extLst>
                </a:gridCol>
                <a:gridCol w="420908">
                  <a:extLst>
                    <a:ext uri="{9D8B030D-6E8A-4147-A177-3AD203B41FA5}">
                      <a16:colId xmlns:a16="http://schemas.microsoft.com/office/drawing/2014/main" val="2223891534"/>
                    </a:ext>
                  </a:extLst>
                </a:gridCol>
                <a:gridCol w="481037">
                  <a:extLst>
                    <a:ext uri="{9D8B030D-6E8A-4147-A177-3AD203B41FA5}">
                      <a16:colId xmlns:a16="http://schemas.microsoft.com/office/drawing/2014/main" val="3609185699"/>
                    </a:ext>
                  </a:extLst>
                </a:gridCol>
                <a:gridCol w="601296">
                  <a:extLst>
                    <a:ext uri="{9D8B030D-6E8A-4147-A177-3AD203B41FA5}">
                      <a16:colId xmlns:a16="http://schemas.microsoft.com/office/drawing/2014/main" val="1085095731"/>
                    </a:ext>
                  </a:extLst>
                </a:gridCol>
                <a:gridCol w="481037">
                  <a:extLst>
                    <a:ext uri="{9D8B030D-6E8A-4147-A177-3AD203B41FA5}">
                      <a16:colId xmlns:a16="http://schemas.microsoft.com/office/drawing/2014/main" val="3572895045"/>
                    </a:ext>
                  </a:extLst>
                </a:gridCol>
                <a:gridCol w="420908">
                  <a:extLst>
                    <a:ext uri="{9D8B030D-6E8A-4147-A177-3AD203B41FA5}">
                      <a16:colId xmlns:a16="http://schemas.microsoft.com/office/drawing/2014/main" val="3335250609"/>
                    </a:ext>
                  </a:extLst>
                </a:gridCol>
                <a:gridCol w="516600">
                  <a:extLst>
                    <a:ext uri="{9D8B030D-6E8A-4147-A177-3AD203B41FA5}">
                      <a16:colId xmlns:a16="http://schemas.microsoft.com/office/drawing/2014/main" val="1896432115"/>
                    </a:ext>
                  </a:extLst>
                </a:gridCol>
                <a:gridCol w="476547">
                  <a:extLst>
                    <a:ext uri="{9D8B030D-6E8A-4147-A177-3AD203B41FA5}">
                      <a16:colId xmlns:a16="http://schemas.microsoft.com/office/drawing/2014/main" val="3113483564"/>
                    </a:ext>
                  </a:extLst>
                </a:gridCol>
              </a:tblGrid>
              <a:tr h="335203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□</a:t>
                      </a:r>
                      <a:endParaRPr lang="ko-KR" altLang="en-US" sz="900" dirty="0">
                        <a:effectLst/>
                      </a:endParaRPr>
                    </a:p>
                  </a:txBody>
                  <a:tcPr marL="91442" marR="91442" marT="45683" marB="4568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신청자</a:t>
                      </a: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ID</a:t>
                      </a:r>
                      <a:endParaRPr lang="ko-KR" altLang="en-US" sz="8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핸드폰번호</a:t>
                      </a: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교내</a:t>
                      </a:r>
                      <a:endParaRPr lang="ko-KR" altLang="en-US" sz="8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구분</a:t>
                      </a: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분야</a:t>
                      </a: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세부분야</a:t>
                      </a: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과정명</a:t>
                      </a:r>
                      <a:endParaRPr lang="en-US" altLang="ko-KR" sz="8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연번</a:t>
                      </a: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과정명</a:t>
                      </a:r>
                      <a:endParaRPr lang="ko-KR" altLang="en-US" sz="8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권장회차</a:t>
                      </a:r>
                      <a:endParaRPr lang="ko-KR" altLang="en-US" sz="8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신청회차</a:t>
                      </a:r>
                      <a:endParaRPr lang="ko-KR" altLang="en-US" sz="8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신청서</a:t>
                      </a: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강의영상</a:t>
                      </a: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가점</a:t>
                      </a: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반려</a:t>
                      </a: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평점</a:t>
                      </a: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적합</a:t>
                      </a: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미선정사유</a:t>
                      </a: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선정결과</a:t>
                      </a: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8444086"/>
                  </a:ext>
                </a:extLst>
              </a:tr>
              <a:tr h="213285"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□</a:t>
                      </a:r>
                      <a:endParaRPr lang="en-US" sz="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91442" marR="91442" marT="45683" marB="456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u="sng" dirty="0">
                          <a:solidFill>
                            <a:srgbClr val="0D6EF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홍길동</a:t>
                      </a:r>
                      <a:endParaRPr lang="ko-KR" altLang="en-US" sz="8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42" marR="91442" marT="45683" marB="45683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testJh5</a:t>
                      </a:r>
                    </a:p>
                  </a:txBody>
                  <a:tcPr marL="91442" marR="91442" marT="45683" marB="45683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010-1111-2222</a:t>
                      </a:r>
                    </a:p>
                  </a:txBody>
                  <a:tcPr marL="91442" marR="91442" marT="45683" marB="45683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</a:t>
                      </a:r>
                    </a:p>
                  </a:txBody>
                  <a:tcPr marL="91442" marR="91442" marT="45683" marB="45683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신기술</a:t>
                      </a:r>
                    </a:p>
                  </a:txBody>
                  <a:tcPr marL="91442" marR="91442" marT="45683" marB="45683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인공지능</a:t>
                      </a:r>
                      <a:r>
                        <a:rPr lang="en-US" altLang="ko-KR" sz="8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(AI)</a:t>
                      </a:r>
                    </a:p>
                  </a:txBody>
                  <a:tcPr marL="91442" marR="91442" marT="45683" marB="45683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인공지능</a:t>
                      </a:r>
                      <a:r>
                        <a:rPr lang="en-US" altLang="ko-KR" sz="8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(AI) </a:t>
                      </a:r>
                      <a:r>
                        <a:rPr lang="ko-KR" altLang="en-US" sz="8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플랫폼 전문가</a:t>
                      </a:r>
                    </a:p>
                  </a:txBody>
                  <a:tcPr marL="91442" marR="91442" marT="45683" marB="45683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</a:t>
                      </a:r>
                    </a:p>
                  </a:txBody>
                  <a:tcPr marL="91442" marR="91442" marT="45683" marB="45683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 저장 기술과 관리</a:t>
                      </a:r>
                    </a:p>
                  </a:txBody>
                  <a:tcPr marL="91442" marR="91442" marT="45683" marB="45683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91442" marR="91442" marT="45683" marB="45683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91442" marR="91442" marT="45683" marB="45683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8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42" marR="91442" marT="45683" marB="45683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</a:t>
                      </a:r>
                    </a:p>
                  </a:txBody>
                  <a:tcPr marL="91442" marR="91442" marT="45683" marB="45683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42" marR="91442" marT="45683" marB="45683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</a:t>
                      </a:r>
                    </a:p>
                  </a:txBody>
                  <a:tcPr marL="91442" marR="91442" marT="45683" marB="45683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반려완료</a:t>
                      </a:r>
                    </a:p>
                  </a:txBody>
                  <a:tcPr marL="91442" marR="91442" marT="45683" marB="45683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  <a:endParaRPr lang="ko-KR" altLang="en-US" sz="8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42" marR="91442" marT="45683" marB="45683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적합</a:t>
                      </a:r>
                    </a:p>
                  </a:txBody>
                  <a:tcPr marL="91442" marR="91442" marT="45683" marB="45683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8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42" marR="91442" marT="45683" marB="45683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선정</a:t>
                      </a:r>
                    </a:p>
                  </a:txBody>
                  <a:tcPr marL="91442" marR="91442" marT="45683" marB="45683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8891806"/>
                  </a:ext>
                </a:extLst>
              </a:tr>
              <a:tr h="213285"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□</a:t>
                      </a:r>
                      <a:endParaRPr lang="en-US" sz="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91442" marR="91442" marT="45683" marB="456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u="sng" dirty="0">
                          <a:solidFill>
                            <a:srgbClr val="0D6EF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</a:t>
                      </a:r>
                      <a:r>
                        <a:rPr lang="en-US" altLang="ko-KR" sz="800" u="sng" dirty="0">
                          <a:solidFill>
                            <a:srgbClr val="0D6EF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OO</a:t>
                      </a:r>
                      <a:endParaRPr lang="ko-KR" altLang="en-US" sz="8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42" marR="91442" marT="45683" marB="45683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testJ12</a:t>
                      </a:r>
                    </a:p>
                  </a:txBody>
                  <a:tcPr marL="91442" marR="91442" marT="45683" marB="45683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010-1111-2222</a:t>
                      </a:r>
                    </a:p>
                  </a:txBody>
                  <a:tcPr marL="91442" marR="91442" marT="45683" marB="45683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</a:t>
                      </a:r>
                    </a:p>
                  </a:txBody>
                  <a:tcPr marL="91442" marR="91442" marT="45683" marB="45683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신기술</a:t>
                      </a:r>
                    </a:p>
                  </a:txBody>
                  <a:tcPr marL="91442" marR="91442" marT="45683" marB="45683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인공지능</a:t>
                      </a:r>
                      <a:r>
                        <a:rPr lang="en-US" altLang="ko-KR" sz="8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(AI)</a:t>
                      </a:r>
                    </a:p>
                  </a:txBody>
                  <a:tcPr marL="91442" marR="91442" marT="45683" marB="45683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인공지능</a:t>
                      </a:r>
                      <a:r>
                        <a:rPr lang="en-US" altLang="ko-KR" sz="8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(AI) </a:t>
                      </a:r>
                      <a:r>
                        <a:rPr lang="ko-KR" altLang="en-US" sz="8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플랫폼 전문가</a:t>
                      </a:r>
                    </a:p>
                  </a:txBody>
                  <a:tcPr marL="91442" marR="91442" marT="45683" marB="45683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</a:t>
                      </a:r>
                    </a:p>
                  </a:txBody>
                  <a:tcPr marL="91442" marR="91442" marT="45683" marB="45683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 저장 기술과 관리</a:t>
                      </a:r>
                    </a:p>
                  </a:txBody>
                  <a:tcPr marL="91442" marR="91442" marT="45683" marB="45683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91442" marR="91442" marT="45683" marB="45683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91442" marR="91442" marT="45683" marB="45683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8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42" marR="91442" marT="45683" marB="45683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42" marR="91442" marT="45683" marB="45683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42" marR="91442" marT="45683" marB="45683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</a:t>
                      </a:r>
                    </a:p>
                  </a:txBody>
                  <a:tcPr marL="91442" marR="91442" marT="45683" marB="45683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8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42" marR="91442" marT="45683" marB="45683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  <a:endParaRPr lang="ko-KR" altLang="en-US" sz="8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42" marR="91442" marT="45683" marB="45683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적합</a:t>
                      </a:r>
                    </a:p>
                  </a:txBody>
                  <a:tcPr marL="91442" marR="91442" marT="45683" marB="45683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8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42" marR="91442" marT="45683" marB="45683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선정</a:t>
                      </a:r>
                    </a:p>
                  </a:txBody>
                  <a:tcPr marL="91442" marR="91442" marT="45683" marB="45683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2019522"/>
                  </a:ext>
                </a:extLst>
              </a:tr>
              <a:tr h="262052"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91442" marR="91442" marT="45683" marB="456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0" u="sng" kern="0" spc="0" dirty="0">
                        <a:solidFill>
                          <a:srgbClr val="0000FF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u="sng" kern="0" spc="0" dirty="0">
                        <a:solidFill>
                          <a:srgbClr val="0000FF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u="none" kern="0" spc="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u="sng" kern="0" spc="0" dirty="0">
                        <a:solidFill>
                          <a:srgbClr val="0000FF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u="sng" kern="0" spc="0" dirty="0">
                        <a:solidFill>
                          <a:srgbClr val="0000FF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u="sng" kern="0" spc="0" dirty="0">
                        <a:solidFill>
                          <a:srgbClr val="0000FF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459456"/>
                  </a:ext>
                </a:extLst>
              </a:tr>
              <a:tr h="262052">
                <a:tc>
                  <a:txBody>
                    <a:bodyPr/>
                    <a:lstStyle/>
                    <a:p>
                      <a:pPr marL="0" marR="0" lvl="0" indent="0" algn="ctr" defTabSz="1028700" rtl="0" eaLnBrk="1" fontAlgn="ctr" latinLnBrk="0" hangingPunct="1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u="sng" kern="0" spc="0" dirty="0">
                        <a:solidFill>
                          <a:srgbClr val="0000FF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2" marR="91442" marT="45683" marB="456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ctr" latinLnBrk="0" hangingPunct="1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u="sng" kern="0" spc="0" dirty="0">
                        <a:solidFill>
                          <a:srgbClr val="0000FF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ctr" latinLnBrk="0" hangingPunct="1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u="sng" kern="0" spc="0" dirty="0">
                        <a:solidFill>
                          <a:srgbClr val="0000FF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u="sng" kern="0" spc="0" dirty="0">
                        <a:solidFill>
                          <a:srgbClr val="0000FF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u="sng" kern="0" spc="0" dirty="0">
                        <a:solidFill>
                          <a:srgbClr val="0000FF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u="sng" kern="0" spc="0" dirty="0">
                        <a:solidFill>
                          <a:srgbClr val="0000FF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u="sng" kern="0" spc="0" dirty="0">
                        <a:solidFill>
                          <a:srgbClr val="0000FF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2" marR="91442" marT="45683" marB="45683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9841898"/>
                  </a:ext>
                </a:extLst>
              </a:tr>
            </a:tbl>
          </a:graphicData>
        </a:graphic>
      </p:graphicFrame>
      <p:sp>
        <p:nvSpPr>
          <p:cNvPr id="55" name="직사각형 54">
            <a:extLst>
              <a:ext uri="{FF2B5EF4-FFF2-40B4-BE49-F238E27FC236}">
                <a16:creationId xmlns:a16="http://schemas.microsoft.com/office/drawing/2014/main" id="{F773E563-1C37-49E4-A58C-1F985280E3D0}"/>
              </a:ext>
            </a:extLst>
          </p:cNvPr>
          <p:cNvSpPr/>
          <p:nvPr/>
        </p:nvSpPr>
        <p:spPr>
          <a:xfrm>
            <a:off x="8610600" y="3441700"/>
            <a:ext cx="541338" cy="23971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rmAutofit/>
          </a:bodyPr>
          <a:lstStyle/>
          <a:p>
            <a:pPr algn="ctr">
              <a:defRPr/>
            </a:pPr>
            <a:r>
              <a:rPr lang="ko-KR" altLang="en-US" sz="75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다운로드</a:t>
            </a:r>
            <a:endParaRPr lang="ko-KR" altLang="en-US" sz="75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Segoe UI" panose="020B0502040204020203" pitchFamily="34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5CA1A02F-6DA4-4613-BF23-24F3EE80B366}"/>
              </a:ext>
            </a:extLst>
          </p:cNvPr>
          <p:cNvSpPr/>
          <p:nvPr/>
        </p:nvSpPr>
        <p:spPr>
          <a:xfrm>
            <a:off x="9718675" y="3441700"/>
            <a:ext cx="371475" cy="23971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rmAutofit/>
          </a:bodyPr>
          <a:lstStyle/>
          <a:p>
            <a:pPr algn="ctr">
              <a:defRPr/>
            </a:pPr>
            <a:r>
              <a:rPr lang="en-US" altLang="ko-KR" sz="700" dirty="0">
                <a:solidFill>
                  <a:schemeClr val="tx1"/>
                </a:solidFill>
              </a:rPr>
              <a:t>BTA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3A901DC8-1A0A-4E92-8807-25469E622FEB}"/>
              </a:ext>
            </a:extLst>
          </p:cNvPr>
          <p:cNvSpPr/>
          <p:nvPr/>
        </p:nvSpPr>
        <p:spPr>
          <a:xfrm>
            <a:off x="10714038" y="3636963"/>
            <a:ext cx="390525" cy="25717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rmAutofit/>
          </a:bodyPr>
          <a:lstStyle/>
          <a:p>
            <a:pPr algn="ctr">
              <a:defRPr/>
            </a:pPr>
            <a:r>
              <a:rPr lang="ko-KR" altLang="en-US" sz="700" dirty="0">
                <a:solidFill>
                  <a:schemeClr val="tx1"/>
                </a:solidFill>
              </a:rPr>
              <a:t>반려</a:t>
            </a:r>
            <a:endParaRPr lang="en-US" altLang="ko-KR" sz="700" dirty="0">
              <a:solidFill>
                <a:schemeClr val="tx1"/>
              </a:solidFill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5C3392B0-2BF1-49FB-8046-20C1D0EF47A0}"/>
              </a:ext>
            </a:extLst>
          </p:cNvPr>
          <p:cNvSpPr/>
          <p:nvPr/>
        </p:nvSpPr>
        <p:spPr>
          <a:xfrm>
            <a:off x="8626475" y="3657600"/>
            <a:ext cx="541338" cy="2413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rmAutofit/>
          </a:bodyPr>
          <a:lstStyle/>
          <a:p>
            <a:pPr algn="ctr">
              <a:defRPr/>
            </a:pPr>
            <a:r>
              <a:rPr lang="ko-KR" altLang="en-US" sz="75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다운로드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A6E4B585-2C91-44D7-8685-AB5C792EF1B9}"/>
              </a:ext>
            </a:extLst>
          </p:cNvPr>
          <p:cNvSpPr/>
          <p:nvPr/>
        </p:nvSpPr>
        <p:spPr>
          <a:xfrm>
            <a:off x="9177338" y="3657600"/>
            <a:ext cx="541337" cy="2413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rmAutofit/>
          </a:bodyPr>
          <a:lstStyle/>
          <a:p>
            <a:pPr algn="ctr">
              <a:defRPr/>
            </a:pPr>
            <a:r>
              <a:rPr lang="ko-KR" altLang="en-US" sz="75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다운로드</a:t>
            </a:r>
            <a:endParaRPr lang="ko-KR" altLang="en-US" sz="75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Segoe UI" panose="020B0502040204020203" pitchFamily="34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626B2010-4F74-4C4F-8B10-4E2D8823FAC9}"/>
              </a:ext>
            </a:extLst>
          </p:cNvPr>
          <p:cNvSpPr/>
          <p:nvPr/>
        </p:nvSpPr>
        <p:spPr>
          <a:xfrm>
            <a:off x="203200" y="782638"/>
            <a:ext cx="8316913" cy="5532437"/>
          </a:xfrm>
          <a:prstGeom prst="rect">
            <a:avLst/>
          </a:prstGeom>
          <a:solidFill>
            <a:schemeClr val="tx1">
              <a:alpha val="3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7771" name="그림 3">
            <a:extLst>
              <a:ext uri="{FF2B5EF4-FFF2-40B4-BE49-F238E27FC236}">
                <a16:creationId xmlns:a16="http://schemas.microsoft.com/office/drawing/2014/main" id="{2DA80F4B-1106-47EA-BF13-0D06079274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2038" y="1746250"/>
            <a:ext cx="4754562" cy="4446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7772" name="그룹 121">
            <a:extLst>
              <a:ext uri="{FF2B5EF4-FFF2-40B4-BE49-F238E27FC236}">
                <a16:creationId xmlns:a16="http://schemas.microsoft.com/office/drawing/2014/main" id="{AC29A6F7-1AB8-4764-A618-7B54A234E906}"/>
              </a:ext>
            </a:extLst>
          </p:cNvPr>
          <p:cNvGrpSpPr>
            <a:grpSpLocks/>
          </p:cNvGrpSpPr>
          <p:nvPr/>
        </p:nvGrpSpPr>
        <p:grpSpPr bwMode="auto">
          <a:xfrm>
            <a:off x="2200275" y="1620838"/>
            <a:ext cx="244475" cy="246062"/>
            <a:chOff x="1989948" y="1437812"/>
            <a:chExt cx="244667" cy="245280"/>
          </a:xfrm>
        </p:grpSpPr>
        <p:sp>
          <p:nvSpPr>
            <p:cNvPr id="110" name="Google Shape;2970;p125">
              <a:extLst>
                <a:ext uri="{FF2B5EF4-FFF2-40B4-BE49-F238E27FC236}">
                  <a16:creationId xmlns:a16="http://schemas.microsoft.com/office/drawing/2014/main" id="{CF005654-D57B-4A31-80D2-3294600609CE}"/>
                </a:ext>
              </a:extLst>
            </p:cNvPr>
            <p:cNvSpPr/>
            <p:nvPr/>
          </p:nvSpPr>
          <p:spPr>
            <a:xfrm>
              <a:off x="2012190" y="1463131"/>
              <a:ext cx="200182" cy="19938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lIns="91425" tIns="45700" rIns="91425" bIns="45700"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  <a:defRPr/>
              </a:pPr>
              <a:endParaRPr kumimoji="0" sz="800" dirty="0">
                <a:solidFill>
                  <a:prstClr val="white"/>
                </a:solidFill>
                <a:latin typeface="맑은 고딕" panose="020F0502020204030204"/>
                <a:ea typeface="+mn-ea"/>
                <a:cs typeface="Arial"/>
                <a:sym typeface="Arial"/>
              </a:endParaRPr>
            </a:p>
          </p:txBody>
        </p:sp>
        <p:sp>
          <p:nvSpPr>
            <p:cNvPr id="67774" name="Google Shape;423;p35">
              <a:extLst>
                <a:ext uri="{FF2B5EF4-FFF2-40B4-BE49-F238E27FC236}">
                  <a16:creationId xmlns:a16="http://schemas.microsoft.com/office/drawing/2014/main" id="{8AA756D6-687A-482F-9C25-008A2F2EFB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89948" y="1437812"/>
              <a:ext cx="244667" cy="245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14:hiddenLine>
              </a:ext>
            </a:extLst>
          </p:spPr>
          <p:txBody>
            <a:bodyPr lIns="0" tIns="45700" rIns="0" bIns="45700" anchor="ctr"/>
            <a:lstStyle>
              <a:lvl1pPr latinLnBrk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kumimoji="0" lang="en-US" altLang="ko-KR" sz="800">
                  <a:solidFill>
                    <a:srgbClr val="FFFFFF"/>
                  </a:solidFill>
                  <a:cs typeface="Arial" panose="020B0604020202020204" pitchFamily="34" charset="0"/>
                  <a:sym typeface="Arial" panose="020B0604020202020204" pitchFamily="34" charset="0"/>
                </a:rPr>
                <a:t>7-1</a:t>
              </a:r>
              <a:endParaRPr kumimoji="0" lang="ko-KR" altLang="ko-KR" sz="800">
                <a:solidFill>
                  <a:srgbClr val="FFFFFF"/>
                </a:solidFill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5788B4EF-D625-40B0-A718-4A0DB39D17B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ko-KR" altLang="en-US" dirty="0"/>
              <a:t>공고등록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41B2B19-9A31-43FA-9F09-C5723B45E12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121" name="표 120">
            <a:extLst>
              <a:ext uri="{FF2B5EF4-FFF2-40B4-BE49-F238E27FC236}">
                <a16:creationId xmlns:a16="http://schemas.microsoft.com/office/drawing/2014/main" id="{530A1906-5E2B-4156-BDDC-A9E1AAE566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4341779"/>
              </p:ext>
            </p:extLst>
          </p:nvPr>
        </p:nvGraphicFramePr>
        <p:xfrm>
          <a:off x="8602663" y="361950"/>
          <a:ext cx="3589337" cy="33187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7677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  <a:gridCol w="3161660">
                  <a:extLst>
                    <a:ext uri="{9D8B030D-6E8A-4147-A177-3AD203B41FA5}">
                      <a16:colId xmlns:a16="http://schemas.microsoft.com/office/drawing/2014/main" val="2572474025"/>
                    </a:ext>
                  </a:extLst>
                </a:gridCol>
              </a:tblGrid>
              <a:tr h="152699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>
                          <a:solidFill>
                            <a:srgbClr val="4E5263"/>
                          </a:solidFill>
                          <a:latin typeface="+mn-ea"/>
                          <a:ea typeface="+mn-ea"/>
                          <a:sym typeface="맑은 고딕"/>
                        </a:rPr>
                        <a:t>Summery.</a:t>
                      </a:r>
                      <a:endParaRPr lang="en" altLang="ko-KR" sz="800" b="1" dirty="0">
                        <a:solidFill>
                          <a:srgbClr val="4E5263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</a:txBody>
                  <a:tcPr marL="91437" marR="91437" marT="45733" marB="45733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" altLang="ko-KR" sz="900" b="1" dirty="0">
                        <a:solidFill>
                          <a:srgbClr val="4E5263"/>
                        </a:solidFill>
                        <a:latin typeface="SF Pro Text" pitchFamily="2" charset="0"/>
                        <a:ea typeface="SF Pro Text" pitchFamily="2" charset="0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3880267"/>
                  </a:ext>
                </a:extLst>
              </a:tr>
              <a:tr h="239956">
                <a:tc gridSpan="2">
                  <a:txBody>
                    <a:bodyPr/>
                    <a:lstStyle/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등록된 공고를 조회합니다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.</a:t>
                      </a: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기본 정렬 기준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: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 최근 등록일 순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</a:txBody>
                  <a:tcPr marL="91437" marR="91437" marT="45733" marB="45733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2083066"/>
                  </a:ext>
                </a:extLst>
              </a:tr>
              <a:tr h="23995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33" marB="45733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0000"/>
                        </a:lnSpc>
                      </a:pPr>
                      <a:r>
                        <a:rPr kumimoji="1" lang="ko-KR" altLang="en-US" sz="8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검색조건 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선택 및 입력 영역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/>
                        <a:t>- </a:t>
                      </a:r>
                      <a:r>
                        <a:rPr lang="ko-KR" altLang="en-US" sz="800" dirty="0"/>
                        <a:t>선택 가능 값 </a:t>
                      </a:r>
                      <a:r>
                        <a:rPr lang="en-US" altLang="ko-KR" sz="800" dirty="0"/>
                        <a:t>: </a:t>
                      </a:r>
                      <a:r>
                        <a:rPr lang="ko-KR" altLang="en-US" sz="800" dirty="0"/>
                        <a:t>제목</a:t>
                      </a:r>
                      <a:r>
                        <a:rPr lang="en-US" altLang="ko-KR" sz="800" dirty="0"/>
                        <a:t>, </a:t>
                      </a:r>
                      <a:r>
                        <a:rPr lang="ko-KR" altLang="en-US" sz="800" dirty="0"/>
                        <a:t>내용</a:t>
                      </a:r>
                      <a:endParaRPr lang="en-US" altLang="ko-KR" sz="800" dirty="0"/>
                    </a:p>
                  </a:txBody>
                  <a:tcPr marL="91437" marR="91437" marT="45733" marB="45733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6699591"/>
                  </a:ext>
                </a:extLst>
              </a:tr>
              <a:tr h="15269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33" marB="45733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0000"/>
                        </a:lnSpc>
                      </a:pP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조회 버튼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33" marB="45733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3663967"/>
                  </a:ext>
                </a:extLst>
              </a:tr>
              <a:tr h="23995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33" marB="45733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0000"/>
                        </a:lnSpc>
                      </a:pP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공고등록하기 버튼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33" marB="45733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2147866"/>
                  </a:ext>
                </a:extLst>
              </a:tr>
              <a:tr h="15269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33" marB="45733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0000"/>
                        </a:lnSpc>
                      </a:pP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공고 목록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33" marB="45733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5989926"/>
                  </a:ext>
                </a:extLst>
              </a:tr>
              <a:tr h="32721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5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33" marB="45733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게시</a:t>
                      </a: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/</a:t>
                      </a:r>
                      <a:r>
                        <a:rPr kumimoji="1" lang="ko-KR" altLang="en-US" sz="8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비게시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여부 체크박스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 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기본 값 </a:t>
                      </a: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kumimoji="1" lang="ko-KR" altLang="en-US" sz="8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비게시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 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클릭 시 </a:t>
                      </a: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5-1 / 5-2 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팝업 노출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33" marB="45733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02592872"/>
                  </a:ext>
                </a:extLst>
              </a:tr>
              <a:tr h="23994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5-1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33" marB="45733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공고 게시 안내 팝업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 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확인 클릭 시 </a:t>
                      </a: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5-3 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팝업 노출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33" marB="45733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2412223"/>
                  </a:ext>
                </a:extLst>
              </a:tr>
              <a:tr h="23994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5-2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33" marB="45733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공고 </a:t>
                      </a:r>
                      <a:r>
                        <a:rPr kumimoji="1" lang="ko-KR" altLang="en-US" sz="8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비게시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안내 팝업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 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확인 클릭 시 </a:t>
                      </a: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5-4 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팝업 노출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33" marB="45733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4463033"/>
                  </a:ext>
                </a:extLst>
              </a:tr>
              <a:tr h="15269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5-3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33" marB="45733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0000"/>
                        </a:lnSpc>
                      </a:pP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공고 게시 확인 팝업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33" marB="45733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4703813"/>
                  </a:ext>
                </a:extLst>
              </a:tr>
              <a:tr h="15269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5-4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33" marB="45733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ko-KR" altLang="en-US" sz="800" dirty="0"/>
                        <a:t>공고 </a:t>
                      </a:r>
                      <a:r>
                        <a:rPr lang="ko-KR" altLang="en-US" sz="800" dirty="0" err="1"/>
                        <a:t>비게시</a:t>
                      </a:r>
                      <a:r>
                        <a:rPr lang="ko-KR" altLang="en-US" sz="800" dirty="0"/>
                        <a:t> 확인 팝업</a:t>
                      </a:r>
                      <a:endParaRPr lang="en-US" altLang="ko-KR" sz="800" dirty="0"/>
                    </a:p>
                  </a:txBody>
                  <a:tcPr marL="91437" marR="91437" marT="45733" marB="45733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3765082"/>
                  </a:ext>
                </a:extLst>
              </a:tr>
              <a:tr h="15269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6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33" marB="45733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페이지네이션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10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개 이상일 때 생성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33" marB="45733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2430075"/>
                  </a:ext>
                </a:extLst>
              </a:tr>
            </a:tbl>
          </a:graphicData>
        </a:graphic>
      </p:graphicFrame>
      <p:sp>
        <p:nvSpPr>
          <p:cNvPr id="69675" name="Google Shape;423;p35">
            <a:extLst>
              <a:ext uri="{FF2B5EF4-FFF2-40B4-BE49-F238E27FC236}">
                <a16:creationId xmlns:a16="http://schemas.microsoft.com/office/drawing/2014/main" id="{277A57CB-98AA-43CA-B376-576E5571FA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2450" y="1014412"/>
            <a:ext cx="7751763" cy="4087813"/>
          </a:xfrm>
          <a:prstGeom prst="rect">
            <a:avLst/>
          </a:prstGeom>
          <a:solidFill>
            <a:schemeClr val="bg1"/>
          </a:solidFill>
          <a:ln w="9525">
            <a:solidFill>
              <a:srgbClr val="A5A5A5"/>
            </a:solidFill>
            <a:round/>
            <a:headEnd type="none" w="sm" len="sm"/>
            <a:tailEnd type="none" w="sm" len="sm"/>
          </a:ln>
        </p:spPr>
        <p:txBody>
          <a:bodyPr lIns="0" tIns="45700" rIns="0" bIns="45700" anchor="ctr"/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latinLnBrk="0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ko-KR" altLang="ko-KR" sz="900">
                <a:solidFill>
                  <a:srgbClr val="7F7F7F"/>
                </a:solidFill>
                <a:latin typeface="Arial" panose="020B0604020202020204" pitchFamily="34" charset="0"/>
                <a:ea typeface="바탕체" panose="02030609000101010101" pitchFamily="17" charset="-127"/>
                <a:cs typeface="Arial" panose="020B0604020202020204" pitchFamily="34" charset="0"/>
                <a:sym typeface="Arial" panose="020B0604020202020204" pitchFamily="34" charset="0"/>
              </a:rPr>
              <a:t> </a:t>
            </a:r>
          </a:p>
        </p:txBody>
      </p:sp>
      <p:sp>
        <p:nvSpPr>
          <p:cNvPr id="69677" name="TextBox 3">
            <a:extLst>
              <a:ext uri="{FF2B5EF4-FFF2-40B4-BE49-F238E27FC236}">
                <a16:creationId xmlns:a16="http://schemas.microsoft.com/office/drawing/2014/main" id="{567FC9B4-81C5-4450-A991-C899D7304C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3888" y="5283200"/>
            <a:ext cx="1924050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ko-KR" sz="1000"/>
              <a:t>Footer</a:t>
            </a:r>
            <a:r>
              <a:rPr lang="ko-KR" altLang="en-US" sz="1000"/>
              <a:t>동일</a:t>
            </a:r>
            <a:r>
              <a:rPr lang="en-US" altLang="ko-KR" sz="1000"/>
              <a:t>(</a:t>
            </a:r>
            <a:r>
              <a:rPr lang="ko-KR" altLang="en-US" sz="1000"/>
              <a:t>생략</a:t>
            </a:r>
            <a:r>
              <a:rPr lang="en-US" altLang="ko-KR" sz="1000"/>
              <a:t>)</a:t>
            </a:r>
            <a:endParaRPr lang="ko-KR" altLang="en-US" sz="1000"/>
          </a:p>
        </p:txBody>
      </p:sp>
      <p:sp>
        <p:nvSpPr>
          <p:cNvPr id="69679" name="Google Shape;325;p33">
            <a:extLst>
              <a:ext uri="{FF2B5EF4-FFF2-40B4-BE49-F238E27FC236}">
                <a16:creationId xmlns:a16="http://schemas.microsoft.com/office/drawing/2014/main" id="{D80BE0EB-914E-4963-80B7-317D1948BD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32400" y="1400175"/>
            <a:ext cx="574675" cy="238125"/>
          </a:xfrm>
          <a:prstGeom prst="rect">
            <a:avLst/>
          </a:prstGeom>
          <a:solidFill>
            <a:schemeClr val="bg1"/>
          </a:solidFill>
          <a:ln w="9525">
            <a:solidFill>
              <a:srgbClr val="BFBFBF"/>
            </a:solidFill>
            <a:miter lim="800000"/>
            <a:headEnd type="none" w="sm" len="sm"/>
            <a:tailEnd type="none" w="sm" len="sm"/>
          </a:ln>
        </p:spPr>
        <p:txBody>
          <a:bodyPr lIns="91425" tIns="45700" rIns="91425" bIns="45700" anchor="ctr"/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r" latinLnBrk="0">
              <a:lnSpc>
                <a:spcPct val="100000"/>
              </a:lnSpc>
              <a:spcBef>
                <a:spcPct val="0"/>
              </a:spcBef>
              <a:buClr>
                <a:srgbClr val="000000"/>
              </a:buClr>
              <a:buSzPts val="600"/>
              <a:buFont typeface="Arial" panose="020B0604020202020204" pitchFamily="34" charset="0"/>
              <a:buNone/>
            </a:pPr>
            <a:r>
              <a:rPr lang="ko-KR" altLang="en-US" sz="800">
                <a:solidFill>
                  <a:srgbClr val="7F7F7F"/>
                </a:solidFill>
                <a:cs typeface="Arial" panose="020B0604020202020204" pitchFamily="34" charset="0"/>
                <a:sym typeface="Arial" panose="020B0604020202020204" pitchFamily="34" charset="0"/>
              </a:rPr>
              <a:t>제목</a:t>
            </a:r>
            <a:r>
              <a:rPr lang="ko-KR" altLang="ko-KR" sz="800">
                <a:solidFill>
                  <a:srgbClr val="7F7F7F"/>
                </a:solidFill>
                <a:cs typeface="Arial" panose="020B0604020202020204" pitchFamily="34" charset="0"/>
                <a:sym typeface="Arial" panose="020B0604020202020204" pitchFamily="34" charset="0"/>
              </a:rPr>
              <a:t>  ▼</a:t>
            </a:r>
            <a:endParaRPr lang="ko-KR" altLang="ko-KR" sz="1800">
              <a:solidFill>
                <a:srgbClr val="000000"/>
              </a:solidFill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69680" name="Google Shape;325;p33">
            <a:extLst>
              <a:ext uri="{FF2B5EF4-FFF2-40B4-BE49-F238E27FC236}">
                <a16:creationId xmlns:a16="http://schemas.microsoft.com/office/drawing/2014/main" id="{AB040227-4B58-4364-85B0-BCBC12C956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22950" y="1400175"/>
            <a:ext cx="1643063" cy="238125"/>
          </a:xfrm>
          <a:prstGeom prst="rect">
            <a:avLst/>
          </a:prstGeom>
          <a:solidFill>
            <a:schemeClr val="bg1"/>
          </a:solidFill>
          <a:ln w="9525">
            <a:solidFill>
              <a:srgbClr val="BFBFBF"/>
            </a:solidFill>
            <a:miter lim="800000"/>
            <a:headEnd type="none" w="sm" len="sm"/>
            <a:tailEnd type="none" w="sm" len="sm"/>
          </a:ln>
        </p:spPr>
        <p:txBody>
          <a:bodyPr lIns="91425" tIns="45700" rIns="91425" bIns="45700" anchor="ctr"/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r" latinLnBrk="0">
              <a:lnSpc>
                <a:spcPct val="100000"/>
              </a:lnSpc>
              <a:spcBef>
                <a:spcPct val="0"/>
              </a:spcBef>
              <a:buClr>
                <a:srgbClr val="000000"/>
              </a:buClr>
              <a:buSzPts val="600"/>
              <a:buFont typeface="Arial" panose="020B0604020202020204" pitchFamily="34" charset="0"/>
              <a:buNone/>
            </a:pPr>
            <a:endParaRPr lang="ko-KR" altLang="ko-KR" sz="1400">
              <a:solidFill>
                <a:srgbClr val="000000"/>
              </a:solidFill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69681" name="Google Shape;325;p33">
            <a:extLst>
              <a:ext uri="{FF2B5EF4-FFF2-40B4-BE49-F238E27FC236}">
                <a16:creationId xmlns:a16="http://schemas.microsoft.com/office/drawing/2014/main" id="{54F12FB8-5F2F-49D9-985F-30BD846475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39038" y="1395412"/>
            <a:ext cx="574675" cy="238125"/>
          </a:xfrm>
          <a:prstGeom prst="rect">
            <a:avLst/>
          </a:prstGeom>
          <a:solidFill>
            <a:schemeClr val="bg1"/>
          </a:solidFill>
          <a:ln w="9525">
            <a:solidFill>
              <a:srgbClr val="BFBFBF"/>
            </a:solidFill>
            <a:miter lim="800000"/>
            <a:headEnd type="none" w="sm" len="sm"/>
            <a:tailEnd type="none" w="sm" len="sm"/>
          </a:ln>
        </p:spPr>
        <p:txBody>
          <a:bodyPr lIns="91425" tIns="45700" rIns="91425" bIns="45700" anchor="ctr"/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latinLnBrk="0">
              <a:lnSpc>
                <a:spcPct val="100000"/>
              </a:lnSpc>
              <a:spcBef>
                <a:spcPct val="0"/>
              </a:spcBef>
              <a:buClr>
                <a:srgbClr val="000000"/>
              </a:buClr>
              <a:buSzPts val="600"/>
              <a:buFont typeface="Arial" panose="020B0604020202020204" pitchFamily="34" charset="0"/>
              <a:buNone/>
            </a:pPr>
            <a:r>
              <a:rPr lang="ko-KR" altLang="en-US" sz="800">
                <a:solidFill>
                  <a:srgbClr val="7F7F7F"/>
                </a:solidFill>
                <a:cs typeface="Arial" panose="020B0604020202020204" pitchFamily="34" charset="0"/>
                <a:sym typeface="Arial" panose="020B0604020202020204" pitchFamily="34" charset="0"/>
              </a:rPr>
              <a:t>조회</a:t>
            </a:r>
            <a:endParaRPr lang="ko-KR" altLang="ko-KR" sz="1800">
              <a:solidFill>
                <a:srgbClr val="000000"/>
              </a:solidFill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69682" name="TextBox 4">
            <a:extLst>
              <a:ext uri="{FF2B5EF4-FFF2-40B4-BE49-F238E27FC236}">
                <a16:creationId xmlns:a16="http://schemas.microsoft.com/office/drawing/2014/main" id="{09493F6F-A90C-4C95-B5CA-7CEAFF7AFB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8500" y="1763712"/>
            <a:ext cx="2157413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ko-KR" altLang="en-US" sz="1000"/>
              <a:t>전체 </a:t>
            </a:r>
            <a:r>
              <a:rPr lang="en-US" altLang="ko-KR" sz="1000"/>
              <a:t>4	</a:t>
            </a:r>
            <a:r>
              <a:rPr lang="ko-KR" altLang="en-US" sz="1000"/>
              <a:t>현재페이지 </a:t>
            </a:r>
            <a:r>
              <a:rPr lang="en-US" altLang="ko-KR" sz="1000"/>
              <a:t>1/1	</a:t>
            </a:r>
            <a:endParaRPr lang="ko-KR" altLang="en-US" sz="1000"/>
          </a:p>
        </p:txBody>
      </p:sp>
      <p:sp>
        <p:nvSpPr>
          <p:cNvPr id="69683" name="Google Shape;325;p33">
            <a:extLst>
              <a:ext uri="{FF2B5EF4-FFF2-40B4-BE49-F238E27FC236}">
                <a16:creationId xmlns:a16="http://schemas.microsoft.com/office/drawing/2014/main" id="{C09FEC9F-28FD-42DA-AF3E-632A308DEA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58025" y="1728787"/>
            <a:ext cx="1050925" cy="238125"/>
          </a:xfrm>
          <a:prstGeom prst="rect">
            <a:avLst/>
          </a:prstGeom>
          <a:solidFill>
            <a:schemeClr val="bg1"/>
          </a:solidFill>
          <a:ln w="9525">
            <a:solidFill>
              <a:srgbClr val="BFBFBF"/>
            </a:solidFill>
            <a:miter lim="800000"/>
            <a:headEnd type="none" w="sm" len="sm"/>
            <a:tailEnd type="none" w="sm" len="sm"/>
          </a:ln>
        </p:spPr>
        <p:txBody>
          <a:bodyPr lIns="91425" tIns="45700" rIns="91425" bIns="45700" anchor="ctr"/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latinLnBrk="0">
              <a:lnSpc>
                <a:spcPct val="100000"/>
              </a:lnSpc>
              <a:spcBef>
                <a:spcPct val="0"/>
              </a:spcBef>
              <a:buClr>
                <a:srgbClr val="000000"/>
              </a:buClr>
              <a:buSzPts val="600"/>
              <a:buFont typeface="Arial" panose="020B0604020202020204" pitchFamily="34" charset="0"/>
              <a:buNone/>
            </a:pPr>
            <a:r>
              <a:rPr lang="ko-KR" altLang="en-US" sz="800">
                <a:solidFill>
                  <a:srgbClr val="7F7F7F"/>
                </a:solidFill>
                <a:cs typeface="Arial" panose="020B0604020202020204" pitchFamily="34" charset="0"/>
                <a:sym typeface="Arial" panose="020B0604020202020204" pitchFamily="34" charset="0"/>
              </a:rPr>
              <a:t>공고등록하기</a:t>
            </a:r>
            <a:endParaRPr lang="ko-KR" altLang="ko-KR" sz="1800">
              <a:solidFill>
                <a:srgbClr val="000000"/>
              </a:solidFill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5F93B96C-0C76-43B3-836C-668F4E15E4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8983319"/>
              </p:ext>
            </p:extLst>
          </p:nvPr>
        </p:nvGraphicFramePr>
        <p:xfrm>
          <a:off x="698500" y="2028825"/>
          <a:ext cx="7459662" cy="1638300"/>
        </p:xfrm>
        <a:graphic>
          <a:graphicData uri="http://schemas.openxmlformats.org/drawingml/2006/table">
            <a:tbl>
              <a:tblPr>
                <a:tableStyleId>{1FECB4D8-DB02-4DC6-A0A2-4F2EBAE1DC90}</a:tableStyleId>
              </a:tblPr>
              <a:tblGrid>
                <a:gridCol w="487663">
                  <a:extLst>
                    <a:ext uri="{9D8B030D-6E8A-4147-A177-3AD203B41FA5}">
                      <a16:colId xmlns:a16="http://schemas.microsoft.com/office/drawing/2014/main" val="2541451831"/>
                    </a:ext>
                  </a:extLst>
                </a:gridCol>
                <a:gridCol w="487663">
                  <a:extLst>
                    <a:ext uri="{9D8B030D-6E8A-4147-A177-3AD203B41FA5}">
                      <a16:colId xmlns:a16="http://schemas.microsoft.com/office/drawing/2014/main" val="3812308265"/>
                    </a:ext>
                  </a:extLst>
                </a:gridCol>
                <a:gridCol w="529057">
                  <a:extLst>
                    <a:ext uri="{9D8B030D-6E8A-4147-A177-3AD203B41FA5}">
                      <a16:colId xmlns:a16="http://schemas.microsoft.com/office/drawing/2014/main" val="29733467"/>
                    </a:ext>
                  </a:extLst>
                </a:gridCol>
                <a:gridCol w="461229">
                  <a:extLst>
                    <a:ext uri="{9D8B030D-6E8A-4147-A177-3AD203B41FA5}">
                      <a16:colId xmlns:a16="http://schemas.microsoft.com/office/drawing/2014/main" val="2804110606"/>
                    </a:ext>
                  </a:extLst>
                </a:gridCol>
                <a:gridCol w="3364259">
                  <a:extLst>
                    <a:ext uri="{9D8B030D-6E8A-4147-A177-3AD203B41FA5}">
                      <a16:colId xmlns:a16="http://schemas.microsoft.com/office/drawing/2014/main" val="2896361674"/>
                    </a:ext>
                  </a:extLst>
                </a:gridCol>
                <a:gridCol w="515491">
                  <a:extLst>
                    <a:ext uri="{9D8B030D-6E8A-4147-A177-3AD203B41FA5}">
                      <a16:colId xmlns:a16="http://schemas.microsoft.com/office/drawing/2014/main" val="2151636490"/>
                    </a:ext>
                  </a:extLst>
                </a:gridCol>
                <a:gridCol w="501925">
                  <a:extLst>
                    <a:ext uri="{9D8B030D-6E8A-4147-A177-3AD203B41FA5}">
                      <a16:colId xmlns:a16="http://schemas.microsoft.com/office/drawing/2014/main" val="1193232978"/>
                    </a:ext>
                  </a:extLst>
                </a:gridCol>
                <a:gridCol w="488359">
                  <a:extLst>
                    <a:ext uri="{9D8B030D-6E8A-4147-A177-3AD203B41FA5}">
                      <a16:colId xmlns:a16="http://schemas.microsoft.com/office/drawing/2014/main" val="922967902"/>
                    </a:ext>
                  </a:extLst>
                </a:gridCol>
                <a:gridCol w="624016">
                  <a:extLst>
                    <a:ext uri="{9D8B030D-6E8A-4147-A177-3AD203B41FA5}">
                      <a16:colId xmlns:a16="http://schemas.microsoft.com/office/drawing/2014/main" val="1116284808"/>
                    </a:ext>
                  </a:extLst>
                </a:gridCol>
              </a:tblGrid>
              <a:tr h="503388"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effectLst/>
                        </a:rPr>
                        <a:t>번호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1" marR="91441" marT="45763" marB="45763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effectLst/>
                        </a:rPr>
                        <a:t>모집연도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1" marR="91441" marT="45763" marB="45763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effectLst/>
                        </a:rPr>
                        <a:t>모집 구분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1" marR="91441" marT="45763" marB="45763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effectLst/>
                        </a:rPr>
                        <a:t>모집분야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1" marR="91441" marT="45763" marB="45763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 err="1">
                          <a:effectLst/>
                        </a:rPr>
                        <a:t>공고명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1" marR="91441" marT="45763" marB="45763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effectLst/>
                        </a:rPr>
                        <a:t>모집</a:t>
                      </a:r>
                      <a:endParaRPr lang="en-US" altLang="ko-KR" sz="900" b="1" kern="0" spc="0" dirty="0">
                        <a:effectLst/>
                      </a:endParaRPr>
                    </a:p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effectLst/>
                        </a:rPr>
                        <a:t>과정 수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1" marR="91441" marT="45763" marB="45763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effectLst/>
                        </a:rPr>
                        <a:t>모집</a:t>
                      </a:r>
                      <a:endParaRPr lang="en-US" altLang="ko-KR" sz="900" b="1" kern="0" spc="0" dirty="0">
                        <a:effectLst/>
                      </a:endParaRPr>
                    </a:p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effectLst/>
                        </a:rPr>
                        <a:t>기간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1" marR="91441" marT="45763" marB="45763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effectLst/>
                        </a:rPr>
                        <a:t>첨부파일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1" marR="91441" marT="45763" marB="45763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effectLst/>
                        </a:rPr>
                        <a:t>게시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1" marR="91441" marT="45763" marB="45763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8444086"/>
                  </a:ext>
                </a:extLst>
              </a:tr>
              <a:tr h="283728"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4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1" marR="91441" marT="45763" marB="45763" anchor="ctr"/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effectLst/>
                        </a:rPr>
                        <a:t>2022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1" marR="91441" marT="45763" marB="45763" anchor="ctr"/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effectLst/>
                        </a:rPr>
                        <a:t>추가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1" marR="91441" marT="45763" marB="45763" anchor="ctr"/>
                </a:tc>
                <a:tc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effectLst/>
                        </a:rPr>
                        <a:t>기계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1" marR="91441" marT="45763" marB="45763" anchor="ctr"/>
                </a:tc>
                <a:tc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effectLst/>
                        </a:rPr>
                        <a:t>2022</a:t>
                      </a:r>
                      <a:r>
                        <a:rPr lang="ko-KR" altLang="en-US" sz="900" kern="0" spc="0" dirty="0">
                          <a:effectLst/>
                        </a:rPr>
                        <a:t>년도 이러닝 콘텐츠 내용전문가 </a:t>
                      </a:r>
                      <a:r>
                        <a:rPr lang="en-US" altLang="ko-KR" sz="900" kern="0" spc="0" dirty="0">
                          <a:effectLst/>
                        </a:rPr>
                        <a:t>(</a:t>
                      </a:r>
                      <a:r>
                        <a:rPr lang="ko-KR" altLang="en-US" sz="900" kern="0" spc="0" dirty="0">
                          <a:effectLst/>
                        </a:rPr>
                        <a:t>기계 분야</a:t>
                      </a:r>
                      <a:r>
                        <a:rPr lang="en-US" altLang="ko-KR" sz="900" kern="0" spc="0" dirty="0">
                          <a:effectLst/>
                        </a:rPr>
                        <a:t>) </a:t>
                      </a:r>
                      <a:r>
                        <a:rPr lang="ko-KR" altLang="en-US" sz="900" kern="0" spc="0" dirty="0">
                          <a:effectLst/>
                        </a:rPr>
                        <a:t>추가 모집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1" marR="91441" marT="45763" marB="45763" anchor="ctr"/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effectLst/>
                        </a:rPr>
                        <a:t>10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1" marR="91441" marT="45763" marB="45763" anchor="ctr"/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effectLst/>
                        </a:rPr>
                        <a:t>21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1" marR="91441" marT="45763" marB="45763" anchor="ctr"/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u="none" kern="0" spc="0" dirty="0">
                          <a:effectLst/>
                        </a:rPr>
                        <a:t>Y</a:t>
                      </a:r>
                      <a:endParaRPr lang="ko-KR" altLang="en-US" sz="900" u="none" kern="0" spc="0" dirty="0">
                        <a:solidFill>
                          <a:srgbClr val="0000FF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1" marR="91441" marT="45763" marB="45763" anchor="ctr"/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□</a:t>
                      </a:r>
                      <a:endParaRPr lang="en-US" altLang="ko-KR" sz="9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91441" marR="91441" marT="45763" marB="45763" anchor="ctr"/>
                </a:tc>
                <a:extLst>
                  <a:ext uri="{0D108BD9-81ED-4DB2-BD59-A6C34878D82A}">
                    <a16:rowId xmlns:a16="http://schemas.microsoft.com/office/drawing/2014/main" val="3738891806"/>
                  </a:ext>
                </a:extLst>
              </a:tr>
              <a:tr h="283728"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3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1" marR="91441" marT="45763" marB="45763" anchor="ctr"/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effectLst/>
                        </a:rPr>
                        <a:t>2022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1" marR="91441" marT="45763" marB="45763" anchor="ctr"/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effectLst/>
                        </a:rPr>
                        <a:t>분야별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1" marR="91441" marT="45763" marB="45763" anchor="ctr"/>
                </a:tc>
                <a:tc>
                  <a:txBody>
                    <a:bodyPr/>
                    <a:lstStyle/>
                    <a:p>
                      <a:pPr marL="0" marR="0" lvl="0" indent="0" algn="l" defTabSz="1028700" rtl="0" eaLnBrk="1" fontAlgn="ctr" latinLnBrk="0" hangingPunct="1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kern="0" spc="0" dirty="0">
                          <a:effectLst/>
                        </a:rPr>
                        <a:t>기계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1" marR="91441" marT="45763" marB="45763" anchor="ctr"/>
                </a:tc>
                <a:tc>
                  <a:txBody>
                    <a:bodyPr/>
                    <a:lstStyle/>
                    <a:p>
                      <a:pPr marL="0" marR="0" lvl="0" indent="0" algn="l" defTabSz="1028700" rtl="0" eaLnBrk="1" fontAlgn="ctr" latinLnBrk="0" hangingPunct="1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kern="0" spc="0" dirty="0">
                          <a:effectLst/>
                        </a:rPr>
                        <a:t>2022</a:t>
                      </a:r>
                      <a:r>
                        <a:rPr lang="ko-KR" altLang="en-US" sz="900" kern="0" spc="0" dirty="0">
                          <a:effectLst/>
                        </a:rPr>
                        <a:t>년도 이러닝 콘텐츠 내용전문가 </a:t>
                      </a:r>
                      <a:r>
                        <a:rPr lang="en-US" altLang="ko-KR" sz="900" kern="0" spc="0" dirty="0">
                          <a:effectLst/>
                        </a:rPr>
                        <a:t>(</a:t>
                      </a:r>
                      <a:r>
                        <a:rPr lang="ko-KR" altLang="en-US" sz="900" kern="0" spc="0" dirty="0">
                          <a:effectLst/>
                        </a:rPr>
                        <a:t>기계 분야</a:t>
                      </a:r>
                      <a:r>
                        <a:rPr lang="en-US" altLang="ko-KR" sz="900" kern="0" spc="0" dirty="0">
                          <a:effectLst/>
                        </a:rPr>
                        <a:t>) </a:t>
                      </a:r>
                      <a:r>
                        <a:rPr lang="ko-KR" altLang="en-US" sz="900" kern="0" spc="0" dirty="0">
                          <a:effectLst/>
                        </a:rPr>
                        <a:t>모집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1" marR="91441" marT="45763" marB="45763" anchor="ctr"/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effectLst/>
                        </a:rPr>
                        <a:t>20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1" marR="91441" marT="45763" marB="45763" anchor="ctr"/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effectLst/>
                        </a:rPr>
                        <a:t>15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1" marR="91441" marT="45763" marB="45763" anchor="ctr"/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u="none" kern="0" spc="0" dirty="0">
                          <a:effectLst/>
                        </a:rPr>
                        <a:t>Y</a:t>
                      </a:r>
                      <a:endParaRPr lang="ko-KR" altLang="en-US" sz="900" u="none" kern="0" spc="0" dirty="0">
                        <a:solidFill>
                          <a:srgbClr val="0000FF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1" marR="91441" marT="45763" marB="45763" anchor="ctr"/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□</a:t>
                      </a:r>
                      <a:endParaRPr lang="en-US" altLang="ko-KR" sz="9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91441" marR="91441" marT="45763" marB="45763" anchor="ctr"/>
                </a:tc>
                <a:extLst>
                  <a:ext uri="{0D108BD9-81ED-4DB2-BD59-A6C34878D82A}">
                    <a16:rowId xmlns:a16="http://schemas.microsoft.com/office/drawing/2014/main" val="1664926399"/>
                  </a:ext>
                </a:extLst>
              </a:tr>
              <a:tr h="283728"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2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1" marR="91441" marT="45763" marB="45763" anchor="ctr"/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effectLst/>
                        </a:rPr>
                        <a:t>2021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1" marR="91441" marT="45763" marB="45763" anchor="ctr"/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effectLst/>
                        </a:rPr>
                        <a:t>통합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1" marR="91441" marT="45763" marB="45763" anchor="ctr"/>
                </a:tc>
                <a:tc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effectLst/>
                        </a:rPr>
                        <a:t>통합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1" marR="91441" marT="45763" marB="45763" anchor="ctr"/>
                </a:tc>
                <a:tc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effectLst/>
                        </a:rPr>
                        <a:t>2021</a:t>
                      </a:r>
                      <a:r>
                        <a:rPr lang="ko-KR" altLang="en-US" sz="900" kern="0" spc="0" dirty="0">
                          <a:effectLst/>
                        </a:rPr>
                        <a:t>년도 이러닝 콘텐츠 내용전문가 </a:t>
                      </a:r>
                      <a:r>
                        <a:rPr lang="en-US" altLang="ko-KR" sz="900" kern="0" spc="0" dirty="0">
                          <a:effectLst/>
                        </a:rPr>
                        <a:t>(</a:t>
                      </a:r>
                      <a:r>
                        <a:rPr lang="ko-KR" altLang="en-US" sz="900" kern="0" spc="0" dirty="0">
                          <a:effectLst/>
                        </a:rPr>
                        <a:t>분야 통합</a:t>
                      </a:r>
                      <a:r>
                        <a:rPr lang="en-US" altLang="ko-KR" sz="900" kern="0" spc="0" dirty="0">
                          <a:effectLst/>
                        </a:rPr>
                        <a:t>) 2</a:t>
                      </a:r>
                      <a:r>
                        <a:rPr lang="ko-KR" altLang="en-US" sz="900" kern="0" spc="0" dirty="0">
                          <a:effectLst/>
                        </a:rPr>
                        <a:t>차 모집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1" marR="91441" marT="45763" marB="45763" anchor="ctr"/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effectLst/>
                        </a:rPr>
                        <a:t>20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1" marR="91441" marT="45763" marB="45763" anchor="ctr"/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effectLst/>
                        </a:rPr>
                        <a:t>21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1" marR="91441" marT="45763" marB="45763" anchor="ctr"/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u="none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</a:rPr>
                        <a:t>N</a:t>
                      </a:r>
                      <a:endParaRPr lang="ko-KR" altLang="en-US" sz="900" u="none" kern="0" spc="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1" marR="91441" marT="45763" marB="45763" anchor="ctr"/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□</a:t>
                      </a:r>
                      <a:endParaRPr lang="en-US" altLang="ko-KR" sz="9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91441" marR="91441" marT="45763" marB="45763" anchor="ctr"/>
                </a:tc>
                <a:extLst>
                  <a:ext uri="{0D108BD9-81ED-4DB2-BD59-A6C34878D82A}">
                    <a16:rowId xmlns:a16="http://schemas.microsoft.com/office/drawing/2014/main" val="2209841898"/>
                  </a:ext>
                </a:extLst>
              </a:tr>
              <a:tr h="283728"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1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1" marR="91441" marT="45763" marB="45763" anchor="ctr"/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effectLst/>
                        </a:rPr>
                        <a:t>2021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1" marR="91441" marT="45763" marB="45763" anchor="ctr"/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effectLst/>
                        </a:rPr>
                        <a:t>통합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1" marR="91441" marT="45763" marB="45763" anchor="ctr"/>
                </a:tc>
                <a:tc>
                  <a:txBody>
                    <a:bodyPr/>
                    <a:lstStyle/>
                    <a:p>
                      <a:pPr marL="0" marR="0" lvl="0" indent="0" algn="l" defTabSz="1028700" rtl="0" eaLnBrk="1" fontAlgn="ctr" latinLnBrk="0" hangingPunct="1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kern="0" spc="0" dirty="0">
                          <a:effectLst/>
                        </a:rPr>
                        <a:t>통합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1" marR="91441" marT="45763" marB="45763" anchor="ctr"/>
                </a:tc>
                <a:tc>
                  <a:txBody>
                    <a:bodyPr/>
                    <a:lstStyle/>
                    <a:p>
                      <a:pPr marL="0" marR="0" lvl="0" indent="0" algn="l" defTabSz="1028700" rtl="0" eaLnBrk="1" fontAlgn="ctr" latinLnBrk="0" hangingPunct="1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kern="0" spc="0" dirty="0">
                          <a:effectLst/>
                        </a:rPr>
                        <a:t>2021</a:t>
                      </a:r>
                      <a:r>
                        <a:rPr lang="ko-KR" altLang="en-US" sz="900" kern="0" spc="0" dirty="0">
                          <a:effectLst/>
                        </a:rPr>
                        <a:t>년도 이러닝 콘텐츠 내용전문가 </a:t>
                      </a:r>
                      <a:r>
                        <a:rPr lang="en-US" altLang="ko-KR" sz="900" kern="0" spc="0" dirty="0">
                          <a:effectLst/>
                        </a:rPr>
                        <a:t>(</a:t>
                      </a:r>
                      <a:r>
                        <a:rPr lang="ko-KR" altLang="en-US" sz="900" kern="0" spc="0" dirty="0">
                          <a:effectLst/>
                        </a:rPr>
                        <a:t>분야 통합</a:t>
                      </a:r>
                      <a:r>
                        <a:rPr lang="en-US" altLang="ko-KR" sz="900" kern="0" spc="0" dirty="0">
                          <a:effectLst/>
                        </a:rPr>
                        <a:t>) 1</a:t>
                      </a:r>
                      <a:r>
                        <a:rPr lang="ko-KR" altLang="en-US" sz="900" kern="0" spc="0" dirty="0">
                          <a:effectLst/>
                        </a:rPr>
                        <a:t>차 모집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1" marR="91441" marT="45763" marB="45763" anchor="ctr"/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ctr" latinLnBrk="0" hangingPunct="1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kern="0" spc="0" dirty="0">
                          <a:effectLst/>
                        </a:rPr>
                        <a:t>5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1" marR="91441" marT="45763" marB="45763" anchor="ctr"/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ctr" latinLnBrk="0" hangingPunct="1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kern="0" spc="0" dirty="0">
                          <a:effectLst/>
                        </a:rPr>
                        <a:t>24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1" marR="91441" marT="45763" marB="45763" anchor="ctr"/>
                </a:tc>
                <a:tc>
                  <a:txBody>
                    <a:bodyPr/>
                    <a:lstStyle/>
                    <a:p>
                      <a:pPr marL="0" marR="0" lvl="0" indent="0" algn="ctr" defTabSz="1028700" rtl="0" eaLnBrk="1" fontAlgn="ctr" latinLnBrk="0" hangingPunct="1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u="none" kern="0" spc="0" dirty="0">
                          <a:effectLst/>
                        </a:rPr>
                        <a:t>Y</a:t>
                      </a:r>
                      <a:endParaRPr lang="ko-KR" altLang="en-US" sz="900" u="none" kern="0" spc="0" dirty="0">
                        <a:solidFill>
                          <a:srgbClr val="0000FF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91441" marR="91441" marT="45763" marB="45763" anchor="ctr"/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□</a:t>
                      </a:r>
                      <a:endParaRPr lang="en-US" altLang="ko-KR" sz="9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91441" marR="91441" marT="45763" marB="45763" anchor="ctr"/>
                </a:tc>
                <a:extLst>
                  <a:ext uri="{0D108BD9-81ED-4DB2-BD59-A6C34878D82A}">
                    <a16:rowId xmlns:a16="http://schemas.microsoft.com/office/drawing/2014/main" val="1434520708"/>
                  </a:ext>
                </a:extLst>
              </a:tr>
            </a:tbl>
          </a:graphicData>
        </a:graphic>
      </p:graphicFrame>
      <p:sp>
        <p:nvSpPr>
          <p:cNvPr id="69739" name="TextBox 4">
            <a:extLst>
              <a:ext uri="{FF2B5EF4-FFF2-40B4-BE49-F238E27FC236}">
                <a16:creationId xmlns:a16="http://schemas.microsoft.com/office/drawing/2014/main" id="{FEC560B1-3800-4F6F-9152-8C5818DAF3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18425" y="2559050"/>
            <a:ext cx="241300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ko-KR" sz="1000">
                <a:latin typeface="Arial" panose="020B0604020202020204" pitchFamily="34" charset="0"/>
                <a:ea typeface="바탕체" panose="02030609000101010101" pitchFamily="17" charset="-127"/>
              </a:rPr>
              <a:t>v</a:t>
            </a:r>
            <a:endParaRPr lang="ko-KR" altLang="en-US" sz="1000">
              <a:latin typeface="Arial" panose="020B0604020202020204" pitchFamily="34" charset="0"/>
              <a:ea typeface="바탕체" panose="02030609000101010101" pitchFamily="17" charset="-127"/>
            </a:endParaRPr>
          </a:p>
        </p:txBody>
      </p:sp>
      <p:sp>
        <p:nvSpPr>
          <p:cNvPr id="69740" name="TextBox 26">
            <a:extLst>
              <a:ext uri="{FF2B5EF4-FFF2-40B4-BE49-F238E27FC236}">
                <a16:creationId xmlns:a16="http://schemas.microsoft.com/office/drawing/2014/main" id="{D1ADCCC7-653D-43B3-9083-481744E741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18425" y="2847975"/>
            <a:ext cx="241300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ko-KR" sz="1000">
                <a:latin typeface="Arial" panose="020B0604020202020204" pitchFamily="34" charset="0"/>
                <a:ea typeface="바탕체" panose="02030609000101010101" pitchFamily="17" charset="-127"/>
              </a:rPr>
              <a:t>v</a:t>
            </a:r>
            <a:endParaRPr lang="ko-KR" altLang="en-US" sz="1000">
              <a:latin typeface="Arial" panose="020B0604020202020204" pitchFamily="34" charset="0"/>
              <a:ea typeface="바탕체" panose="02030609000101010101" pitchFamily="17" charset="-127"/>
            </a:endParaRPr>
          </a:p>
        </p:txBody>
      </p:sp>
      <p:grpSp>
        <p:nvGrpSpPr>
          <p:cNvPr id="69741" name="그룹 121">
            <a:extLst>
              <a:ext uri="{FF2B5EF4-FFF2-40B4-BE49-F238E27FC236}">
                <a16:creationId xmlns:a16="http://schemas.microsoft.com/office/drawing/2014/main" id="{C2AAE7AC-B89B-44C7-93FD-63845CC5D043}"/>
              </a:ext>
            </a:extLst>
          </p:cNvPr>
          <p:cNvGrpSpPr>
            <a:grpSpLocks/>
          </p:cNvGrpSpPr>
          <p:nvPr/>
        </p:nvGrpSpPr>
        <p:grpSpPr bwMode="auto">
          <a:xfrm>
            <a:off x="5008563" y="1387475"/>
            <a:ext cx="200025" cy="246062"/>
            <a:chOff x="2012774" y="1438295"/>
            <a:chExt cx="200368" cy="245280"/>
          </a:xfrm>
        </p:grpSpPr>
        <p:sp>
          <p:nvSpPr>
            <p:cNvPr id="26" name="Google Shape;2970;p125">
              <a:extLst>
                <a:ext uri="{FF2B5EF4-FFF2-40B4-BE49-F238E27FC236}">
                  <a16:creationId xmlns:a16="http://schemas.microsoft.com/office/drawing/2014/main" id="{65627C51-8F07-4522-A61A-06F932BB3C73}"/>
                </a:ext>
              </a:extLst>
            </p:cNvPr>
            <p:cNvSpPr/>
            <p:nvPr/>
          </p:nvSpPr>
          <p:spPr>
            <a:xfrm>
              <a:off x="2012774" y="1463614"/>
              <a:ext cx="200368" cy="19938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lIns="91425" tIns="45700" rIns="91425" bIns="45700"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  <a:defRPr/>
              </a:pPr>
              <a:endParaRPr kumimoji="0" sz="800" dirty="0">
                <a:solidFill>
                  <a:prstClr val="white"/>
                </a:solidFill>
                <a:latin typeface="맑은 고딕" panose="020F0502020204030204"/>
                <a:ea typeface="+mn-ea"/>
                <a:cs typeface="Arial"/>
                <a:sym typeface="Arial"/>
              </a:endParaRPr>
            </a:p>
          </p:txBody>
        </p:sp>
        <p:sp>
          <p:nvSpPr>
            <p:cNvPr id="69788" name="Google Shape;423;p35">
              <a:extLst>
                <a:ext uri="{FF2B5EF4-FFF2-40B4-BE49-F238E27FC236}">
                  <a16:creationId xmlns:a16="http://schemas.microsoft.com/office/drawing/2014/main" id="{ADE3583C-7E3D-4E2D-857B-8B00CA138C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745" y="1438295"/>
              <a:ext cx="189237" cy="245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14:hiddenLine>
              </a:ext>
            </a:extLst>
          </p:spPr>
          <p:txBody>
            <a:bodyPr lIns="0" tIns="45700" rIns="0" bIns="45700" anchor="ctr"/>
            <a:lstStyle>
              <a:lvl1pPr latinLnBrk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kumimoji="0" lang="en-US" altLang="ko-KR" sz="800">
                  <a:solidFill>
                    <a:srgbClr val="FFFFFF"/>
                  </a:solidFill>
                  <a:cs typeface="Arial" panose="020B0604020202020204" pitchFamily="34" charset="0"/>
                  <a:sym typeface="Arial" panose="020B0604020202020204" pitchFamily="34" charset="0"/>
                </a:rPr>
                <a:t>1</a:t>
              </a:r>
              <a:endParaRPr kumimoji="0" lang="ko-KR" altLang="ko-KR" sz="800">
                <a:solidFill>
                  <a:srgbClr val="FFFFFF"/>
                </a:solidFill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69742" name="그룹 121">
            <a:extLst>
              <a:ext uri="{FF2B5EF4-FFF2-40B4-BE49-F238E27FC236}">
                <a16:creationId xmlns:a16="http://schemas.microsoft.com/office/drawing/2014/main" id="{22E8E5D8-AF8D-4686-81B7-71B04C6E3092}"/>
              </a:ext>
            </a:extLst>
          </p:cNvPr>
          <p:cNvGrpSpPr>
            <a:grpSpLocks/>
          </p:cNvGrpSpPr>
          <p:nvPr/>
        </p:nvGrpSpPr>
        <p:grpSpPr bwMode="auto">
          <a:xfrm>
            <a:off x="7461250" y="1249362"/>
            <a:ext cx="200025" cy="246063"/>
            <a:chOff x="2012774" y="1438295"/>
            <a:chExt cx="200368" cy="245280"/>
          </a:xfrm>
        </p:grpSpPr>
        <p:sp>
          <p:nvSpPr>
            <p:cNvPr id="29" name="Google Shape;2970;p125">
              <a:extLst>
                <a:ext uri="{FF2B5EF4-FFF2-40B4-BE49-F238E27FC236}">
                  <a16:creationId xmlns:a16="http://schemas.microsoft.com/office/drawing/2014/main" id="{EC116450-519C-429A-A439-98463B73C2E4}"/>
                </a:ext>
              </a:extLst>
            </p:cNvPr>
            <p:cNvSpPr/>
            <p:nvPr/>
          </p:nvSpPr>
          <p:spPr>
            <a:xfrm>
              <a:off x="2012774" y="1463614"/>
              <a:ext cx="200368" cy="19938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lIns="91425" tIns="45700" rIns="91425" bIns="45700"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  <a:defRPr/>
              </a:pPr>
              <a:endParaRPr kumimoji="0" sz="800" dirty="0">
                <a:solidFill>
                  <a:prstClr val="white"/>
                </a:solidFill>
                <a:latin typeface="맑은 고딕" panose="020F0502020204030204"/>
                <a:ea typeface="+mn-ea"/>
                <a:cs typeface="Arial"/>
                <a:sym typeface="Arial"/>
              </a:endParaRPr>
            </a:p>
          </p:txBody>
        </p:sp>
        <p:sp>
          <p:nvSpPr>
            <p:cNvPr id="69786" name="Google Shape;423;p35">
              <a:extLst>
                <a:ext uri="{FF2B5EF4-FFF2-40B4-BE49-F238E27FC236}">
                  <a16:creationId xmlns:a16="http://schemas.microsoft.com/office/drawing/2014/main" id="{C09E31E0-BDB1-4C02-9214-B9A49A1443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745" y="1438295"/>
              <a:ext cx="189237" cy="245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14:hiddenLine>
              </a:ext>
            </a:extLst>
          </p:spPr>
          <p:txBody>
            <a:bodyPr lIns="0" tIns="45700" rIns="0" bIns="45700" anchor="ctr"/>
            <a:lstStyle>
              <a:lvl1pPr latinLnBrk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kumimoji="0" lang="en-US" altLang="ko-KR" sz="800">
                  <a:solidFill>
                    <a:srgbClr val="FFFFFF"/>
                  </a:solidFill>
                  <a:cs typeface="Arial" panose="020B0604020202020204" pitchFamily="34" charset="0"/>
                  <a:sym typeface="Arial" panose="020B0604020202020204" pitchFamily="34" charset="0"/>
                </a:rPr>
                <a:t>2</a:t>
              </a:r>
              <a:endParaRPr kumimoji="0" lang="ko-KR" altLang="ko-KR" sz="800">
                <a:solidFill>
                  <a:srgbClr val="FFFFFF"/>
                </a:solidFill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69743" name="그룹 121">
            <a:extLst>
              <a:ext uri="{FF2B5EF4-FFF2-40B4-BE49-F238E27FC236}">
                <a16:creationId xmlns:a16="http://schemas.microsoft.com/office/drawing/2014/main" id="{4DED55DD-1067-4618-A5AF-6AFC908311E9}"/>
              </a:ext>
            </a:extLst>
          </p:cNvPr>
          <p:cNvGrpSpPr>
            <a:grpSpLocks/>
          </p:cNvGrpSpPr>
          <p:nvPr/>
        </p:nvGrpSpPr>
        <p:grpSpPr bwMode="auto">
          <a:xfrm>
            <a:off x="6958013" y="1644650"/>
            <a:ext cx="200025" cy="246062"/>
            <a:chOff x="2012774" y="1438295"/>
            <a:chExt cx="200368" cy="245280"/>
          </a:xfrm>
        </p:grpSpPr>
        <p:sp>
          <p:nvSpPr>
            <p:cNvPr id="32" name="Google Shape;2970;p125">
              <a:extLst>
                <a:ext uri="{FF2B5EF4-FFF2-40B4-BE49-F238E27FC236}">
                  <a16:creationId xmlns:a16="http://schemas.microsoft.com/office/drawing/2014/main" id="{77E678F8-129A-4791-A2F1-853F1478B9A4}"/>
                </a:ext>
              </a:extLst>
            </p:cNvPr>
            <p:cNvSpPr/>
            <p:nvPr/>
          </p:nvSpPr>
          <p:spPr>
            <a:xfrm>
              <a:off x="2012774" y="1463614"/>
              <a:ext cx="200368" cy="19938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lIns="91425" tIns="45700" rIns="91425" bIns="45700"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  <a:defRPr/>
              </a:pPr>
              <a:endParaRPr kumimoji="0" sz="800" dirty="0">
                <a:solidFill>
                  <a:prstClr val="white"/>
                </a:solidFill>
                <a:latin typeface="맑은 고딕" panose="020F0502020204030204"/>
                <a:ea typeface="+mn-ea"/>
                <a:cs typeface="Arial"/>
                <a:sym typeface="Arial"/>
              </a:endParaRPr>
            </a:p>
          </p:txBody>
        </p:sp>
        <p:sp>
          <p:nvSpPr>
            <p:cNvPr id="69784" name="Google Shape;423;p35">
              <a:extLst>
                <a:ext uri="{FF2B5EF4-FFF2-40B4-BE49-F238E27FC236}">
                  <a16:creationId xmlns:a16="http://schemas.microsoft.com/office/drawing/2014/main" id="{FA3274B9-3F0A-4C63-BD1D-4C9E481C48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745" y="1438295"/>
              <a:ext cx="189237" cy="245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14:hiddenLine>
              </a:ext>
            </a:extLst>
          </p:spPr>
          <p:txBody>
            <a:bodyPr lIns="0" tIns="45700" rIns="0" bIns="45700" anchor="ctr"/>
            <a:lstStyle>
              <a:lvl1pPr latinLnBrk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kumimoji="0" lang="en-US" altLang="ko-KR" sz="800">
                  <a:solidFill>
                    <a:srgbClr val="FFFFFF"/>
                  </a:solidFill>
                  <a:cs typeface="Arial" panose="020B0604020202020204" pitchFamily="34" charset="0"/>
                  <a:sym typeface="Arial" panose="020B0604020202020204" pitchFamily="34" charset="0"/>
                </a:rPr>
                <a:t>3</a:t>
              </a:r>
              <a:endParaRPr kumimoji="0" lang="ko-KR" altLang="ko-KR" sz="800">
                <a:solidFill>
                  <a:srgbClr val="FFFFFF"/>
                </a:solidFill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69744" name="그룹 121">
            <a:extLst>
              <a:ext uri="{FF2B5EF4-FFF2-40B4-BE49-F238E27FC236}">
                <a16:creationId xmlns:a16="http://schemas.microsoft.com/office/drawing/2014/main" id="{F8E98E27-E658-45B0-B5AB-DEDBC0F773EF}"/>
              </a:ext>
            </a:extLst>
          </p:cNvPr>
          <p:cNvGrpSpPr>
            <a:grpSpLocks/>
          </p:cNvGrpSpPr>
          <p:nvPr/>
        </p:nvGrpSpPr>
        <p:grpSpPr bwMode="auto">
          <a:xfrm>
            <a:off x="590550" y="1887537"/>
            <a:ext cx="200025" cy="246063"/>
            <a:chOff x="2012774" y="1438295"/>
            <a:chExt cx="200368" cy="245280"/>
          </a:xfrm>
        </p:grpSpPr>
        <p:sp>
          <p:nvSpPr>
            <p:cNvPr id="35" name="Google Shape;2970;p125">
              <a:extLst>
                <a:ext uri="{FF2B5EF4-FFF2-40B4-BE49-F238E27FC236}">
                  <a16:creationId xmlns:a16="http://schemas.microsoft.com/office/drawing/2014/main" id="{9FE96117-D5F4-4635-8950-A0F1709E4237}"/>
                </a:ext>
              </a:extLst>
            </p:cNvPr>
            <p:cNvSpPr/>
            <p:nvPr/>
          </p:nvSpPr>
          <p:spPr>
            <a:xfrm>
              <a:off x="2012774" y="1463614"/>
              <a:ext cx="200368" cy="19938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lIns="91425" tIns="45700" rIns="91425" bIns="45700"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  <a:defRPr/>
              </a:pPr>
              <a:endParaRPr kumimoji="0" sz="800" dirty="0">
                <a:solidFill>
                  <a:prstClr val="white"/>
                </a:solidFill>
                <a:latin typeface="맑은 고딕" panose="020F0502020204030204"/>
                <a:ea typeface="+mn-ea"/>
                <a:cs typeface="Arial"/>
                <a:sym typeface="Arial"/>
              </a:endParaRPr>
            </a:p>
          </p:txBody>
        </p:sp>
        <p:sp>
          <p:nvSpPr>
            <p:cNvPr id="69782" name="Google Shape;423;p35">
              <a:extLst>
                <a:ext uri="{FF2B5EF4-FFF2-40B4-BE49-F238E27FC236}">
                  <a16:creationId xmlns:a16="http://schemas.microsoft.com/office/drawing/2014/main" id="{AAB0EAC7-8DB7-4276-BAF1-A5BFB6895B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745" y="1438295"/>
              <a:ext cx="189237" cy="245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14:hiddenLine>
              </a:ext>
            </a:extLst>
          </p:spPr>
          <p:txBody>
            <a:bodyPr lIns="0" tIns="45700" rIns="0" bIns="45700" anchor="ctr"/>
            <a:lstStyle>
              <a:lvl1pPr latinLnBrk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kumimoji="0" lang="en-US" altLang="ko-KR" sz="800">
                  <a:solidFill>
                    <a:srgbClr val="FFFFFF"/>
                  </a:solidFill>
                  <a:cs typeface="Arial" panose="020B0604020202020204" pitchFamily="34" charset="0"/>
                  <a:sym typeface="Arial" panose="020B0604020202020204" pitchFamily="34" charset="0"/>
                </a:rPr>
                <a:t>4</a:t>
              </a:r>
              <a:endParaRPr kumimoji="0" lang="ko-KR" altLang="ko-KR" sz="800">
                <a:solidFill>
                  <a:srgbClr val="FFFFFF"/>
                </a:solidFill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69745" name="그룹 121">
            <a:extLst>
              <a:ext uri="{FF2B5EF4-FFF2-40B4-BE49-F238E27FC236}">
                <a16:creationId xmlns:a16="http://schemas.microsoft.com/office/drawing/2014/main" id="{6C63A663-7665-402E-8F0D-2576A88E87AE}"/>
              </a:ext>
            </a:extLst>
          </p:cNvPr>
          <p:cNvGrpSpPr>
            <a:grpSpLocks/>
          </p:cNvGrpSpPr>
          <p:nvPr/>
        </p:nvGrpSpPr>
        <p:grpSpPr bwMode="auto">
          <a:xfrm>
            <a:off x="7607300" y="2516187"/>
            <a:ext cx="200025" cy="246063"/>
            <a:chOff x="2012774" y="1438295"/>
            <a:chExt cx="200368" cy="245280"/>
          </a:xfrm>
        </p:grpSpPr>
        <p:sp>
          <p:nvSpPr>
            <p:cNvPr id="38" name="Google Shape;2970;p125">
              <a:extLst>
                <a:ext uri="{FF2B5EF4-FFF2-40B4-BE49-F238E27FC236}">
                  <a16:creationId xmlns:a16="http://schemas.microsoft.com/office/drawing/2014/main" id="{4BCDD5C5-DAD9-4AD4-AB9F-7819D629FF0D}"/>
                </a:ext>
              </a:extLst>
            </p:cNvPr>
            <p:cNvSpPr/>
            <p:nvPr/>
          </p:nvSpPr>
          <p:spPr>
            <a:xfrm>
              <a:off x="2012774" y="1463614"/>
              <a:ext cx="200368" cy="19938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lIns="91425" tIns="45700" rIns="91425" bIns="45700"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  <a:defRPr/>
              </a:pPr>
              <a:endParaRPr kumimoji="0" sz="800" dirty="0">
                <a:solidFill>
                  <a:prstClr val="white"/>
                </a:solidFill>
                <a:latin typeface="맑은 고딕" panose="020F0502020204030204"/>
                <a:ea typeface="+mn-ea"/>
                <a:cs typeface="Arial"/>
                <a:sym typeface="Arial"/>
              </a:endParaRPr>
            </a:p>
          </p:txBody>
        </p:sp>
        <p:sp>
          <p:nvSpPr>
            <p:cNvPr id="69780" name="Google Shape;423;p35">
              <a:extLst>
                <a:ext uri="{FF2B5EF4-FFF2-40B4-BE49-F238E27FC236}">
                  <a16:creationId xmlns:a16="http://schemas.microsoft.com/office/drawing/2014/main" id="{1CED0A29-56F3-4A13-BDB9-48AA71BF30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745" y="1438295"/>
              <a:ext cx="189237" cy="245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14:hiddenLine>
              </a:ext>
            </a:extLst>
          </p:spPr>
          <p:txBody>
            <a:bodyPr lIns="0" tIns="45700" rIns="0" bIns="45700" anchor="ctr"/>
            <a:lstStyle>
              <a:lvl1pPr latinLnBrk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kumimoji="0" lang="en-US" altLang="ko-KR" sz="800">
                  <a:solidFill>
                    <a:srgbClr val="FFFFFF"/>
                  </a:solidFill>
                  <a:cs typeface="Arial" panose="020B0604020202020204" pitchFamily="34" charset="0"/>
                  <a:sym typeface="Arial" panose="020B0604020202020204" pitchFamily="34" charset="0"/>
                </a:rPr>
                <a:t>5</a:t>
              </a:r>
              <a:endParaRPr kumimoji="0" lang="ko-KR" altLang="ko-KR" sz="800">
                <a:solidFill>
                  <a:srgbClr val="FFFFFF"/>
                </a:solidFill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69746" name="Google Shape;1008;p15">
            <a:extLst>
              <a:ext uri="{FF2B5EF4-FFF2-40B4-BE49-F238E27FC236}">
                <a16:creationId xmlns:a16="http://schemas.microsoft.com/office/drawing/2014/main" id="{95087A49-B729-403D-A330-AC322B30B31E}"/>
              </a:ext>
            </a:extLst>
          </p:cNvPr>
          <p:cNvGrpSpPr>
            <a:grpSpLocks/>
          </p:cNvGrpSpPr>
          <p:nvPr/>
        </p:nvGrpSpPr>
        <p:grpSpPr bwMode="auto">
          <a:xfrm>
            <a:off x="7308850" y="4491038"/>
            <a:ext cx="1920875" cy="762000"/>
            <a:chOff x="1467546" y="5473764"/>
            <a:chExt cx="1920609" cy="761548"/>
          </a:xfrm>
        </p:grpSpPr>
        <p:sp>
          <p:nvSpPr>
            <p:cNvPr id="41" name="Google Shape;1009;p15">
              <a:extLst>
                <a:ext uri="{FF2B5EF4-FFF2-40B4-BE49-F238E27FC236}">
                  <a16:creationId xmlns:a16="http://schemas.microsoft.com/office/drawing/2014/main" id="{1B8CE046-6201-4C86-ABC6-AD647D42E730}"/>
                </a:ext>
              </a:extLst>
            </p:cNvPr>
            <p:cNvSpPr/>
            <p:nvPr/>
          </p:nvSpPr>
          <p:spPr>
            <a:xfrm>
              <a:off x="1467546" y="5473764"/>
              <a:ext cx="1920609" cy="761548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bg1">
                  <a:lumMod val="75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  <a:effectLst/>
          </p:spPr>
          <p:txBody>
            <a:bodyPr spcFirstLastPara="1" lIns="91425" tIns="45700" rIns="91425" bIns="45700" anchor="ctr"/>
            <a:lstStyle/>
            <a:p>
              <a:pPr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defRPr/>
              </a:pPr>
              <a:endParaRPr sz="9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9776" name="Google Shape;1011;p15">
              <a:extLst>
                <a:ext uri="{FF2B5EF4-FFF2-40B4-BE49-F238E27FC236}">
                  <a16:creationId xmlns:a16="http://schemas.microsoft.com/office/drawing/2014/main" id="{2A8685BB-70E5-4317-A6C3-82C34DABBCE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81188" y="5588658"/>
              <a:ext cx="1554568" cy="2277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50800" rIns="0" bIns="50800">
              <a:spAutoFit/>
            </a:bodyPr>
            <a:lstStyle>
              <a:lvl1pPr latinLnBrk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latinLnBrk="0">
                <a:lnSpc>
                  <a:spcPct val="130000"/>
                </a:lnSpc>
                <a:spcBef>
                  <a:spcPct val="0"/>
                </a:spcBef>
                <a:buClr>
                  <a:srgbClr val="000000"/>
                </a:buClr>
                <a:buSzPts val="700"/>
                <a:buFont typeface="맑은 고딕" panose="020B0503020000020004" pitchFamily="50" charset="-127"/>
                <a:buNone/>
              </a:pPr>
              <a:r>
                <a:rPr lang="ko-KR" altLang="en-US" sz="700">
                  <a:solidFill>
                    <a:srgbClr val="000000"/>
                  </a:solidFill>
                  <a:sym typeface="맑은 고딕" panose="020B0503020000020004" pitchFamily="50" charset="-127"/>
                </a:rPr>
                <a:t>공고를 게시 하시겠습니까</a:t>
              </a:r>
              <a:r>
                <a:rPr lang="en-US" altLang="ko-KR" sz="700">
                  <a:solidFill>
                    <a:srgbClr val="000000"/>
                  </a:solidFill>
                  <a:sym typeface="맑은 고딕" panose="020B0503020000020004" pitchFamily="50" charset="-127"/>
                </a:rPr>
                <a:t>?</a:t>
              </a:r>
              <a:endParaRPr lang="ko-KR" altLang="ko-KR" sz="1400">
                <a:solidFill>
                  <a:srgbClr val="000000"/>
                </a:solidFill>
                <a:latin typeface="Arial" panose="020B0604020202020204" pitchFamily="34" charset="0"/>
                <a:ea typeface="바탕체" panose="02030609000101010101" pitchFamily="17" charset="-127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43" name="Google Shape;1012;p15">
              <a:extLst>
                <a:ext uri="{FF2B5EF4-FFF2-40B4-BE49-F238E27FC236}">
                  <a16:creationId xmlns:a16="http://schemas.microsoft.com/office/drawing/2014/main" id="{2D6F7EF3-4EEA-42A2-881E-879DEF7F92DE}"/>
                </a:ext>
              </a:extLst>
            </p:cNvPr>
            <p:cNvSpPr/>
            <p:nvPr/>
          </p:nvSpPr>
          <p:spPr>
            <a:xfrm>
              <a:off x="2454834" y="6006848"/>
              <a:ext cx="498406" cy="155483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bg1">
                  <a:lumMod val="75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lIns="91425" tIns="45700" rIns="91425" bIns="45700" anchor="ctr"/>
            <a:lstStyle/>
            <a:p>
              <a:pPr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defRPr/>
              </a:pPr>
              <a:r>
                <a:rPr lang="ko-KR" altLang="en-US" sz="7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취소</a:t>
              </a:r>
              <a:endParaRPr sz="7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4" name="Google Shape;1013;p15">
              <a:extLst>
                <a:ext uri="{FF2B5EF4-FFF2-40B4-BE49-F238E27FC236}">
                  <a16:creationId xmlns:a16="http://schemas.microsoft.com/office/drawing/2014/main" id="{8FD49821-F204-4689-815D-453598F8FC48}"/>
                </a:ext>
              </a:extLst>
            </p:cNvPr>
            <p:cNvSpPr/>
            <p:nvPr/>
          </p:nvSpPr>
          <p:spPr>
            <a:xfrm>
              <a:off x="1831034" y="6006848"/>
              <a:ext cx="498406" cy="155483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bg1">
                  <a:lumMod val="75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lIns="91425" tIns="45700" rIns="91425" bIns="45700" anchor="ctr"/>
            <a:lstStyle/>
            <a:p>
              <a:pPr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defRPr/>
              </a:pPr>
              <a:r>
                <a:rPr lang="ko-KR" altLang="en-US" sz="7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확인</a:t>
              </a:r>
              <a:endParaRPr sz="7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69747" name="Google Shape;1008;p15">
            <a:extLst>
              <a:ext uri="{FF2B5EF4-FFF2-40B4-BE49-F238E27FC236}">
                <a16:creationId xmlns:a16="http://schemas.microsoft.com/office/drawing/2014/main" id="{43A0E3E9-791C-41A4-BBEB-4428B5A78A09}"/>
              </a:ext>
            </a:extLst>
          </p:cNvPr>
          <p:cNvGrpSpPr>
            <a:grpSpLocks/>
          </p:cNvGrpSpPr>
          <p:nvPr/>
        </p:nvGrpSpPr>
        <p:grpSpPr bwMode="auto">
          <a:xfrm>
            <a:off x="7308850" y="5378450"/>
            <a:ext cx="1920875" cy="762000"/>
            <a:chOff x="1467546" y="5473764"/>
            <a:chExt cx="1920609" cy="761548"/>
          </a:xfrm>
        </p:grpSpPr>
        <p:sp>
          <p:nvSpPr>
            <p:cNvPr id="46" name="Google Shape;1009;p15">
              <a:extLst>
                <a:ext uri="{FF2B5EF4-FFF2-40B4-BE49-F238E27FC236}">
                  <a16:creationId xmlns:a16="http://schemas.microsoft.com/office/drawing/2014/main" id="{669B3B84-C3C3-42A4-BE92-C4867CC6105A}"/>
                </a:ext>
              </a:extLst>
            </p:cNvPr>
            <p:cNvSpPr/>
            <p:nvPr/>
          </p:nvSpPr>
          <p:spPr>
            <a:xfrm>
              <a:off x="1467546" y="5473764"/>
              <a:ext cx="1920609" cy="761548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bg1">
                  <a:lumMod val="75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  <a:effectLst/>
          </p:spPr>
          <p:txBody>
            <a:bodyPr spcFirstLastPara="1" lIns="91425" tIns="45700" rIns="91425" bIns="45700" anchor="ctr"/>
            <a:lstStyle/>
            <a:p>
              <a:pPr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defRPr/>
              </a:pPr>
              <a:endParaRPr sz="9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9773" name="Google Shape;1011;p15">
              <a:extLst>
                <a:ext uri="{FF2B5EF4-FFF2-40B4-BE49-F238E27FC236}">
                  <a16:creationId xmlns:a16="http://schemas.microsoft.com/office/drawing/2014/main" id="{1B5F7B0F-2A4C-4B6F-9A6F-53B44AFE5E2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81188" y="5588658"/>
              <a:ext cx="1554568" cy="2277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50800" rIns="0" bIns="50800">
              <a:spAutoFit/>
            </a:bodyPr>
            <a:lstStyle>
              <a:lvl1pPr latinLnBrk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latinLnBrk="0">
                <a:lnSpc>
                  <a:spcPct val="130000"/>
                </a:lnSpc>
                <a:spcBef>
                  <a:spcPct val="0"/>
                </a:spcBef>
                <a:buClr>
                  <a:srgbClr val="000000"/>
                </a:buClr>
                <a:buSzPts val="700"/>
                <a:buFont typeface="맑은 고딕" panose="020B0503020000020004" pitchFamily="50" charset="-127"/>
                <a:buNone/>
              </a:pPr>
              <a:r>
                <a:rPr lang="ko-KR" altLang="en-US" sz="700">
                  <a:solidFill>
                    <a:srgbClr val="000000"/>
                  </a:solidFill>
                  <a:sym typeface="맑은 고딕" panose="020B0503020000020004" pitchFamily="50" charset="-127"/>
                </a:rPr>
                <a:t>공고를 게시했습니다</a:t>
              </a:r>
              <a:r>
                <a:rPr lang="en-US" altLang="ko-KR" sz="700">
                  <a:solidFill>
                    <a:srgbClr val="000000"/>
                  </a:solidFill>
                  <a:sym typeface="맑은 고딕" panose="020B0503020000020004" pitchFamily="50" charset="-127"/>
                </a:rPr>
                <a:t>.</a:t>
              </a:r>
              <a:endParaRPr lang="ko-KR" altLang="ko-KR" sz="1400">
                <a:solidFill>
                  <a:srgbClr val="000000"/>
                </a:solidFill>
                <a:latin typeface="Arial" panose="020B0604020202020204" pitchFamily="34" charset="0"/>
                <a:ea typeface="바탕체" panose="02030609000101010101" pitchFamily="17" charset="-127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49" name="Google Shape;1013;p15">
              <a:extLst>
                <a:ext uri="{FF2B5EF4-FFF2-40B4-BE49-F238E27FC236}">
                  <a16:creationId xmlns:a16="http://schemas.microsoft.com/office/drawing/2014/main" id="{C1E4AC5A-5757-42C9-A65F-175983D79282}"/>
                </a:ext>
              </a:extLst>
            </p:cNvPr>
            <p:cNvSpPr/>
            <p:nvPr/>
          </p:nvSpPr>
          <p:spPr>
            <a:xfrm>
              <a:off x="2737370" y="6006848"/>
              <a:ext cx="498406" cy="155483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bg1">
                  <a:lumMod val="75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lIns="91425" tIns="45700" rIns="91425" bIns="45700" anchor="ctr"/>
            <a:lstStyle/>
            <a:p>
              <a:pPr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defRPr/>
              </a:pPr>
              <a:r>
                <a:rPr lang="ko-KR" altLang="en-US" sz="7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확인</a:t>
              </a:r>
              <a:endParaRPr sz="7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69748" name="Google Shape;1008;p15">
            <a:extLst>
              <a:ext uri="{FF2B5EF4-FFF2-40B4-BE49-F238E27FC236}">
                <a16:creationId xmlns:a16="http://schemas.microsoft.com/office/drawing/2014/main" id="{358A2657-425B-49B9-9871-02E1BAB13B6E}"/>
              </a:ext>
            </a:extLst>
          </p:cNvPr>
          <p:cNvGrpSpPr>
            <a:grpSpLocks/>
          </p:cNvGrpSpPr>
          <p:nvPr/>
        </p:nvGrpSpPr>
        <p:grpSpPr bwMode="auto">
          <a:xfrm>
            <a:off x="9355138" y="4491038"/>
            <a:ext cx="1920875" cy="762000"/>
            <a:chOff x="1467546" y="5473764"/>
            <a:chExt cx="1920609" cy="761548"/>
          </a:xfrm>
        </p:grpSpPr>
        <p:sp>
          <p:nvSpPr>
            <p:cNvPr id="56" name="Google Shape;1009;p15">
              <a:extLst>
                <a:ext uri="{FF2B5EF4-FFF2-40B4-BE49-F238E27FC236}">
                  <a16:creationId xmlns:a16="http://schemas.microsoft.com/office/drawing/2014/main" id="{C1A0CEC6-89EF-4A99-816A-95F803F9BA92}"/>
                </a:ext>
              </a:extLst>
            </p:cNvPr>
            <p:cNvSpPr/>
            <p:nvPr/>
          </p:nvSpPr>
          <p:spPr>
            <a:xfrm>
              <a:off x="1467546" y="5473764"/>
              <a:ext cx="1920609" cy="761548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bg1">
                  <a:lumMod val="75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  <a:effectLst/>
          </p:spPr>
          <p:txBody>
            <a:bodyPr spcFirstLastPara="1" lIns="91425" tIns="45700" rIns="91425" bIns="45700" anchor="ctr"/>
            <a:lstStyle/>
            <a:p>
              <a:pPr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defRPr/>
              </a:pPr>
              <a:endParaRPr sz="9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9769" name="Google Shape;1011;p15">
              <a:extLst>
                <a:ext uri="{FF2B5EF4-FFF2-40B4-BE49-F238E27FC236}">
                  <a16:creationId xmlns:a16="http://schemas.microsoft.com/office/drawing/2014/main" id="{38891A09-7410-464B-82E5-9A6D4397591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81188" y="5588658"/>
              <a:ext cx="1554568" cy="2277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50800" rIns="0" bIns="50800">
              <a:spAutoFit/>
            </a:bodyPr>
            <a:lstStyle>
              <a:lvl1pPr latinLnBrk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latinLnBrk="0">
                <a:lnSpc>
                  <a:spcPct val="130000"/>
                </a:lnSpc>
                <a:spcBef>
                  <a:spcPct val="0"/>
                </a:spcBef>
                <a:buClr>
                  <a:srgbClr val="000000"/>
                </a:buClr>
                <a:buSzPts val="700"/>
                <a:buFont typeface="맑은 고딕" panose="020B0503020000020004" pitchFamily="50" charset="-127"/>
                <a:buNone/>
              </a:pPr>
              <a:r>
                <a:rPr lang="ko-KR" altLang="en-US" sz="700">
                  <a:solidFill>
                    <a:srgbClr val="000000"/>
                  </a:solidFill>
                  <a:sym typeface="맑은 고딕" panose="020B0503020000020004" pitchFamily="50" charset="-127"/>
                </a:rPr>
                <a:t>공고를 비게시 하시겠습니까</a:t>
              </a:r>
              <a:r>
                <a:rPr lang="en-US" altLang="ko-KR" sz="700">
                  <a:solidFill>
                    <a:srgbClr val="000000"/>
                  </a:solidFill>
                  <a:sym typeface="맑은 고딕" panose="020B0503020000020004" pitchFamily="50" charset="-127"/>
                </a:rPr>
                <a:t>?</a:t>
              </a:r>
              <a:endParaRPr lang="ko-KR" altLang="ko-KR" sz="1400">
                <a:solidFill>
                  <a:srgbClr val="000000"/>
                </a:solidFill>
                <a:latin typeface="Arial" panose="020B0604020202020204" pitchFamily="34" charset="0"/>
                <a:ea typeface="바탕체" panose="02030609000101010101" pitchFamily="17" charset="-127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58" name="Google Shape;1012;p15">
              <a:extLst>
                <a:ext uri="{FF2B5EF4-FFF2-40B4-BE49-F238E27FC236}">
                  <a16:creationId xmlns:a16="http://schemas.microsoft.com/office/drawing/2014/main" id="{A7CA4E9B-3D22-4646-8DCA-97DCAB6FF5B8}"/>
                </a:ext>
              </a:extLst>
            </p:cNvPr>
            <p:cNvSpPr/>
            <p:nvPr/>
          </p:nvSpPr>
          <p:spPr>
            <a:xfrm>
              <a:off x="2454834" y="6006848"/>
              <a:ext cx="498406" cy="155483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bg1">
                  <a:lumMod val="75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lIns="91425" tIns="45700" rIns="91425" bIns="45700" anchor="ctr"/>
            <a:lstStyle/>
            <a:p>
              <a:pPr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defRPr/>
              </a:pPr>
              <a:r>
                <a:rPr lang="ko-KR" altLang="en-US" sz="7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취소</a:t>
              </a:r>
              <a:endParaRPr sz="7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9" name="Google Shape;1013;p15">
              <a:extLst>
                <a:ext uri="{FF2B5EF4-FFF2-40B4-BE49-F238E27FC236}">
                  <a16:creationId xmlns:a16="http://schemas.microsoft.com/office/drawing/2014/main" id="{231A7D11-EA9E-418E-946E-7D40176B2309}"/>
                </a:ext>
              </a:extLst>
            </p:cNvPr>
            <p:cNvSpPr/>
            <p:nvPr/>
          </p:nvSpPr>
          <p:spPr>
            <a:xfrm>
              <a:off x="1831033" y="6006848"/>
              <a:ext cx="498406" cy="155483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bg1">
                  <a:lumMod val="75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lIns="91425" tIns="45700" rIns="91425" bIns="45700" anchor="ctr"/>
            <a:lstStyle/>
            <a:p>
              <a:pPr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defRPr/>
              </a:pPr>
              <a:r>
                <a:rPr lang="ko-KR" altLang="en-US" sz="7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확인</a:t>
              </a:r>
              <a:endParaRPr sz="7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69749" name="Google Shape;1008;p15">
            <a:extLst>
              <a:ext uri="{FF2B5EF4-FFF2-40B4-BE49-F238E27FC236}">
                <a16:creationId xmlns:a16="http://schemas.microsoft.com/office/drawing/2014/main" id="{BB797F17-BA55-473C-89BD-40BA222549E1}"/>
              </a:ext>
            </a:extLst>
          </p:cNvPr>
          <p:cNvGrpSpPr>
            <a:grpSpLocks/>
          </p:cNvGrpSpPr>
          <p:nvPr/>
        </p:nvGrpSpPr>
        <p:grpSpPr bwMode="auto">
          <a:xfrm>
            <a:off x="9355138" y="5378450"/>
            <a:ext cx="1920875" cy="762000"/>
            <a:chOff x="1467546" y="5473764"/>
            <a:chExt cx="1920609" cy="761548"/>
          </a:xfrm>
        </p:grpSpPr>
        <p:sp>
          <p:nvSpPr>
            <p:cNvPr id="61" name="Google Shape;1009;p15">
              <a:extLst>
                <a:ext uri="{FF2B5EF4-FFF2-40B4-BE49-F238E27FC236}">
                  <a16:creationId xmlns:a16="http://schemas.microsoft.com/office/drawing/2014/main" id="{7DE13641-9ADB-4301-9879-8E7AF183E3A4}"/>
                </a:ext>
              </a:extLst>
            </p:cNvPr>
            <p:cNvSpPr/>
            <p:nvPr/>
          </p:nvSpPr>
          <p:spPr>
            <a:xfrm>
              <a:off x="1467546" y="5473764"/>
              <a:ext cx="1920609" cy="761548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bg1">
                  <a:lumMod val="75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  <a:effectLst/>
          </p:spPr>
          <p:txBody>
            <a:bodyPr spcFirstLastPara="1" lIns="91425" tIns="45700" rIns="91425" bIns="45700" anchor="ctr"/>
            <a:lstStyle/>
            <a:p>
              <a:pPr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defRPr/>
              </a:pPr>
              <a:endParaRPr sz="9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9766" name="Google Shape;1011;p15">
              <a:extLst>
                <a:ext uri="{FF2B5EF4-FFF2-40B4-BE49-F238E27FC236}">
                  <a16:creationId xmlns:a16="http://schemas.microsoft.com/office/drawing/2014/main" id="{F6C77255-C599-4111-9492-F4357B61A6B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81188" y="5588658"/>
              <a:ext cx="1554568" cy="2277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50800" rIns="0" bIns="50800">
              <a:spAutoFit/>
            </a:bodyPr>
            <a:lstStyle>
              <a:lvl1pPr latinLnBrk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latinLnBrk="0">
                <a:lnSpc>
                  <a:spcPct val="130000"/>
                </a:lnSpc>
                <a:spcBef>
                  <a:spcPct val="0"/>
                </a:spcBef>
                <a:buClr>
                  <a:srgbClr val="000000"/>
                </a:buClr>
                <a:buSzPts val="700"/>
                <a:buFont typeface="맑은 고딕" panose="020B0503020000020004" pitchFamily="50" charset="-127"/>
                <a:buNone/>
              </a:pPr>
              <a:r>
                <a:rPr lang="ko-KR" altLang="en-US" sz="700">
                  <a:solidFill>
                    <a:srgbClr val="000000"/>
                  </a:solidFill>
                  <a:sym typeface="맑은 고딕" panose="020B0503020000020004" pitchFamily="50" charset="-127"/>
                </a:rPr>
                <a:t>공고를 비게시했습니다</a:t>
              </a:r>
              <a:r>
                <a:rPr lang="en-US" altLang="ko-KR" sz="700">
                  <a:solidFill>
                    <a:srgbClr val="000000"/>
                  </a:solidFill>
                  <a:sym typeface="맑은 고딕" panose="020B0503020000020004" pitchFamily="50" charset="-127"/>
                </a:rPr>
                <a:t>.</a:t>
              </a:r>
              <a:endParaRPr lang="ko-KR" altLang="ko-KR" sz="1400">
                <a:solidFill>
                  <a:srgbClr val="000000"/>
                </a:solidFill>
                <a:latin typeface="Arial" panose="020B0604020202020204" pitchFamily="34" charset="0"/>
                <a:ea typeface="바탕체" panose="02030609000101010101" pitchFamily="17" charset="-127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66" name="Google Shape;1013;p15">
              <a:extLst>
                <a:ext uri="{FF2B5EF4-FFF2-40B4-BE49-F238E27FC236}">
                  <a16:creationId xmlns:a16="http://schemas.microsoft.com/office/drawing/2014/main" id="{BA2E4292-B119-4EC6-80E1-FB2D7F7FAFA9}"/>
                </a:ext>
              </a:extLst>
            </p:cNvPr>
            <p:cNvSpPr/>
            <p:nvPr/>
          </p:nvSpPr>
          <p:spPr>
            <a:xfrm>
              <a:off x="2737370" y="6006848"/>
              <a:ext cx="498406" cy="155483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bg1">
                  <a:lumMod val="75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lIns="91425" tIns="45700" rIns="91425" bIns="45700" anchor="ctr"/>
            <a:lstStyle/>
            <a:p>
              <a:pPr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defRPr/>
              </a:pPr>
              <a:r>
                <a:rPr lang="ko-KR" altLang="en-US" sz="7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확인</a:t>
              </a:r>
              <a:endParaRPr sz="7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69750" name="그룹 121">
            <a:extLst>
              <a:ext uri="{FF2B5EF4-FFF2-40B4-BE49-F238E27FC236}">
                <a16:creationId xmlns:a16="http://schemas.microsoft.com/office/drawing/2014/main" id="{80E3BBC9-7C66-47FA-A037-81380505330C}"/>
              </a:ext>
            </a:extLst>
          </p:cNvPr>
          <p:cNvGrpSpPr>
            <a:grpSpLocks/>
          </p:cNvGrpSpPr>
          <p:nvPr/>
        </p:nvGrpSpPr>
        <p:grpSpPr bwMode="auto">
          <a:xfrm>
            <a:off x="7213600" y="4354513"/>
            <a:ext cx="200025" cy="246062"/>
            <a:chOff x="2012774" y="1438295"/>
            <a:chExt cx="200368" cy="245280"/>
          </a:xfrm>
        </p:grpSpPr>
        <p:sp>
          <p:nvSpPr>
            <p:cNvPr id="68" name="Google Shape;2970;p125">
              <a:extLst>
                <a:ext uri="{FF2B5EF4-FFF2-40B4-BE49-F238E27FC236}">
                  <a16:creationId xmlns:a16="http://schemas.microsoft.com/office/drawing/2014/main" id="{8EA87DCA-30EC-4D42-AF7F-7C7C15F18ABA}"/>
                </a:ext>
              </a:extLst>
            </p:cNvPr>
            <p:cNvSpPr/>
            <p:nvPr/>
          </p:nvSpPr>
          <p:spPr>
            <a:xfrm>
              <a:off x="2012774" y="1463614"/>
              <a:ext cx="200368" cy="19938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lIns="91425" tIns="45700" rIns="91425" bIns="45700"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  <a:defRPr/>
              </a:pPr>
              <a:endParaRPr kumimoji="0" sz="800" dirty="0">
                <a:solidFill>
                  <a:prstClr val="white"/>
                </a:solidFill>
                <a:latin typeface="맑은 고딕" panose="020F0502020204030204"/>
                <a:ea typeface="+mn-ea"/>
                <a:cs typeface="Arial"/>
                <a:sym typeface="Arial"/>
              </a:endParaRPr>
            </a:p>
          </p:txBody>
        </p:sp>
        <p:sp>
          <p:nvSpPr>
            <p:cNvPr id="69764" name="Google Shape;423;p35">
              <a:extLst>
                <a:ext uri="{FF2B5EF4-FFF2-40B4-BE49-F238E27FC236}">
                  <a16:creationId xmlns:a16="http://schemas.microsoft.com/office/drawing/2014/main" id="{0D489CD2-70E8-49DB-8253-A162B29B15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745" y="1438295"/>
              <a:ext cx="189237" cy="245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14:hiddenLine>
              </a:ext>
            </a:extLst>
          </p:spPr>
          <p:txBody>
            <a:bodyPr lIns="0" tIns="45700" rIns="0" bIns="45700" anchor="ctr"/>
            <a:lstStyle>
              <a:lvl1pPr latinLnBrk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kumimoji="0" lang="en-US" altLang="ko-KR" sz="800">
                  <a:solidFill>
                    <a:srgbClr val="FFFFFF"/>
                  </a:solidFill>
                  <a:cs typeface="Arial" panose="020B0604020202020204" pitchFamily="34" charset="0"/>
                  <a:sym typeface="Arial" panose="020B0604020202020204" pitchFamily="34" charset="0"/>
                </a:rPr>
                <a:t>5-1</a:t>
              </a:r>
              <a:endParaRPr kumimoji="0" lang="ko-KR" altLang="ko-KR" sz="800">
                <a:solidFill>
                  <a:srgbClr val="FFFFFF"/>
                </a:solidFill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69751" name="그룹 121">
            <a:extLst>
              <a:ext uri="{FF2B5EF4-FFF2-40B4-BE49-F238E27FC236}">
                <a16:creationId xmlns:a16="http://schemas.microsoft.com/office/drawing/2014/main" id="{D1264E7D-3CD0-4D51-A4FF-7F3893A3E34E}"/>
              </a:ext>
            </a:extLst>
          </p:cNvPr>
          <p:cNvGrpSpPr>
            <a:grpSpLocks/>
          </p:cNvGrpSpPr>
          <p:nvPr/>
        </p:nvGrpSpPr>
        <p:grpSpPr bwMode="auto">
          <a:xfrm>
            <a:off x="7207250" y="5313363"/>
            <a:ext cx="200025" cy="246062"/>
            <a:chOff x="2012774" y="1438295"/>
            <a:chExt cx="200368" cy="245280"/>
          </a:xfrm>
        </p:grpSpPr>
        <p:sp>
          <p:nvSpPr>
            <p:cNvPr id="75" name="Google Shape;2970;p125">
              <a:extLst>
                <a:ext uri="{FF2B5EF4-FFF2-40B4-BE49-F238E27FC236}">
                  <a16:creationId xmlns:a16="http://schemas.microsoft.com/office/drawing/2014/main" id="{386F9D86-9981-4E53-8963-131B2BDAD38C}"/>
                </a:ext>
              </a:extLst>
            </p:cNvPr>
            <p:cNvSpPr/>
            <p:nvPr/>
          </p:nvSpPr>
          <p:spPr>
            <a:xfrm>
              <a:off x="2012774" y="1463614"/>
              <a:ext cx="200368" cy="19938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lIns="91425" tIns="45700" rIns="91425" bIns="45700"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  <a:defRPr/>
              </a:pPr>
              <a:endParaRPr kumimoji="0" sz="800" dirty="0">
                <a:solidFill>
                  <a:prstClr val="white"/>
                </a:solidFill>
                <a:latin typeface="맑은 고딕" panose="020F0502020204030204"/>
                <a:ea typeface="+mn-ea"/>
                <a:cs typeface="Arial"/>
                <a:sym typeface="Arial"/>
              </a:endParaRPr>
            </a:p>
          </p:txBody>
        </p:sp>
        <p:sp>
          <p:nvSpPr>
            <p:cNvPr id="69762" name="Google Shape;423;p35">
              <a:extLst>
                <a:ext uri="{FF2B5EF4-FFF2-40B4-BE49-F238E27FC236}">
                  <a16:creationId xmlns:a16="http://schemas.microsoft.com/office/drawing/2014/main" id="{FCAB2DB4-0085-48AE-90CA-78E33AA074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745" y="1438295"/>
              <a:ext cx="189237" cy="245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14:hiddenLine>
              </a:ext>
            </a:extLst>
          </p:spPr>
          <p:txBody>
            <a:bodyPr lIns="0" tIns="45700" rIns="0" bIns="45700" anchor="ctr"/>
            <a:lstStyle>
              <a:lvl1pPr latinLnBrk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kumimoji="0" lang="en-US" altLang="ko-KR" sz="800">
                  <a:solidFill>
                    <a:srgbClr val="FFFFFF"/>
                  </a:solidFill>
                  <a:cs typeface="Arial" panose="020B0604020202020204" pitchFamily="34" charset="0"/>
                  <a:sym typeface="Arial" panose="020B0604020202020204" pitchFamily="34" charset="0"/>
                </a:rPr>
                <a:t>5-3</a:t>
              </a:r>
              <a:endParaRPr kumimoji="0" lang="ko-KR" altLang="ko-KR" sz="800">
                <a:solidFill>
                  <a:srgbClr val="FFFFFF"/>
                </a:solidFill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69752" name="그룹 121">
            <a:extLst>
              <a:ext uri="{FF2B5EF4-FFF2-40B4-BE49-F238E27FC236}">
                <a16:creationId xmlns:a16="http://schemas.microsoft.com/office/drawing/2014/main" id="{E08601C1-214E-4320-AC79-C2BAD21C3B8E}"/>
              </a:ext>
            </a:extLst>
          </p:cNvPr>
          <p:cNvGrpSpPr>
            <a:grpSpLocks/>
          </p:cNvGrpSpPr>
          <p:nvPr/>
        </p:nvGrpSpPr>
        <p:grpSpPr bwMode="auto">
          <a:xfrm>
            <a:off x="9259888" y="4346575"/>
            <a:ext cx="200025" cy="246063"/>
            <a:chOff x="2012774" y="1438295"/>
            <a:chExt cx="200368" cy="245280"/>
          </a:xfrm>
        </p:grpSpPr>
        <p:sp>
          <p:nvSpPr>
            <p:cNvPr id="78" name="Google Shape;2970;p125">
              <a:extLst>
                <a:ext uri="{FF2B5EF4-FFF2-40B4-BE49-F238E27FC236}">
                  <a16:creationId xmlns:a16="http://schemas.microsoft.com/office/drawing/2014/main" id="{91375FFF-AE24-4A91-A114-3E87C5A33ACF}"/>
                </a:ext>
              </a:extLst>
            </p:cNvPr>
            <p:cNvSpPr/>
            <p:nvPr/>
          </p:nvSpPr>
          <p:spPr>
            <a:xfrm>
              <a:off x="2012774" y="1463614"/>
              <a:ext cx="200368" cy="19938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lIns="91425" tIns="45700" rIns="91425" bIns="45700"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  <a:defRPr/>
              </a:pPr>
              <a:endParaRPr kumimoji="0" sz="800" dirty="0">
                <a:solidFill>
                  <a:prstClr val="white"/>
                </a:solidFill>
                <a:latin typeface="맑은 고딕" panose="020F0502020204030204"/>
                <a:ea typeface="+mn-ea"/>
                <a:cs typeface="Arial"/>
                <a:sym typeface="Arial"/>
              </a:endParaRPr>
            </a:p>
          </p:txBody>
        </p:sp>
        <p:sp>
          <p:nvSpPr>
            <p:cNvPr id="69760" name="Google Shape;423;p35">
              <a:extLst>
                <a:ext uri="{FF2B5EF4-FFF2-40B4-BE49-F238E27FC236}">
                  <a16:creationId xmlns:a16="http://schemas.microsoft.com/office/drawing/2014/main" id="{98D83760-B6C5-4CD0-8E82-DCEFAF95B1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745" y="1438295"/>
              <a:ext cx="189237" cy="245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14:hiddenLine>
              </a:ext>
            </a:extLst>
          </p:spPr>
          <p:txBody>
            <a:bodyPr lIns="0" tIns="45700" rIns="0" bIns="45700" anchor="ctr"/>
            <a:lstStyle>
              <a:lvl1pPr latinLnBrk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kumimoji="0" lang="en-US" altLang="ko-KR" sz="800">
                  <a:solidFill>
                    <a:srgbClr val="FFFFFF"/>
                  </a:solidFill>
                  <a:cs typeface="Arial" panose="020B0604020202020204" pitchFamily="34" charset="0"/>
                  <a:sym typeface="Arial" panose="020B0604020202020204" pitchFamily="34" charset="0"/>
                </a:rPr>
                <a:t>5-2</a:t>
              </a:r>
              <a:endParaRPr kumimoji="0" lang="ko-KR" altLang="ko-KR" sz="800">
                <a:solidFill>
                  <a:srgbClr val="FFFFFF"/>
                </a:solidFill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69753" name="그룹 121">
            <a:extLst>
              <a:ext uri="{FF2B5EF4-FFF2-40B4-BE49-F238E27FC236}">
                <a16:creationId xmlns:a16="http://schemas.microsoft.com/office/drawing/2014/main" id="{F2AA984E-1371-4D51-81F1-DF20966F5E29}"/>
              </a:ext>
            </a:extLst>
          </p:cNvPr>
          <p:cNvGrpSpPr>
            <a:grpSpLocks/>
          </p:cNvGrpSpPr>
          <p:nvPr/>
        </p:nvGrpSpPr>
        <p:grpSpPr bwMode="auto">
          <a:xfrm>
            <a:off x="9290050" y="5265738"/>
            <a:ext cx="200025" cy="246062"/>
            <a:chOff x="2012774" y="1438295"/>
            <a:chExt cx="200368" cy="245280"/>
          </a:xfrm>
        </p:grpSpPr>
        <p:sp>
          <p:nvSpPr>
            <p:cNvPr id="81" name="Google Shape;2970;p125">
              <a:extLst>
                <a:ext uri="{FF2B5EF4-FFF2-40B4-BE49-F238E27FC236}">
                  <a16:creationId xmlns:a16="http://schemas.microsoft.com/office/drawing/2014/main" id="{E289014C-B6EE-4C81-9F3B-B981AA91B8CC}"/>
                </a:ext>
              </a:extLst>
            </p:cNvPr>
            <p:cNvSpPr/>
            <p:nvPr/>
          </p:nvSpPr>
          <p:spPr>
            <a:xfrm>
              <a:off x="2012774" y="1463614"/>
              <a:ext cx="200368" cy="19938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lIns="91425" tIns="45700" rIns="91425" bIns="45700"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  <a:defRPr/>
              </a:pPr>
              <a:endParaRPr kumimoji="0" sz="800" dirty="0">
                <a:solidFill>
                  <a:prstClr val="white"/>
                </a:solidFill>
                <a:latin typeface="맑은 고딕" panose="020F0502020204030204"/>
                <a:ea typeface="+mn-ea"/>
                <a:cs typeface="Arial"/>
                <a:sym typeface="Arial"/>
              </a:endParaRPr>
            </a:p>
          </p:txBody>
        </p:sp>
        <p:sp>
          <p:nvSpPr>
            <p:cNvPr id="69758" name="Google Shape;423;p35">
              <a:extLst>
                <a:ext uri="{FF2B5EF4-FFF2-40B4-BE49-F238E27FC236}">
                  <a16:creationId xmlns:a16="http://schemas.microsoft.com/office/drawing/2014/main" id="{0A67D53D-EEAB-4129-A853-C7B4AE30E8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745" y="1438295"/>
              <a:ext cx="189237" cy="245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14:hiddenLine>
              </a:ext>
            </a:extLst>
          </p:spPr>
          <p:txBody>
            <a:bodyPr lIns="0" tIns="45700" rIns="0" bIns="45700" anchor="ctr"/>
            <a:lstStyle>
              <a:lvl1pPr latinLnBrk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kumimoji="0" lang="en-US" altLang="ko-KR" sz="800">
                  <a:solidFill>
                    <a:srgbClr val="FFFFFF"/>
                  </a:solidFill>
                  <a:cs typeface="Arial" panose="020B0604020202020204" pitchFamily="34" charset="0"/>
                  <a:sym typeface="Arial" panose="020B0604020202020204" pitchFamily="34" charset="0"/>
                </a:rPr>
                <a:t>5-4</a:t>
              </a:r>
              <a:endParaRPr kumimoji="0" lang="ko-KR" altLang="ko-KR" sz="800">
                <a:solidFill>
                  <a:srgbClr val="FFFFFF"/>
                </a:solidFill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69754" name="그룹 121">
            <a:extLst>
              <a:ext uri="{FF2B5EF4-FFF2-40B4-BE49-F238E27FC236}">
                <a16:creationId xmlns:a16="http://schemas.microsoft.com/office/drawing/2014/main" id="{0AAE0D3D-87CB-4D07-AA9D-B732EE960CA5}"/>
              </a:ext>
            </a:extLst>
          </p:cNvPr>
          <p:cNvGrpSpPr>
            <a:grpSpLocks/>
          </p:cNvGrpSpPr>
          <p:nvPr/>
        </p:nvGrpSpPr>
        <p:grpSpPr bwMode="auto">
          <a:xfrm>
            <a:off x="3040063" y="4306887"/>
            <a:ext cx="200025" cy="246063"/>
            <a:chOff x="2012774" y="1438295"/>
            <a:chExt cx="200368" cy="245280"/>
          </a:xfrm>
        </p:grpSpPr>
        <p:sp>
          <p:nvSpPr>
            <p:cNvPr id="72" name="Google Shape;2970;p125">
              <a:extLst>
                <a:ext uri="{FF2B5EF4-FFF2-40B4-BE49-F238E27FC236}">
                  <a16:creationId xmlns:a16="http://schemas.microsoft.com/office/drawing/2014/main" id="{B84C0C2F-419D-4995-86F5-038083245354}"/>
                </a:ext>
              </a:extLst>
            </p:cNvPr>
            <p:cNvSpPr/>
            <p:nvPr/>
          </p:nvSpPr>
          <p:spPr>
            <a:xfrm>
              <a:off x="2012774" y="1463614"/>
              <a:ext cx="200368" cy="19938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lIns="91425" tIns="45700" rIns="91425" bIns="45700"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  <a:defRPr/>
              </a:pPr>
              <a:endParaRPr kumimoji="0" sz="800" dirty="0">
                <a:solidFill>
                  <a:prstClr val="white"/>
                </a:solidFill>
                <a:latin typeface="맑은 고딕" panose="020F0502020204030204"/>
                <a:ea typeface="+mn-ea"/>
                <a:cs typeface="Arial"/>
                <a:sym typeface="Arial"/>
              </a:endParaRPr>
            </a:p>
          </p:txBody>
        </p:sp>
        <p:sp>
          <p:nvSpPr>
            <p:cNvPr id="69756" name="Google Shape;423;p35">
              <a:extLst>
                <a:ext uri="{FF2B5EF4-FFF2-40B4-BE49-F238E27FC236}">
                  <a16:creationId xmlns:a16="http://schemas.microsoft.com/office/drawing/2014/main" id="{E7A45E22-1262-4883-B2C3-797430D542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745" y="1438295"/>
              <a:ext cx="189237" cy="245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14:hiddenLine>
              </a:ext>
            </a:extLst>
          </p:spPr>
          <p:txBody>
            <a:bodyPr lIns="0" tIns="45700" rIns="0" bIns="45700" anchor="ctr"/>
            <a:lstStyle>
              <a:lvl1pPr latinLnBrk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kumimoji="0" lang="en-US" altLang="ko-KR" sz="800">
                  <a:solidFill>
                    <a:srgbClr val="FFFFFF"/>
                  </a:solidFill>
                  <a:cs typeface="Arial" panose="020B0604020202020204" pitchFamily="34" charset="0"/>
                  <a:sym typeface="Arial" panose="020B0604020202020204" pitchFamily="34" charset="0"/>
                </a:rPr>
                <a:t>6</a:t>
              </a:r>
              <a:endParaRPr kumimoji="0" lang="ko-KR" altLang="ko-KR" sz="800">
                <a:solidFill>
                  <a:srgbClr val="FFFFFF"/>
                </a:solidFill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pic>
        <p:nvPicPr>
          <p:cNvPr id="64" name="그래픽 63">
            <a:extLst>
              <a:ext uri="{FF2B5EF4-FFF2-40B4-BE49-F238E27FC236}">
                <a16:creationId xmlns:a16="http://schemas.microsoft.com/office/drawing/2014/main" id="{8C519285-A0FA-4B06-B28E-DCF244292E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69984" y="4338638"/>
            <a:ext cx="2133871" cy="188665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82" name="그림 3">
            <a:extLst>
              <a:ext uri="{FF2B5EF4-FFF2-40B4-BE49-F238E27FC236}">
                <a16:creationId xmlns:a16="http://schemas.microsoft.com/office/drawing/2014/main" id="{C8635364-8F6F-42B5-9EA3-99EC79508D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5059" y="2505868"/>
            <a:ext cx="4875212" cy="251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5788B4EF-D625-40B0-A718-4A0DB39D17B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ko-KR" altLang="en-US" dirty="0"/>
              <a:t>공고등록 </a:t>
            </a:r>
            <a:r>
              <a:rPr lang="en-US" altLang="ko-KR" dirty="0"/>
              <a:t>&gt; </a:t>
            </a:r>
            <a:r>
              <a:rPr lang="ko-KR" altLang="en-US" dirty="0"/>
              <a:t>공고등록하기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5579EAA-02FF-4F68-AD12-203BCB8E5FE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121" name="표 120">
            <a:extLst>
              <a:ext uri="{FF2B5EF4-FFF2-40B4-BE49-F238E27FC236}">
                <a16:creationId xmlns:a16="http://schemas.microsoft.com/office/drawing/2014/main" id="{530A1906-5E2B-4156-BDDC-A9E1AAE566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0965824"/>
              </p:ext>
            </p:extLst>
          </p:nvPr>
        </p:nvGraphicFramePr>
        <p:xfrm>
          <a:off x="8602663" y="361950"/>
          <a:ext cx="3589337" cy="40443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7677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  <a:gridCol w="3161660">
                  <a:extLst>
                    <a:ext uri="{9D8B030D-6E8A-4147-A177-3AD203B41FA5}">
                      <a16:colId xmlns:a16="http://schemas.microsoft.com/office/drawing/2014/main" val="2572474025"/>
                    </a:ext>
                  </a:extLst>
                </a:gridCol>
              </a:tblGrid>
              <a:tr h="187067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>
                          <a:solidFill>
                            <a:srgbClr val="4E5263"/>
                          </a:solidFill>
                          <a:latin typeface="+mn-ea"/>
                          <a:ea typeface="+mn-ea"/>
                          <a:sym typeface="맑은 고딕"/>
                        </a:rPr>
                        <a:t>Summery.</a:t>
                      </a:r>
                      <a:endParaRPr lang="en" altLang="ko-KR" sz="800" b="1" dirty="0">
                        <a:solidFill>
                          <a:srgbClr val="4E5263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</a:txBody>
                  <a:tcPr marL="91437" marR="91437" marT="45735" marB="45735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" altLang="ko-KR" sz="900" b="1" dirty="0">
                        <a:solidFill>
                          <a:srgbClr val="4E5263"/>
                        </a:solidFill>
                        <a:latin typeface="SF Pro Text" pitchFamily="2" charset="0"/>
                        <a:ea typeface="SF Pro Text" pitchFamily="2" charset="0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3880267"/>
                  </a:ext>
                </a:extLst>
              </a:tr>
              <a:tr h="187067">
                <a:tc gridSpan="2">
                  <a:txBody>
                    <a:bodyPr/>
                    <a:lstStyle/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공고를 작성합니다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.</a:t>
                      </a:r>
                    </a:p>
                  </a:txBody>
                  <a:tcPr marL="91437" marR="91437" marT="45735" marB="45735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2083066"/>
                  </a:ext>
                </a:extLst>
              </a:tr>
              <a:tr h="18706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35" marB="45735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0000"/>
                        </a:lnSpc>
                      </a:pPr>
                      <a:r>
                        <a:rPr kumimoji="1" lang="ko-KR" altLang="en-US" sz="8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공고명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입력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35" marB="45735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6699591"/>
                  </a:ext>
                </a:extLst>
              </a:tr>
              <a:tr h="2939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35" marB="45735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0000"/>
                        </a:lnSpc>
                      </a:pP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모집연도 선택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/>
                        <a:t>- </a:t>
                      </a:r>
                      <a:r>
                        <a:rPr lang="ko-KR" altLang="en-US" sz="800" dirty="0"/>
                        <a:t>선택 가능 값 </a:t>
                      </a:r>
                      <a:r>
                        <a:rPr lang="en-US" altLang="ko-KR" sz="800" dirty="0"/>
                        <a:t>: </a:t>
                      </a:r>
                      <a:r>
                        <a:rPr lang="ko-KR" altLang="en-US" sz="800" dirty="0" err="1"/>
                        <a:t>현재년도</a:t>
                      </a:r>
                      <a:r>
                        <a:rPr lang="en-US" altLang="ko-KR" sz="800" dirty="0"/>
                        <a:t>, </a:t>
                      </a:r>
                      <a:r>
                        <a:rPr lang="ko-KR" altLang="en-US" sz="800" dirty="0" err="1"/>
                        <a:t>현재년도</a:t>
                      </a:r>
                      <a:r>
                        <a:rPr lang="en-US" altLang="ko-KR" sz="800" dirty="0"/>
                        <a:t>+1</a:t>
                      </a:r>
                    </a:p>
                  </a:txBody>
                  <a:tcPr marL="91437" marR="91437" marT="45735" marB="45735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3663967"/>
                  </a:ext>
                </a:extLst>
              </a:tr>
              <a:tr h="2939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35" marB="45735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0000"/>
                        </a:lnSpc>
                      </a:pPr>
                      <a:r>
                        <a:rPr kumimoji="1" lang="ko-KR" altLang="en-US" sz="8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모집과정수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선택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/>
                        <a:t>-</a:t>
                      </a:r>
                      <a:r>
                        <a:rPr lang="ko-KR" altLang="en-US" sz="800" dirty="0"/>
                        <a:t> 입력 방식 </a:t>
                      </a:r>
                      <a:r>
                        <a:rPr lang="en-US" altLang="ko-KR" sz="800" dirty="0"/>
                        <a:t>: </a:t>
                      </a:r>
                      <a:r>
                        <a:rPr lang="ko-KR" altLang="en-US" sz="800" dirty="0"/>
                        <a:t>직접 입력</a:t>
                      </a:r>
                      <a:r>
                        <a:rPr lang="en-US" altLang="ko-KR" sz="800" dirty="0"/>
                        <a:t>, </a:t>
                      </a:r>
                      <a:r>
                        <a:rPr lang="ko-KR" altLang="en-US" sz="800" dirty="0"/>
                        <a:t>우측 화살표 클릭</a:t>
                      </a:r>
                      <a:endParaRPr lang="en-US" altLang="ko-KR" sz="800" dirty="0"/>
                    </a:p>
                  </a:txBody>
                  <a:tcPr marL="91437" marR="91437" marT="45735" marB="45735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2147866"/>
                  </a:ext>
                </a:extLst>
              </a:tr>
              <a:tr h="2939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35" marB="45735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0000"/>
                        </a:lnSpc>
                      </a:pP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모집구분 선택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indent="0" algn="just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 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선택 가능 값 </a:t>
                      </a: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통합</a:t>
                      </a: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추가</a:t>
                      </a: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분야별</a:t>
                      </a: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신기술</a:t>
                      </a: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평생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35" marB="45735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5989926"/>
                  </a:ext>
                </a:extLst>
              </a:tr>
              <a:tr h="2939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5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35" marB="45735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0000"/>
                        </a:lnSpc>
                      </a:pP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모집분야 선택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indent="0" algn="just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 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선택 가능 값 </a:t>
                      </a: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선택한 구분의 하위 분야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35" marB="45735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02592872"/>
                  </a:ext>
                </a:extLst>
              </a:tr>
              <a:tr h="40084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6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35" marB="45735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모집기간 선택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 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입력 방식 </a:t>
                      </a: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시작일</a:t>
                      </a: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종료일 직접 지정</a:t>
                      </a: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버튼 시작일 지정 후 </a:t>
                      </a: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주 </a:t>
                      </a: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주 </a:t>
                      </a: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주 버튼클릭으로 종료일 지정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35" marB="45735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2412223"/>
                  </a:ext>
                </a:extLst>
              </a:tr>
              <a:tr h="2939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7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35" marB="45735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합격발표일시 선택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 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기재 선택 시 활성화</a:t>
                      </a: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kumimoji="1" lang="ko-KR" altLang="en-US" sz="8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미기재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선택 시 비활성화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35" marB="45735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4463033"/>
                  </a:ext>
                </a:extLst>
              </a:tr>
              <a:tr h="18706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8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35" marB="45735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0000"/>
                        </a:lnSpc>
                      </a:pP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공고 내용 입력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35" marB="45735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4703813"/>
                  </a:ext>
                </a:extLst>
              </a:tr>
              <a:tr h="18706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9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35" marB="45735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ko-KR" altLang="en-US" sz="800" dirty="0"/>
                        <a:t>첨부파일 첨부</a:t>
                      </a:r>
                      <a:endParaRPr lang="en-US" altLang="ko-KR" sz="800" dirty="0"/>
                    </a:p>
                  </a:txBody>
                  <a:tcPr marL="91437" marR="91437" marT="45735" marB="45735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3765082"/>
                  </a:ext>
                </a:extLst>
              </a:tr>
              <a:tr h="2939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10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35" marB="45735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0000"/>
                        </a:lnSpc>
                      </a:pP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등록 버튼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 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클릭 시 </a:t>
                      </a: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10-1 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팝업 노출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35" marB="45735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2430075"/>
                  </a:ext>
                </a:extLst>
              </a:tr>
              <a:tr h="21433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10-1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35" marB="45735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0000"/>
                        </a:lnSpc>
                      </a:pP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공고 등록 안내 팝업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35" marB="45735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1583864"/>
                  </a:ext>
                </a:extLst>
              </a:tr>
              <a:tr h="2939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11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35" marB="45735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0000"/>
                        </a:lnSpc>
                      </a:pP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목록 버튼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35" marB="45735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1087368"/>
                  </a:ext>
                </a:extLst>
              </a:tr>
            </a:tbl>
          </a:graphicData>
        </a:graphic>
      </p:graphicFrame>
      <p:sp>
        <p:nvSpPr>
          <p:cNvPr id="71730" name="Google Shape;423;p35">
            <a:extLst>
              <a:ext uri="{FF2B5EF4-FFF2-40B4-BE49-F238E27FC236}">
                <a16:creationId xmlns:a16="http://schemas.microsoft.com/office/drawing/2014/main" id="{FF413757-847B-4BD6-95E9-AFE543BE6E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096" y="1045368"/>
            <a:ext cx="7751763" cy="4767263"/>
          </a:xfrm>
          <a:prstGeom prst="rect">
            <a:avLst/>
          </a:prstGeom>
          <a:noFill/>
          <a:ln w="9525">
            <a:solidFill>
              <a:srgbClr val="A5A5A5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45700" rIns="0" bIns="45700" anchor="ctr"/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latinLnBrk="0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ko-KR" altLang="ko-KR" sz="900">
                <a:solidFill>
                  <a:srgbClr val="7F7F7F"/>
                </a:solidFill>
                <a:latin typeface="Arial" panose="020B0604020202020204" pitchFamily="34" charset="0"/>
                <a:ea typeface="바탕체" panose="02030609000101010101" pitchFamily="17" charset="-127"/>
                <a:cs typeface="Arial" panose="020B0604020202020204" pitchFamily="34" charset="0"/>
                <a:sym typeface="Arial" panose="020B0604020202020204" pitchFamily="34" charset="0"/>
              </a:rPr>
              <a:t> </a:t>
            </a:r>
          </a:p>
        </p:txBody>
      </p:sp>
      <p:sp>
        <p:nvSpPr>
          <p:cNvPr id="71732" name="TextBox 3">
            <a:extLst>
              <a:ext uri="{FF2B5EF4-FFF2-40B4-BE49-F238E27FC236}">
                <a16:creationId xmlns:a16="http://schemas.microsoft.com/office/drawing/2014/main" id="{E99DBE41-9791-4FFA-BA97-5EBD587655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5534" y="5812631"/>
            <a:ext cx="1924050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ko-KR" sz="1000"/>
              <a:t>Footer</a:t>
            </a:r>
            <a:r>
              <a:rPr lang="ko-KR" altLang="en-US" sz="1000"/>
              <a:t>동일</a:t>
            </a:r>
            <a:r>
              <a:rPr lang="en-US" altLang="ko-KR" sz="1000"/>
              <a:t>(</a:t>
            </a:r>
            <a:r>
              <a:rPr lang="ko-KR" altLang="en-US" sz="1000"/>
              <a:t>생략</a:t>
            </a:r>
            <a:r>
              <a:rPr lang="en-US" altLang="ko-KR" sz="1000"/>
              <a:t>)</a:t>
            </a:r>
            <a:endParaRPr lang="ko-KR" altLang="en-US" sz="1000"/>
          </a:p>
        </p:txBody>
      </p:sp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D1D46425-FDAB-46AE-A632-188A0A2A26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3796369"/>
              </p:ext>
            </p:extLst>
          </p:nvPr>
        </p:nvGraphicFramePr>
        <p:xfrm>
          <a:off x="1886809" y="1469231"/>
          <a:ext cx="4843462" cy="1031875"/>
        </p:xfrm>
        <a:graphic>
          <a:graphicData uri="http://schemas.openxmlformats.org/drawingml/2006/table">
            <a:tbl>
              <a:tblPr>
                <a:tableStyleId>{1FECB4D8-DB02-4DC6-A0A2-4F2EBAE1DC90}</a:tableStyleId>
              </a:tblPr>
              <a:tblGrid>
                <a:gridCol w="948456">
                  <a:extLst>
                    <a:ext uri="{9D8B030D-6E8A-4147-A177-3AD203B41FA5}">
                      <a16:colId xmlns:a16="http://schemas.microsoft.com/office/drawing/2014/main" val="3313979635"/>
                    </a:ext>
                  </a:extLst>
                </a:gridCol>
                <a:gridCol w="1473275">
                  <a:extLst>
                    <a:ext uri="{9D8B030D-6E8A-4147-A177-3AD203B41FA5}">
                      <a16:colId xmlns:a16="http://schemas.microsoft.com/office/drawing/2014/main" val="2124005091"/>
                    </a:ext>
                  </a:extLst>
                </a:gridCol>
                <a:gridCol w="1037344">
                  <a:extLst>
                    <a:ext uri="{9D8B030D-6E8A-4147-A177-3AD203B41FA5}">
                      <a16:colId xmlns:a16="http://schemas.microsoft.com/office/drawing/2014/main" val="158358989"/>
                    </a:ext>
                  </a:extLst>
                </a:gridCol>
                <a:gridCol w="1384387">
                  <a:extLst>
                    <a:ext uri="{9D8B030D-6E8A-4147-A177-3AD203B41FA5}">
                      <a16:colId xmlns:a16="http://schemas.microsoft.com/office/drawing/2014/main" val="2208399463"/>
                    </a:ext>
                  </a:extLst>
                </a:gridCol>
              </a:tblGrid>
              <a:tr h="2063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공고명</a:t>
                      </a:r>
                      <a:endParaRPr lang="ko-KR" altLang="en-US" sz="10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17" marB="0" anchor="ctr">
                    <a:solidFill>
                      <a:schemeClr val="bg2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</a:t>
                      </a:r>
                      <a:endParaRPr lang="ko-KR" altLang="en-US" sz="10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17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4" marB="0" anchor="ctr"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4" marB="0" anchor="ctr"/>
                </a:tc>
                <a:extLst>
                  <a:ext uri="{0D108BD9-81ED-4DB2-BD59-A6C34878D82A}">
                    <a16:rowId xmlns:a16="http://schemas.microsoft.com/office/drawing/2014/main" val="3571314423"/>
                  </a:ext>
                </a:extLst>
              </a:tr>
              <a:tr h="2063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모집연도</a:t>
                      </a:r>
                      <a:endParaRPr lang="ko-KR" altLang="en-US" sz="10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17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모집과정수</a:t>
                      </a:r>
                      <a:endParaRPr lang="ko-KR" altLang="en-US" sz="10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17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17" marB="0" anchor="ctr"/>
                </a:tc>
                <a:extLst>
                  <a:ext uri="{0D108BD9-81ED-4DB2-BD59-A6C34878D82A}">
                    <a16:rowId xmlns:a16="http://schemas.microsoft.com/office/drawing/2014/main" val="3572624196"/>
                  </a:ext>
                </a:extLst>
              </a:tr>
              <a:tr h="2063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모집구분</a:t>
                      </a:r>
                    </a:p>
                  </a:txBody>
                  <a:tcPr marL="9525" marR="9525" marT="9517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1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모집분야</a:t>
                      </a:r>
                      <a:endParaRPr lang="ko-KR" altLang="en-US" sz="10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17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17" marB="0" anchor="ctr"/>
                </a:tc>
                <a:extLst>
                  <a:ext uri="{0D108BD9-81ED-4DB2-BD59-A6C34878D82A}">
                    <a16:rowId xmlns:a16="http://schemas.microsoft.com/office/drawing/2014/main" val="2623288027"/>
                  </a:ext>
                </a:extLst>
              </a:tr>
              <a:tr h="2063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모집기간</a:t>
                      </a:r>
                    </a:p>
                  </a:txBody>
                  <a:tcPr marL="9525" marR="9525" marT="9517" marB="0" anchor="ctr">
                    <a:solidFill>
                      <a:schemeClr val="bg2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17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4" marB="0" anchor="ctr"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ko-KR" altLang="en-US" sz="10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4" marB="0" anchor="ctr"/>
                </a:tc>
                <a:extLst>
                  <a:ext uri="{0D108BD9-81ED-4DB2-BD59-A6C34878D82A}">
                    <a16:rowId xmlns:a16="http://schemas.microsoft.com/office/drawing/2014/main" val="944189715"/>
                  </a:ext>
                </a:extLst>
              </a:tr>
              <a:tr h="2063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합격발표일시</a:t>
                      </a:r>
                    </a:p>
                  </a:txBody>
                  <a:tcPr marL="9525" marR="9525" marT="9517" marB="0" anchor="ctr">
                    <a:solidFill>
                      <a:schemeClr val="bg2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17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4" marB="0" anchor="ctr"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4" marB="0" anchor="ctr"/>
                </a:tc>
                <a:extLst>
                  <a:ext uri="{0D108BD9-81ED-4DB2-BD59-A6C34878D82A}">
                    <a16:rowId xmlns:a16="http://schemas.microsoft.com/office/drawing/2014/main" val="1714381200"/>
                  </a:ext>
                </a:extLst>
              </a:tr>
            </a:tbl>
          </a:graphicData>
        </a:graphic>
      </p:graphicFrame>
      <p:sp>
        <p:nvSpPr>
          <p:cNvPr id="71757" name="Google Shape;325;p33">
            <a:extLst>
              <a:ext uri="{FF2B5EF4-FFF2-40B4-BE49-F238E27FC236}">
                <a16:creationId xmlns:a16="http://schemas.microsoft.com/office/drawing/2014/main" id="{90EBD2B8-E72F-476C-A778-262F5872E7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45846" y="5266531"/>
            <a:ext cx="574675" cy="238125"/>
          </a:xfrm>
          <a:prstGeom prst="rect">
            <a:avLst/>
          </a:prstGeom>
          <a:solidFill>
            <a:schemeClr val="bg1"/>
          </a:solidFill>
          <a:ln w="9525">
            <a:solidFill>
              <a:srgbClr val="BFBFBF"/>
            </a:solidFill>
            <a:miter lim="800000"/>
            <a:headEnd type="none" w="sm" len="sm"/>
            <a:tailEnd type="none" w="sm" len="sm"/>
          </a:ln>
        </p:spPr>
        <p:txBody>
          <a:bodyPr lIns="91425" tIns="45700" rIns="91425" bIns="45700" anchor="ctr"/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latinLnBrk="0">
              <a:lnSpc>
                <a:spcPct val="100000"/>
              </a:lnSpc>
              <a:spcBef>
                <a:spcPct val="0"/>
              </a:spcBef>
              <a:buClr>
                <a:srgbClr val="000000"/>
              </a:buClr>
              <a:buSzPts val="600"/>
              <a:buFont typeface="Arial" panose="020B0604020202020204" pitchFamily="34" charset="0"/>
              <a:buNone/>
            </a:pPr>
            <a:r>
              <a:rPr lang="ko-KR" altLang="en-US" sz="800">
                <a:solidFill>
                  <a:srgbClr val="7F7F7F"/>
                </a:solidFill>
                <a:cs typeface="Arial" panose="020B0604020202020204" pitchFamily="34" charset="0"/>
                <a:sym typeface="Arial" panose="020B0604020202020204" pitchFamily="34" charset="0"/>
              </a:rPr>
              <a:t>목록</a:t>
            </a:r>
            <a:endParaRPr lang="ko-KR" altLang="ko-KR" sz="1800">
              <a:solidFill>
                <a:srgbClr val="000000"/>
              </a:solidFill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1758" name="Google Shape;325;p33">
            <a:extLst>
              <a:ext uri="{FF2B5EF4-FFF2-40B4-BE49-F238E27FC236}">
                <a16:creationId xmlns:a16="http://schemas.microsoft.com/office/drawing/2014/main" id="{46320781-8062-474F-9EEF-A53754F303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69559" y="5266531"/>
            <a:ext cx="574675" cy="238125"/>
          </a:xfrm>
          <a:prstGeom prst="rect">
            <a:avLst/>
          </a:prstGeom>
          <a:solidFill>
            <a:schemeClr val="bg1"/>
          </a:solidFill>
          <a:ln w="9525">
            <a:solidFill>
              <a:srgbClr val="BFBFBF"/>
            </a:solidFill>
            <a:miter lim="800000"/>
            <a:headEnd type="none" w="sm" len="sm"/>
            <a:tailEnd type="none" w="sm" len="sm"/>
          </a:ln>
        </p:spPr>
        <p:txBody>
          <a:bodyPr lIns="91425" tIns="45700" rIns="91425" bIns="45700" anchor="ctr"/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latinLnBrk="0">
              <a:lnSpc>
                <a:spcPct val="100000"/>
              </a:lnSpc>
              <a:spcBef>
                <a:spcPct val="0"/>
              </a:spcBef>
              <a:buClr>
                <a:srgbClr val="000000"/>
              </a:buClr>
              <a:buSzPts val="600"/>
              <a:buFont typeface="Arial" panose="020B0604020202020204" pitchFamily="34" charset="0"/>
              <a:buNone/>
            </a:pPr>
            <a:r>
              <a:rPr lang="ko-KR" altLang="en-US" sz="800">
                <a:solidFill>
                  <a:srgbClr val="7F7F7F"/>
                </a:solidFill>
                <a:cs typeface="Arial" panose="020B0604020202020204" pitchFamily="34" charset="0"/>
                <a:sym typeface="Arial" panose="020B0604020202020204" pitchFamily="34" charset="0"/>
              </a:rPr>
              <a:t>등록</a:t>
            </a:r>
            <a:endParaRPr lang="ko-KR" altLang="ko-KR" sz="1800">
              <a:solidFill>
                <a:srgbClr val="000000"/>
              </a:solidFill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grpSp>
        <p:nvGrpSpPr>
          <p:cNvPr id="71759" name="그룹 121">
            <a:extLst>
              <a:ext uri="{FF2B5EF4-FFF2-40B4-BE49-F238E27FC236}">
                <a16:creationId xmlns:a16="http://schemas.microsoft.com/office/drawing/2014/main" id="{541F04ED-1AC2-4CA2-8F9E-18E6492918F3}"/>
              </a:ext>
            </a:extLst>
          </p:cNvPr>
          <p:cNvGrpSpPr>
            <a:grpSpLocks/>
          </p:cNvGrpSpPr>
          <p:nvPr/>
        </p:nvGrpSpPr>
        <p:grpSpPr bwMode="auto">
          <a:xfrm>
            <a:off x="1894746" y="1397793"/>
            <a:ext cx="200025" cy="246063"/>
            <a:chOff x="2012774" y="1438295"/>
            <a:chExt cx="200368" cy="245280"/>
          </a:xfrm>
        </p:grpSpPr>
        <p:sp>
          <p:nvSpPr>
            <p:cNvPr id="26" name="Google Shape;2970;p125">
              <a:extLst>
                <a:ext uri="{FF2B5EF4-FFF2-40B4-BE49-F238E27FC236}">
                  <a16:creationId xmlns:a16="http://schemas.microsoft.com/office/drawing/2014/main" id="{98AD735E-C731-44B8-A324-FAD41D8D1418}"/>
                </a:ext>
              </a:extLst>
            </p:cNvPr>
            <p:cNvSpPr/>
            <p:nvPr/>
          </p:nvSpPr>
          <p:spPr>
            <a:xfrm>
              <a:off x="2012774" y="1463614"/>
              <a:ext cx="200368" cy="19938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lIns="91425" tIns="45700" rIns="91425" bIns="45700"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  <a:defRPr/>
              </a:pPr>
              <a:endParaRPr kumimoji="0" sz="800" dirty="0">
                <a:solidFill>
                  <a:prstClr val="white"/>
                </a:solidFill>
                <a:latin typeface="맑은 고딕" panose="020F0502020204030204"/>
                <a:ea typeface="+mn-ea"/>
                <a:cs typeface="Arial"/>
                <a:sym typeface="Arial"/>
              </a:endParaRPr>
            </a:p>
          </p:txBody>
        </p:sp>
        <p:sp>
          <p:nvSpPr>
            <p:cNvPr id="71830" name="Google Shape;423;p35">
              <a:extLst>
                <a:ext uri="{FF2B5EF4-FFF2-40B4-BE49-F238E27FC236}">
                  <a16:creationId xmlns:a16="http://schemas.microsoft.com/office/drawing/2014/main" id="{9211C2F9-C1B6-4DFF-928A-AAE1B395A9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745" y="1438295"/>
              <a:ext cx="189237" cy="245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14:hiddenLine>
              </a:ext>
            </a:extLst>
          </p:spPr>
          <p:txBody>
            <a:bodyPr lIns="0" tIns="45700" rIns="0" bIns="45700" anchor="ctr"/>
            <a:lstStyle>
              <a:lvl1pPr latinLnBrk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kumimoji="0" lang="en-US" altLang="ko-KR" sz="800">
                  <a:solidFill>
                    <a:srgbClr val="FFFFFF"/>
                  </a:solidFill>
                  <a:cs typeface="Arial" panose="020B0604020202020204" pitchFamily="34" charset="0"/>
                  <a:sym typeface="Arial" panose="020B0604020202020204" pitchFamily="34" charset="0"/>
                </a:rPr>
                <a:t>1</a:t>
              </a:r>
              <a:endParaRPr kumimoji="0" lang="ko-KR" altLang="ko-KR" sz="800">
                <a:solidFill>
                  <a:srgbClr val="FFFFFF"/>
                </a:solidFill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71760" name="그룹 121">
            <a:extLst>
              <a:ext uri="{FF2B5EF4-FFF2-40B4-BE49-F238E27FC236}">
                <a16:creationId xmlns:a16="http://schemas.microsoft.com/office/drawing/2014/main" id="{A90C0ED7-4110-4973-B0AF-A32701E238EF}"/>
              </a:ext>
            </a:extLst>
          </p:cNvPr>
          <p:cNvGrpSpPr>
            <a:grpSpLocks/>
          </p:cNvGrpSpPr>
          <p:nvPr/>
        </p:nvGrpSpPr>
        <p:grpSpPr bwMode="auto">
          <a:xfrm>
            <a:off x="1899509" y="1635918"/>
            <a:ext cx="200025" cy="246063"/>
            <a:chOff x="2012774" y="1438295"/>
            <a:chExt cx="200368" cy="245280"/>
          </a:xfrm>
        </p:grpSpPr>
        <p:sp>
          <p:nvSpPr>
            <p:cNvPr id="33" name="Google Shape;2970;p125">
              <a:extLst>
                <a:ext uri="{FF2B5EF4-FFF2-40B4-BE49-F238E27FC236}">
                  <a16:creationId xmlns:a16="http://schemas.microsoft.com/office/drawing/2014/main" id="{0B327948-F945-41C2-9922-2479E20FA0A6}"/>
                </a:ext>
              </a:extLst>
            </p:cNvPr>
            <p:cNvSpPr/>
            <p:nvPr/>
          </p:nvSpPr>
          <p:spPr>
            <a:xfrm>
              <a:off x="2012774" y="1463614"/>
              <a:ext cx="200368" cy="19938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lIns="91425" tIns="45700" rIns="91425" bIns="45700"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  <a:defRPr/>
              </a:pPr>
              <a:endParaRPr kumimoji="0" sz="800" dirty="0">
                <a:solidFill>
                  <a:prstClr val="white"/>
                </a:solidFill>
                <a:latin typeface="맑은 고딕" panose="020F0502020204030204"/>
                <a:ea typeface="+mn-ea"/>
                <a:cs typeface="Arial"/>
                <a:sym typeface="Arial"/>
              </a:endParaRPr>
            </a:p>
          </p:txBody>
        </p:sp>
        <p:sp>
          <p:nvSpPr>
            <p:cNvPr id="71828" name="Google Shape;423;p35">
              <a:extLst>
                <a:ext uri="{FF2B5EF4-FFF2-40B4-BE49-F238E27FC236}">
                  <a16:creationId xmlns:a16="http://schemas.microsoft.com/office/drawing/2014/main" id="{439B7B5D-EB35-4C24-801D-3364D4B163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745" y="1438295"/>
              <a:ext cx="189237" cy="245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14:hiddenLine>
              </a:ext>
            </a:extLst>
          </p:spPr>
          <p:txBody>
            <a:bodyPr lIns="0" tIns="45700" rIns="0" bIns="45700" anchor="ctr"/>
            <a:lstStyle>
              <a:lvl1pPr latinLnBrk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kumimoji="0" lang="en-US" altLang="ko-KR" sz="800">
                  <a:solidFill>
                    <a:srgbClr val="FFFFFF"/>
                  </a:solidFill>
                  <a:cs typeface="Arial" panose="020B0604020202020204" pitchFamily="34" charset="0"/>
                  <a:sym typeface="Arial" panose="020B0604020202020204" pitchFamily="34" charset="0"/>
                </a:rPr>
                <a:t>2</a:t>
              </a:r>
              <a:endParaRPr kumimoji="0" lang="ko-KR" altLang="ko-KR" sz="800">
                <a:solidFill>
                  <a:srgbClr val="FFFFFF"/>
                </a:solidFill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71761" name="그룹 121">
            <a:extLst>
              <a:ext uri="{FF2B5EF4-FFF2-40B4-BE49-F238E27FC236}">
                <a16:creationId xmlns:a16="http://schemas.microsoft.com/office/drawing/2014/main" id="{9CEB864A-B8B8-4D1D-AA59-6E41E9CB66DF}"/>
              </a:ext>
            </a:extLst>
          </p:cNvPr>
          <p:cNvGrpSpPr>
            <a:grpSpLocks/>
          </p:cNvGrpSpPr>
          <p:nvPr/>
        </p:nvGrpSpPr>
        <p:grpSpPr bwMode="auto">
          <a:xfrm>
            <a:off x="1770921" y="2601118"/>
            <a:ext cx="200025" cy="246063"/>
            <a:chOff x="2012774" y="1438295"/>
            <a:chExt cx="200368" cy="245280"/>
          </a:xfrm>
        </p:grpSpPr>
        <p:sp>
          <p:nvSpPr>
            <p:cNvPr id="36" name="Google Shape;2970;p125">
              <a:extLst>
                <a:ext uri="{FF2B5EF4-FFF2-40B4-BE49-F238E27FC236}">
                  <a16:creationId xmlns:a16="http://schemas.microsoft.com/office/drawing/2014/main" id="{FEECC016-7F44-4C3C-81C2-8F60ED9CACFA}"/>
                </a:ext>
              </a:extLst>
            </p:cNvPr>
            <p:cNvSpPr/>
            <p:nvPr/>
          </p:nvSpPr>
          <p:spPr>
            <a:xfrm>
              <a:off x="2012774" y="1463614"/>
              <a:ext cx="200368" cy="19938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lIns="91425" tIns="45700" rIns="91425" bIns="45700"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  <a:defRPr/>
              </a:pPr>
              <a:endParaRPr kumimoji="0" sz="800" dirty="0">
                <a:solidFill>
                  <a:prstClr val="white"/>
                </a:solidFill>
                <a:latin typeface="맑은 고딕" panose="020F0502020204030204"/>
                <a:ea typeface="+mn-ea"/>
                <a:cs typeface="Arial"/>
                <a:sym typeface="Arial"/>
              </a:endParaRPr>
            </a:p>
          </p:txBody>
        </p:sp>
        <p:sp>
          <p:nvSpPr>
            <p:cNvPr id="71826" name="Google Shape;423;p35">
              <a:extLst>
                <a:ext uri="{FF2B5EF4-FFF2-40B4-BE49-F238E27FC236}">
                  <a16:creationId xmlns:a16="http://schemas.microsoft.com/office/drawing/2014/main" id="{97050CDB-7881-4585-9884-E29FC3E6A9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745" y="1438295"/>
              <a:ext cx="189237" cy="245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14:hiddenLine>
              </a:ext>
            </a:extLst>
          </p:spPr>
          <p:txBody>
            <a:bodyPr lIns="0" tIns="45700" rIns="0" bIns="45700" anchor="ctr"/>
            <a:lstStyle>
              <a:lvl1pPr latinLnBrk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kumimoji="0" lang="en-US" altLang="ko-KR" sz="800">
                  <a:solidFill>
                    <a:srgbClr val="FFFFFF"/>
                  </a:solidFill>
                  <a:cs typeface="Arial" panose="020B0604020202020204" pitchFamily="34" charset="0"/>
                  <a:sym typeface="Arial" panose="020B0604020202020204" pitchFamily="34" charset="0"/>
                </a:rPr>
                <a:t>8</a:t>
              </a:r>
              <a:endParaRPr kumimoji="0" lang="ko-KR" altLang="ko-KR" sz="800">
                <a:solidFill>
                  <a:srgbClr val="FFFFFF"/>
                </a:solidFill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71762" name="그룹 121">
            <a:extLst>
              <a:ext uri="{FF2B5EF4-FFF2-40B4-BE49-F238E27FC236}">
                <a16:creationId xmlns:a16="http://schemas.microsoft.com/office/drawing/2014/main" id="{35D0B489-9169-44E4-996E-4E7DDD338C95}"/>
              </a:ext>
            </a:extLst>
          </p:cNvPr>
          <p:cNvGrpSpPr>
            <a:grpSpLocks/>
          </p:cNvGrpSpPr>
          <p:nvPr/>
        </p:nvGrpSpPr>
        <p:grpSpPr bwMode="auto">
          <a:xfrm>
            <a:off x="1770921" y="4458493"/>
            <a:ext cx="200025" cy="246063"/>
            <a:chOff x="2012774" y="1438295"/>
            <a:chExt cx="200368" cy="245280"/>
          </a:xfrm>
        </p:grpSpPr>
        <p:sp>
          <p:nvSpPr>
            <p:cNvPr id="39" name="Google Shape;2970;p125">
              <a:extLst>
                <a:ext uri="{FF2B5EF4-FFF2-40B4-BE49-F238E27FC236}">
                  <a16:creationId xmlns:a16="http://schemas.microsoft.com/office/drawing/2014/main" id="{45C36FC5-F628-42B2-AE9D-CE2DED725157}"/>
                </a:ext>
              </a:extLst>
            </p:cNvPr>
            <p:cNvSpPr/>
            <p:nvPr/>
          </p:nvSpPr>
          <p:spPr>
            <a:xfrm>
              <a:off x="2012774" y="1463614"/>
              <a:ext cx="200368" cy="19938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lIns="91425" tIns="45700" rIns="91425" bIns="45700"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  <a:defRPr/>
              </a:pPr>
              <a:endParaRPr kumimoji="0" sz="800" dirty="0">
                <a:solidFill>
                  <a:prstClr val="white"/>
                </a:solidFill>
                <a:latin typeface="맑은 고딕" panose="020F0502020204030204"/>
                <a:ea typeface="+mn-ea"/>
                <a:cs typeface="Arial"/>
                <a:sym typeface="Arial"/>
              </a:endParaRPr>
            </a:p>
          </p:txBody>
        </p:sp>
        <p:sp>
          <p:nvSpPr>
            <p:cNvPr id="71824" name="Google Shape;423;p35">
              <a:extLst>
                <a:ext uri="{FF2B5EF4-FFF2-40B4-BE49-F238E27FC236}">
                  <a16:creationId xmlns:a16="http://schemas.microsoft.com/office/drawing/2014/main" id="{8AF963C1-EF4C-408A-91EE-FB68B1BD47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745" y="1438295"/>
              <a:ext cx="189237" cy="245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14:hiddenLine>
              </a:ext>
            </a:extLst>
          </p:spPr>
          <p:txBody>
            <a:bodyPr lIns="0" tIns="45700" rIns="0" bIns="45700" anchor="ctr"/>
            <a:lstStyle>
              <a:lvl1pPr latinLnBrk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kumimoji="0" lang="en-US" altLang="ko-KR" sz="800">
                  <a:solidFill>
                    <a:srgbClr val="FFFFFF"/>
                  </a:solidFill>
                  <a:cs typeface="Arial" panose="020B0604020202020204" pitchFamily="34" charset="0"/>
                  <a:sym typeface="Arial" panose="020B0604020202020204" pitchFamily="34" charset="0"/>
                </a:rPr>
                <a:t>9</a:t>
              </a:r>
              <a:endParaRPr kumimoji="0" lang="ko-KR" altLang="ko-KR" sz="800">
                <a:solidFill>
                  <a:srgbClr val="FFFFFF"/>
                </a:solidFill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71763" name="그룹 121">
            <a:extLst>
              <a:ext uri="{FF2B5EF4-FFF2-40B4-BE49-F238E27FC236}">
                <a16:creationId xmlns:a16="http://schemas.microsoft.com/office/drawing/2014/main" id="{A5AE7307-F106-49B9-B606-199DCF3C292F}"/>
              </a:ext>
            </a:extLst>
          </p:cNvPr>
          <p:cNvGrpSpPr>
            <a:grpSpLocks/>
          </p:cNvGrpSpPr>
          <p:nvPr/>
        </p:nvGrpSpPr>
        <p:grpSpPr bwMode="auto">
          <a:xfrm>
            <a:off x="3412396" y="5145881"/>
            <a:ext cx="200025" cy="246062"/>
            <a:chOff x="2012774" y="1438295"/>
            <a:chExt cx="200368" cy="245280"/>
          </a:xfrm>
        </p:grpSpPr>
        <p:sp>
          <p:nvSpPr>
            <p:cNvPr id="42" name="Google Shape;2970;p125">
              <a:extLst>
                <a:ext uri="{FF2B5EF4-FFF2-40B4-BE49-F238E27FC236}">
                  <a16:creationId xmlns:a16="http://schemas.microsoft.com/office/drawing/2014/main" id="{5857E48F-089C-4E2C-81EA-BF6EFC590488}"/>
                </a:ext>
              </a:extLst>
            </p:cNvPr>
            <p:cNvSpPr/>
            <p:nvPr/>
          </p:nvSpPr>
          <p:spPr>
            <a:xfrm>
              <a:off x="2012774" y="1463614"/>
              <a:ext cx="200368" cy="19938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lIns="91425" tIns="45700" rIns="91425" bIns="45700"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  <a:defRPr/>
              </a:pPr>
              <a:endParaRPr kumimoji="0" sz="800" dirty="0">
                <a:solidFill>
                  <a:prstClr val="white"/>
                </a:solidFill>
                <a:latin typeface="맑은 고딕" panose="020F0502020204030204"/>
                <a:ea typeface="+mn-ea"/>
                <a:cs typeface="Arial"/>
                <a:sym typeface="Arial"/>
              </a:endParaRPr>
            </a:p>
          </p:txBody>
        </p:sp>
        <p:sp>
          <p:nvSpPr>
            <p:cNvPr id="71822" name="Google Shape;423;p35">
              <a:extLst>
                <a:ext uri="{FF2B5EF4-FFF2-40B4-BE49-F238E27FC236}">
                  <a16:creationId xmlns:a16="http://schemas.microsoft.com/office/drawing/2014/main" id="{99DEF8E7-9A0F-41BC-9921-A196782CAB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745" y="1438295"/>
              <a:ext cx="189237" cy="245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14:hiddenLine>
              </a:ext>
            </a:extLst>
          </p:spPr>
          <p:txBody>
            <a:bodyPr lIns="0" tIns="45700" rIns="0" bIns="45700" anchor="ctr"/>
            <a:lstStyle>
              <a:lvl1pPr latinLnBrk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kumimoji="0" lang="en-US" altLang="ko-KR" sz="800">
                  <a:solidFill>
                    <a:srgbClr val="FFFFFF"/>
                  </a:solidFill>
                  <a:cs typeface="Arial" panose="020B0604020202020204" pitchFamily="34" charset="0"/>
                  <a:sym typeface="Arial" panose="020B0604020202020204" pitchFamily="34" charset="0"/>
                </a:rPr>
                <a:t>10</a:t>
              </a:r>
              <a:endParaRPr kumimoji="0" lang="ko-KR" altLang="ko-KR" sz="800">
                <a:solidFill>
                  <a:srgbClr val="FFFFFF"/>
                </a:solidFill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71764" name="그룹 121">
            <a:extLst>
              <a:ext uri="{FF2B5EF4-FFF2-40B4-BE49-F238E27FC236}">
                <a16:creationId xmlns:a16="http://schemas.microsoft.com/office/drawing/2014/main" id="{720EBEC9-6529-4A7F-87A1-22390471F0FF}"/>
              </a:ext>
            </a:extLst>
          </p:cNvPr>
          <p:cNvGrpSpPr>
            <a:grpSpLocks/>
          </p:cNvGrpSpPr>
          <p:nvPr/>
        </p:nvGrpSpPr>
        <p:grpSpPr bwMode="auto">
          <a:xfrm>
            <a:off x="4231546" y="5163343"/>
            <a:ext cx="200025" cy="246063"/>
            <a:chOff x="2012774" y="1438295"/>
            <a:chExt cx="200368" cy="245280"/>
          </a:xfrm>
        </p:grpSpPr>
        <p:sp>
          <p:nvSpPr>
            <p:cNvPr id="45" name="Google Shape;2970;p125">
              <a:extLst>
                <a:ext uri="{FF2B5EF4-FFF2-40B4-BE49-F238E27FC236}">
                  <a16:creationId xmlns:a16="http://schemas.microsoft.com/office/drawing/2014/main" id="{F8CA0701-3F6D-40DE-81D0-9540ADF10251}"/>
                </a:ext>
              </a:extLst>
            </p:cNvPr>
            <p:cNvSpPr/>
            <p:nvPr/>
          </p:nvSpPr>
          <p:spPr>
            <a:xfrm>
              <a:off x="2012774" y="1463614"/>
              <a:ext cx="200368" cy="19938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lIns="91425" tIns="45700" rIns="91425" bIns="45700"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  <a:defRPr/>
              </a:pPr>
              <a:endParaRPr kumimoji="0" sz="800" dirty="0">
                <a:solidFill>
                  <a:prstClr val="white"/>
                </a:solidFill>
                <a:latin typeface="맑은 고딕" panose="020F0502020204030204"/>
                <a:ea typeface="+mn-ea"/>
                <a:cs typeface="Arial"/>
                <a:sym typeface="Arial"/>
              </a:endParaRPr>
            </a:p>
          </p:txBody>
        </p:sp>
        <p:sp>
          <p:nvSpPr>
            <p:cNvPr id="71820" name="Google Shape;423;p35">
              <a:extLst>
                <a:ext uri="{FF2B5EF4-FFF2-40B4-BE49-F238E27FC236}">
                  <a16:creationId xmlns:a16="http://schemas.microsoft.com/office/drawing/2014/main" id="{188A069F-8815-4B95-BD07-A2D50D7676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745" y="1438295"/>
              <a:ext cx="189237" cy="245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14:hiddenLine>
              </a:ext>
            </a:extLst>
          </p:spPr>
          <p:txBody>
            <a:bodyPr lIns="0" tIns="45700" rIns="0" bIns="45700" anchor="ctr"/>
            <a:lstStyle>
              <a:lvl1pPr latinLnBrk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kumimoji="0" lang="en-US" altLang="ko-KR" sz="800">
                  <a:solidFill>
                    <a:srgbClr val="FFFFFF"/>
                  </a:solidFill>
                  <a:cs typeface="Arial" panose="020B0604020202020204" pitchFamily="34" charset="0"/>
                  <a:sym typeface="Arial" panose="020B0604020202020204" pitchFamily="34" charset="0"/>
                </a:rPr>
                <a:t>11</a:t>
              </a:r>
              <a:endParaRPr kumimoji="0" lang="ko-KR" altLang="ko-KR" sz="800">
                <a:solidFill>
                  <a:srgbClr val="FFFFFF"/>
                </a:solidFill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pic>
        <p:nvPicPr>
          <p:cNvPr id="71765" name="그림 16">
            <a:extLst>
              <a:ext uri="{FF2B5EF4-FFF2-40B4-BE49-F238E27FC236}">
                <a16:creationId xmlns:a16="http://schemas.microsoft.com/office/drawing/2014/main" id="{37B2A11E-CD50-4D5A-9449-1F813E0390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79" r="19933" b="15536"/>
          <a:stretch>
            <a:fillRect/>
          </a:stretch>
        </p:blipFill>
        <p:spPr bwMode="auto">
          <a:xfrm>
            <a:off x="2850421" y="2116931"/>
            <a:ext cx="1458913" cy="15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1766" name="그룹 84">
            <a:extLst>
              <a:ext uri="{FF2B5EF4-FFF2-40B4-BE49-F238E27FC236}">
                <a16:creationId xmlns:a16="http://schemas.microsoft.com/office/drawing/2014/main" id="{02374B4C-CFE5-4B53-A242-9CC3C4A6D633}"/>
              </a:ext>
            </a:extLst>
          </p:cNvPr>
          <p:cNvGrpSpPr>
            <a:grpSpLocks/>
          </p:cNvGrpSpPr>
          <p:nvPr/>
        </p:nvGrpSpPr>
        <p:grpSpPr bwMode="auto">
          <a:xfrm>
            <a:off x="3098071" y="1670843"/>
            <a:ext cx="927100" cy="207963"/>
            <a:chOff x="1733945" y="1842719"/>
            <a:chExt cx="1230390" cy="297901"/>
          </a:xfrm>
        </p:grpSpPr>
        <p:sp>
          <p:nvSpPr>
            <p:cNvPr id="52" name="Rectangle 2645">
              <a:extLst>
                <a:ext uri="{FF2B5EF4-FFF2-40B4-BE49-F238E27FC236}">
                  <a16:creationId xmlns:a16="http://schemas.microsoft.com/office/drawing/2014/main" id="{2009FF90-A69A-49C0-81E5-961FE2AD60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33945" y="1844994"/>
              <a:ext cx="1063951" cy="295626"/>
            </a:xfrm>
            <a:prstGeom prst="rect">
              <a:avLst/>
            </a:prstGeom>
            <a:solidFill>
              <a:sysClr val="window" lastClr="FFFFFF"/>
            </a:solidFill>
            <a:ln w="9525" algn="ctr">
              <a:solidFill>
                <a:sysClr val="window" lastClr="FFFFFF">
                  <a:lumMod val="50000"/>
                </a:sysClr>
              </a:solidFill>
              <a:miter lim="800000"/>
              <a:headEnd/>
              <a:tailEnd/>
            </a:ln>
          </p:spPr>
          <p:txBody>
            <a:bodyPr wrap="none" lIns="46800" rIns="46800" anchor="ctr"/>
            <a:lstStyle/>
            <a:p>
              <a:pPr algn="ctr" defTabSz="1028700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800" kern="0" dirty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2022</a:t>
              </a:r>
              <a:endParaRPr kumimoji="0" lang="ko-KR" altLang="en-US" sz="800" kern="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53" name="Rectangle 2645">
              <a:extLst>
                <a:ext uri="{FF2B5EF4-FFF2-40B4-BE49-F238E27FC236}">
                  <a16:creationId xmlns:a16="http://schemas.microsoft.com/office/drawing/2014/main" id="{592AE74B-AAF1-438A-A2DE-1D6560EBAE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02110" y="1842719"/>
              <a:ext cx="162225" cy="297901"/>
            </a:xfrm>
            <a:prstGeom prst="rect">
              <a:avLst/>
            </a:prstGeom>
            <a:solidFill>
              <a:sysClr val="window" lastClr="FFFFFF">
                <a:lumMod val="85000"/>
              </a:sysClr>
            </a:solidFill>
            <a:ln w="9525" algn="ctr">
              <a:solidFill>
                <a:sysClr val="window" lastClr="FFFFFF">
                  <a:lumMod val="50000"/>
                </a:sys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1028700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700" kern="0" dirty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▼</a:t>
              </a:r>
            </a:p>
          </p:txBody>
        </p:sp>
      </p:grpSp>
      <p:sp>
        <p:nvSpPr>
          <p:cNvPr id="71767" name="Google Shape;315;p33">
            <a:extLst>
              <a:ext uri="{FF2B5EF4-FFF2-40B4-BE49-F238E27FC236}">
                <a16:creationId xmlns:a16="http://schemas.microsoft.com/office/drawing/2014/main" id="{10013151-8BC1-49DB-9EE9-DA0C8AFFFD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47609" y="2323306"/>
            <a:ext cx="157162" cy="136525"/>
          </a:xfrm>
          <a:prstGeom prst="ellipse">
            <a:avLst/>
          </a:prstGeom>
          <a:solidFill>
            <a:schemeClr val="bg1"/>
          </a:solidFill>
          <a:ln w="9525">
            <a:solidFill>
              <a:srgbClr val="BFBFBF"/>
            </a:solidFill>
            <a:miter lim="800000"/>
            <a:headEnd type="none" w="sm" len="sm"/>
            <a:tailEnd type="none" w="sm" len="sm"/>
          </a:ln>
        </p:spPr>
        <p:txBody>
          <a:bodyPr lIns="91425" tIns="45700" rIns="91425" bIns="45700" anchor="ctr"/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>
                <a:srgbClr val="000000"/>
              </a:buClr>
              <a:buSzPts val="600"/>
              <a:buFont typeface="Arial" panose="020B0604020202020204" pitchFamily="34" charset="0"/>
              <a:buNone/>
            </a:pPr>
            <a:endParaRPr lang="ko-KR" altLang="ko-KR" sz="600">
              <a:solidFill>
                <a:srgbClr val="7F7F7F"/>
              </a:solidFill>
              <a:latin typeface="Arial" panose="020B0604020202020204" pitchFamily="34" charset="0"/>
              <a:ea typeface="바탕체" panose="02030609000101010101" pitchFamily="17" charset="-127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grpSp>
        <p:nvGrpSpPr>
          <p:cNvPr id="71768" name="그룹 1">
            <a:extLst>
              <a:ext uri="{FF2B5EF4-FFF2-40B4-BE49-F238E27FC236}">
                <a16:creationId xmlns:a16="http://schemas.microsoft.com/office/drawing/2014/main" id="{36BE62AF-577D-49D1-A57B-D7F79A6F75B0}"/>
              </a:ext>
            </a:extLst>
          </p:cNvPr>
          <p:cNvGrpSpPr>
            <a:grpSpLocks/>
          </p:cNvGrpSpPr>
          <p:nvPr/>
        </p:nvGrpSpPr>
        <p:grpSpPr bwMode="auto">
          <a:xfrm>
            <a:off x="5117371" y="2323306"/>
            <a:ext cx="157163" cy="136525"/>
            <a:chOff x="6456363" y="5092700"/>
            <a:chExt cx="249237" cy="215900"/>
          </a:xfrm>
        </p:grpSpPr>
        <p:sp>
          <p:nvSpPr>
            <p:cNvPr id="71815" name="Google Shape;315;p33">
              <a:extLst>
                <a:ext uri="{FF2B5EF4-FFF2-40B4-BE49-F238E27FC236}">
                  <a16:creationId xmlns:a16="http://schemas.microsoft.com/office/drawing/2014/main" id="{7B31395B-4F68-430C-869D-070C3061AC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56363" y="5092700"/>
              <a:ext cx="249237" cy="21590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rgbClr val="BFBFBF"/>
              </a:solidFill>
              <a:miter lim="800000"/>
              <a:headEnd type="none" w="sm" len="sm"/>
              <a:tailEnd type="none" w="sm" len="sm"/>
            </a:ln>
          </p:spPr>
          <p:txBody>
            <a:bodyPr lIns="91425" tIns="45700" rIns="91425" bIns="45700" anchor="ctr"/>
            <a:lstStyle>
              <a:lvl1pPr latinLnBrk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latinLnBrk="0">
                <a:lnSpc>
                  <a:spcPct val="100000"/>
                </a:lnSpc>
                <a:spcBef>
                  <a:spcPct val="0"/>
                </a:spcBef>
                <a:buClr>
                  <a:srgbClr val="000000"/>
                </a:buClr>
                <a:buSzPts val="600"/>
                <a:buFont typeface="Arial" panose="020B0604020202020204" pitchFamily="34" charset="0"/>
                <a:buNone/>
              </a:pPr>
              <a:endParaRPr lang="ko-KR" altLang="ko-KR" sz="600">
                <a:solidFill>
                  <a:srgbClr val="7F7F7F"/>
                </a:solidFill>
                <a:latin typeface="Arial" panose="020B0604020202020204" pitchFamily="34" charset="0"/>
                <a:ea typeface="바탕체" panose="02030609000101010101" pitchFamily="17" charset="-127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71816" name="Google Shape;315;p33">
              <a:extLst>
                <a:ext uri="{FF2B5EF4-FFF2-40B4-BE49-F238E27FC236}">
                  <a16:creationId xmlns:a16="http://schemas.microsoft.com/office/drawing/2014/main" id="{8E3027E2-75CE-4775-8A6F-E69C8943AC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03988" y="5129213"/>
              <a:ext cx="153987" cy="147637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rgbClr val="BFBFBF"/>
              </a:solidFill>
              <a:miter lim="800000"/>
              <a:headEnd type="none" w="sm" len="sm"/>
              <a:tailEnd type="none" w="sm" len="sm"/>
            </a:ln>
          </p:spPr>
          <p:txBody>
            <a:bodyPr lIns="91425" tIns="45700" rIns="91425" bIns="45700" anchor="ctr"/>
            <a:lstStyle>
              <a:lvl1pPr latinLnBrk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latinLnBrk="0">
                <a:lnSpc>
                  <a:spcPct val="100000"/>
                </a:lnSpc>
                <a:spcBef>
                  <a:spcPct val="0"/>
                </a:spcBef>
                <a:buClr>
                  <a:srgbClr val="000000"/>
                </a:buClr>
                <a:buSzPts val="600"/>
                <a:buFont typeface="Arial" panose="020B0604020202020204" pitchFamily="34" charset="0"/>
                <a:buNone/>
              </a:pPr>
              <a:endParaRPr lang="ko-KR" altLang="ko-KR" sz="600">
                <a:solidFill>
                  <a:srgbClr val="7F7F7F"/>
                </a:solidFill>
                <a:latin typeface="Arial" panose="020B0604020202020204" pitchFamily="34" charset="0"/>
                <a:ea typeface="바탕체" panose="02030609000101010101" pitchFamily="17" charset="-127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71769" name="그룹 84">
            <a:extLst>
              <a:ext uri="{FF2B5EF4-FFF2-40B4-BE49-F238E27FC236}">
                <a16:creationId xmlns:a16="http://schemas.microsoft.com/office/drawing/2014/main" id="{4CED9E6F-91A7-40B7-BFC3-926E11626CFE}"/>
              </a:ext>
            </a:extLst>
          </p:cNvPr>
          <p:cNvGrpSpPr>
            <a:grpSpLocks/>
          </p:cNvGrpSpPr>
          <p:nvPr/>
        </p:nvGrpSpPr>
        <p:grpSpPr bwMode="auto">
          <a:xfrm>
            <a:off x="3098071" y="1880393"/>
            <a:ext cx="927100" cy="207963"/>
            <a:chOff x="1733945" y="1842719"/>
            <a:chExt cx="1230390" cy="297901"/>
          </a:xfrm>
        </p:grpSpPr>
        <p:sp>
          <p:nvSpPr>
            <p:cNvPr id="60" name="Rectangle 2645">
              <a:extLst>
                <a:ext uri="{FF2B5EF4-FFF2-40B4-BE49-F238E27FC236}">
                  <a16:creationId xmlns:a16="http://schemas.microsoft.com/office/drawing/2014/main" id="{5E67079C-BAFF-475A-8228-69F23FA9B0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33945" y="1844994"/>
              <a:ext cx="1063951" cy="295626"/>
            </a:xfrm>
            <a:prstGeom prst="rect">
              <a:avLst/>
            </a:prstGeom>
            <a:solidFill>
              <a:sysClr val="window" lastClr="FFFFFF"/>
            </a:solidFill>
            <a:ln w="9525" algn="ctr">
              <a:solidFill>
                <a:sysClr val="window" lastClr="FFFFFF">
                  <a:lumMod val="50000"/>
                </a:sysClr>
              </a:solidFill>
              <a:miter lim="800000"/>
              <a:headEnd/>
              <a:tailEnd/>
            </a:ln>
          </p:spPr>
          <p:txBody>
            <a:bodyPr wrap="none" lIns="46800" rIns="46800" anchor="ctr"/>
            <a:lstStyle/>
            <a:p>
              <a:pPr algn="ctr" defTabSz="1028700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800" kern="0" dirty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-</a:t>
              </a:r>
              <a:r>
                <a:rPr kumimoji="0" lang="ko-KR" altLang="en-US" sz="800" kern="0" dirty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선택</a:t>
              </a:r>
              <a:r>
                <a:rPr kumimoji="0" lang="en-US" altLang="ko-KR" sz="800" kern="0" dirty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-</a:t>
              </a:r>
              <a:endParaRPr kumimoji="0" lang="ko-KR" altLang="en-US" sz="800" kern="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61" name="Rectangle 2645">
              <a:extLst>
                <a:ext uri="{FF2B5EF4-FFF2-40B4-BE49-F238E27FC236}">
                  <a16:creationId xmlns:a16="http://schemas.microsoft.com/office/drawing/2014/main" id="{4A40634C-B32B-4B6D-AC79-9C0EF977C4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02110" y="1842719"/>
              <a:ext cx="162225" cy="297901"/>
            </a:xfrm>
            <a:prstGeom prst="rect">
              <a:avLst/>
            </a:prstGeom>
            <a:solidFill>
              <a:sysClr val="window" lastClr="FFFFFF">
                <a:lumMod val="85000"/>
              </a:sysClr>
            </a:solidFill>
            <a:ln w="9525" algn="ctr">
              <a:solidFill>
                <a:sysClr val="window" lastClr="FFFFFF">
                  <a:lumMod val="50000"/>
                </a:sys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1028700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700" kern="0" dirty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▼</a:t>
              </a:r>
            </a:p>
          </p:txBody>
        </p:sp>
      </p:grpSp>
      <p:grpSp>
        <p:nvGrpSpPr>
          <p:cNvPr id="71770" name="그룹 84">
            <a:extLst>
              <a:ext uri="{FF2B5EF4-FFF2-40B4-BE49-F238E27FC236}">
                <a16:creationId xmlns:a16="http://schemas.microsoft.com/office/drawing/2014/main" id="{E512FCB1-4237-4E34-865A-6B7090D1AD3C}"/>
              </a:ext>
            </a:extLst>
          </p:cNvPr>
          <p:cNvGrpSpPr>
            <a:grpSpLocks/>
          </p:cNvGrpSpPr>
          <p:nvPr/>
        </p:nvGrpSpPr>
        <p:grpSpPr bwMode="auto">
          <a:xfrm>
            <a:off x="5626959" y="1885156"/>
            <a:ext cx="927100" cy="207962"/>
            <a:chOff x="1733945" y="1842719"/>
            <a:chExt cx="1230390" cy="297901"/>
          </a:xfrm>
        </p:grpSpPr>
        <p:sp>
          <p:nvSpPr>
            <p:cNvPr id="71" name="Rectangle 2645">
              <a:extLst>
                <a:ext uri="{FF2B5EF4-FFF2-40B4-BE49-F238E27FC236}">
                  <a16:creationId xmlns:a16="http://schemas.microsoft.com/office/drawing/2014/main" id="{6CC26F88-71EF-440D-85AA-1D4A1BE527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33945" y="1844992"/>
              <a:ext cx="1063950" cy="295628"/>
            </a:xfrm>
            <a:prstGeom prst="rect">
              <a:avLst/>
            </a:prstGeom>
            <a:solidFill>
              <a:sysClr val="window" lastClr="FFFFFF"/>
            </a:solidFill>
            <a:ln w="9525" algn="ctr">
              <a:solidFill>
                <a:sysClr val="window" lastClr="FFFFFF">
                  <a:lumMod val="50000"/>
                </a:sysClr>
              </a:solidFill>
              <a:miter lim="800000"/>
              <a:headEnd/>
              <a:tailEnd/>
            </a:ln>
          </p:spPr>
          <p:txBody>
            <a:bodyPr wrap="none" lIns="46800" rIns="46800" anchor="ctr"/>
            <a:lstStyle/>
            <a:p>
              <a:pPr algn="ctr" defTabSz="1028700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800" kern="0" dirty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-</a:t>
              </a:r>
              <a:r>
                <a:rPr kumimoji="0" lang="ko-KR" altLang="en-US" sz="800" kern="0" dirty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선택</a:t>
              </a:r>
              <a:r>
                <a:rPr kumimoji="0" lang="en-US" altLang="ko-KR" sz="800" kern="0" dirty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-</a:t>
              </a:r>
              <a:endParaRPr kumimoji="0" lang="ko-KR" altLang="en-US" sz="800" kern="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72" name="Rectangle 2645">
              <a:extLst>
                <a:ext uri="{FF2B5EF4-FFF2-40B4-BE49-F238E27FC236}">
                  <a16:creationId xmlns:a16="http://schemas.microsoft.com/office/drawing/2014/main" id="{8B233988-B2CE-4763-9345-75259E4E09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02108" y="1842719"/>
              <a:ext cx="162227" cy="297901"/>
            </a:xfrm>
            <a:prstGeom prst="rect">
              <a:avLst/>
            </a:prstGeom>
            <a:solidFill>
              <a:sysClr val="window" lastClr="FFFFFF">
                <a:lumMod val="85000"/>
              </a:sysClr>
            </a:solidFill>
            <a:ln w="9525" algn="ctr">
              <a:solidFill>
                <a:sysClr val="window" lastClr="FFFFFF">
                  <a:lumMod val="50000"/>
                </a:sys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1028700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700" kern="0" dirty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▼</a:t>
              </a:r>
            </a:p>
          </p:txBody>
        </p:sp>
      </p:grpSp>
      <p:pic>
        <p:nvPicPr>
          <p:cNvPr id="71771" name="그림 16">
            <a:extLst>
              <a:ext uri="{FF2B5EF4-FFF2-40B4-BE49-F238E27FC236}">
                <a16:creationId xmlns:a16="http://schemas.microsoft.com/office/drawing/2014/main" id="{526CCC5D-A782-4CE5-9854-871480DE14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79" r="61798" b="15536"/>
          <a:stretch>
            <a:fillRect/>
          </a:stretch>
        </p:blipFill>
        <p:spPr bwMode="auto">
          <a:xfrm>
            <a:off x="2859946" y="2320131"/>
            <a:ext cx="695325" cy="15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1772" name="그룹 84">
            <a:extLst>
              <a:ext uri="{FF2B5EF4-FFF2-40B4-BE49-F238E27FC236}">
                <a16:creationId xmlns:a16="http://schemas.microsoft.com/office/drawing/2014/main" id="{30847901-D953-42B7-9A5B-0EB39393C8F0}"/>
              </a:ext>
            </a:extLst>
          </p:cNvPr>
          <p:cNvGrpSpPr>
            <a:grpSpLocks/>
          </p:cNvGrpSpPr>
          <p:nvPr/>
        </p:nvGrpSpPr>
        <p:grpSpPr bwMode="auto">
          <a:xfrm>
            <a:off x="3726721" y="2323306"/>
            <a:ext cx="474663" cy="149225"/>
            <a:chOff x="2334057" y="1842719"/>
            <a:chExt cx="630278" cy="297901"/>
          </a:xfrm>
        </p:grpSpPr>
        <p:sp>
          <p:nvSpPr>
            <p:cNvPr id="77" name="Rectangle 2645">
              <a:extLst>
                <a:ext uri="{FF2B5EF4-FFF2-40B4-BE49-F238E27FC236}">
                  <a16:creationId xmlns:a16="http://schemas.microsoft.com/office/drawing/2014/main" id="{B9532EC8-5F64-4581-807E-A1EB365644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34057" y="1845887"/>
              <a:ext cx="463749" cy="294733"/>
            </a:xfrm>
            <a:prstGeom prst="rect">
              <a:avLst/>
            </a:prstGeom>
            <a:solidFill>
              <a:sysClr val="window" lastClr="FFFFFF"/>
            </a:solidFill>
            <a:ln w="9525" algn="ctr">
              <a:solidFill>
                <a:sysClr val="window" lastClr="FFFFFF">
                  <a:lumMod val="50000"/>
                </a:sysClr>
              </a:solidFill>
              <a:miter lim="800000"/>
              <a:headEnd/>
              <a:tailEnd/>
            </a:ln>
          </p:spPr>
          <p:txBody>
            <a:bodyPr wrap="none" lIns="46800" rIns="46800" anchor="ctr"/>
            <a:lstStyle/>
            <a:p>
              <a:pPr algn="ctr" defTabSz="1028700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800" kern="0" dirty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00</a:t>
              </a:r>
              <a:endParaRPr kumimoji="0" lang="ko-KR" altLang="en-US" sz="800" kern="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78" name="Rectangle 2645">
              <a:extLst>
                <a:ext uri="{FF2B5EF4-FFF2-40B4-BE49-F238E27FC236}">
                  <a16:creationId xmlns:a16="http://schemas.microsoft.com/office/drawing/2014/main" id="{F2554BC6-3DC5-47D6-806E-54CEF30591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02022" y="1842719"/>
              <a:ext cx="162313" cy="297901"/>
            </a:xfrm>
            <a:prstGeom prst="rect">
              <a:avLst/>
            </a:prstGeom>
            <a:solidFill>
              <a:sysClr val="window" lastClr="FFFFFF">
                <a:lumMod val="85000"/>
              </a:sysClr>
            </a:solidFill>
            <a:ln w="9525" algn="ctr">
              <a:solidFill>
                <a:sysClr val="window" lastClr="FFFFFF">
                  <a:lumMod val="50000"/>
                </a:sys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1028700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700" kern="0" dirty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▼</a:t>
              </a:r>
            </a:p>
          </p:txBody>
        </p:sp>
      </p:grpSp>
      <p:grpSp>
        <p:nvGrpSpPr>
          <p:cNvPr id="71773" name="그룹 84">
            <a:extLst>
              <a:ext uri="{FF2B5EF4-FFF2-40B4-BE49-F238E27FC236}">
                <a16:creationId xmlns:a16="http://schemas.microsoft.com/office/drawing/2014/main" id="{21A05D4C-7016-4E8F-9861-3DA8105EB6DE}"/>
              </a:ext>
            </a:extLst>
          </p:cNvPr>
          <p:cNvGrpSpPr>
            <a:grpSpLocks/>
          </p:cNvGrpSpPr>
          <p:nvPr/>
        </p:nvGrpSpPr>
        <p:grpSpPr bwMode="auto">
          <a:xfrm>
            <a:off x="4383946" y="2323306"/>
            <a:ext cx="474663" cy="149225"/>
            <a:chOff x="2334057" y="1842719"/>
            <a:chExt cx="630278" cy="297901"/>
          </a:xfrm>
        </p:grpSpPr>
        <p:sp>
          <p:nvSpPr>
            <p:cNvPr id="80" name="Rectangle 2645">
              <a:extLst>
                <a:ext uri="{FF2B5EF4-FFF2-40B4-BE49-F238E27FC236}">
                  <a16:creationId xmlns:a16="http://schemas.microsoft.com/office/drawing/2014/main" id="{A41BAEBA-C16B-4519-8838-0808888238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34057" y="1845887"/>
              <a:ext cx="463749" cy="294733"/>
            </a:xfrm>
            <a:prstGeom prst="rect">
              <a:avLst/>
            </a:prstGeom>
            <a:solidFill>
              <a:sysClr val="window" lastClr="FFFFFF"/>
            </a:solidFill>
            <a:ln w="9525" algn="ctr">
              <a:solidFill>
                <a:sysClr val="window" lastClr="FFFFFF">
                  <a:lumMod val="50000"/>
                </a:sysClr>
              </a:solidFill>
              <a:miter lim="800000"/>
              <a:headEnd/>
              <a:tailEnd/>
            </a:ln>
          </p:spPr>
          <p:txBody>
            <a:bodyPr wrap="none" lIns="46800" rIns="46800" anchor="ctr"/>
            <a:lstStyle/>
            <a:p>
              <a:pPr algn="ctr" defTabSz="1028700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800" kern="0" dirty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00</a:t>
              </a:r>
              <a:endParaRPr kumimoji="0" lang="ko-KR" altLang="en-US" sz="800" kern="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81" name="Rectangle 2645">
              <a:extLst>
                <a:ext uri="{FF2B5EF4-FFF2-40B4-BE49-F238E27FC236}">
                  <a16:creationId xmlns:a16="http://schemas.microsoft.com/office/drawing/2014/main" id="{2BBD53AC-6C3C-457E-816C-6AF78D12B6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02022" y="1842719"/>
              <a:ext cx="162313" cy="297901"/>
            </a:xfrm>
            <a:prstGeom prst="rect">
              <a:avLst/>
            </a:prstGeom>
            <a:solidFill>
              <a:sysClr val="window" lastClr="FFFFFF">
                <a:lumMod val="85000"/>
              </a:sysClr>
            </a:solidFill>
            <a:ln w="9525" algn="ctr">
              <a:solidFill>
                <a:sysClr val="window" lastClr="FFFFFF">
                  <a:lumMod val="50000"/>
                </a:sys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1028700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700" kern="0" dirty="0">
                  <a:solidFill>
                    <a:prstClr val="black"/>
                  </a:solidFill>
                  <a:latin typeface="맑은 고딕" pitchFamily="50" charset="-127"/>
                  <a:ea typeface="맑은 고딕" pitchFamily="50" charset="-127"/>
                </a:rPr>
                <a:t>▼</a:t>
              </a:r>
            </a:p>
          </p:txBody>
        </p:sp>
      </p:grpSp>
      <p:sp>
        <p:nvSpPr>
          <p:cNvPr id="71774" name="TextBox 3">
            <a:extLst>
              <a:ext uri="{FF2B5EF4-FFF2-40B4-BE49-F238E27FC236}">
                <a16:creationId xmlns:a16="http://schemas.microsoft.com/office/drawing/2014/main" id="{9D089966-43AC-4FF0-927B-3DEA427DD4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93446" y="2264568"/>
            <a:ext cx="163513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ko-KR" sz="1000">
                <a:latin typeface="Arial" panose="020B0604020202020204" pitchFamily="34" charset="0"/>
                <a:ea typeface="바탕체" panose="02030609000101010101" pitchFamily="17" charset="-127"/>
              </a:rPr>
              <a:t>:</a:t>
            </a:r>
            <a:endParaRPr lang="ko-KR" altLang="en-US" sz="1000">
              <a:latin typeface="Arial" panose="020B0604020202020204" pitchFamily="34" charset="0"/>
              <a:ea typeface="바탕체" panose="02030609000101010101" pitchFamily="17" charset="-127"/>
            </a:endParaRPr>
          </a:p>
        </p:txBody>
      </p:sp>
      <p:sp>
        <p:nvSpPr>
          <p:cNvPr id="71775" name="TextBox 81">
            <a:extLst>
              <a:ext uri="{FF2B5EF4-FFF2-40B4-BE49-F238E27FC236}">
                <a16:creationId xmlns:a16="http://schemas.microsoft.com/office/drawing/2014/main" id="{5D85AC7A-6951-462F-A8DD-2D6AFBFE75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36434" y="2267743"/>
            <a:ext cx="750887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ko-KR" altLang="en-US" sz="1000"/>
              <a:t>기재</a:t>
            </a:r>
          </a:p>
        </p:txBody>
      </p:sp>
      <p:sp>
        <p:nvSpPr>
          <p:cNvPr id="71776" name="TextBox 82">
            <a:extLst>
              <a:ext uri="{FF2B5EF4-FFF2-40B4-BE49-F238E27FC236}">
                <a16:creationId xmlns:a16="http://schemas.microsoft.com/office/drawing/2014/main" id="{05F11F9C-E3E6-41B6-94D3-E1B4AB01EA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04771" y="2267743"/>
            <a:ext cx="752475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ko-KR" altLang="en-US" sz="1000"/>
              <a:t>미기재</a:t>
            </a:r>
          </a:p>
        </p:txBody>
      </p:sp>
      <p:sp>
        <p:nvSpPr>
          <p:cNvPr id="71777" name="Google Shape;325;p33">
            <a:extLst>
              <a:ext uri="{FF2B5EF4-FFF2-40B4-BE49-F238E27FC236}">
                <a16:creationId xmlns:a16="http://schemas.microsoft.com/office/drawing/2014/main" id="{3C2739FA-AF7A-4C21-958D-90675FC595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22046" y="2115343"/>
            <a:ext cx="400050" cy="157163"/>
          </a:xfrm>
          <a:prstGeom prst="rect">
            <a:avLst/>
          </a:prstGeom>
          <a:solidFill>
            <a:schemeClr val="bg1"/>
          </a:solidFill>
          <a:ln w="9525">
            <a:solidFill>
              <a:srgbClr val="BFBFBF"/>
            </a:solidFill>
            <a:miter lim="800000"/>
            <a:headEnd type="none" w="sm" len="sm"/>
            <a:tailEnd type="none" w="sm" len="sm"/>
          </a:ln>
        </p:spPr>
        <p:txBody>
          <a:bodyPr lIns="91425" tIns="45700" rIns="91425" bIns="45700" anchor="ctr"/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latinLnBrk="0">
              <a:lnSpc>
                <a:spcPct val="100000"/>
              </a:lnSpc>
              <a:spcBef>
                <a:spcPct val="0"/>
              </a:spcBef>
              <a:buClr>
                <a:srgbClr val="000000"/>
              </a:buClr>
              <a:buSzPts val="600"/>
              <a:buFont typeface="Arial" panose="020B0604020202020204" pitchFamily="34" charset="0"/>
              <a:buNone/>
            </a:pPr>
            <a:r>
              <a:rPr lang="en-US" altLang="ko-KR" sz="800">
                <a:solidFill>
                  <a:srgbClr val="7F7F7F"/>
                </a:solidFill>
                <a:cs typeface="Arial" panose="020B0604020202020204" pitchFamily="34" charset="0"/>
                <a:sym typeface="Arial" panose="020B0604020202020204" pitchFamily="34" charset="0"/>
              </a:rPr>
              <a:t>1</a:t>
            </a:r>
            <a:r>
              <a:rPr lang="ko-KR" altLang="en-US" sz="800">
                <a:solidFill>
                  <a:srgbClr val="7F7F7F"/>
                </a:solidFill>
                <a:cs typeface="Arial" panose="020B0604020202020204" pitchFamily="34" charset="0"/>
                <a:sym typeface="Arial" panose="020B0604020202020204" pitchFamily="34" charset="0"/>
              </a:rPr>
              <a:t>주</a:t>
            </a:r>
            <a:endParaRPr lang="ko-KR" altLang="ko-KR" sz="1800">
              <a:solidFill>
                <a:srgbClr val="000000"/>
              </a:solidFill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1778" name="Google Shape;325;p33">
            <a:extLst>
              <a:ext uri="{FF2B5EF4-FFF2-40B4-BE49-F238E27FC236}">
                <a16:creationId xmlns:a16="http://schemas.microsoft.com/office/drawing/2014/main" id="{BBCC1C4B-A392-4985-9DB4-2569316DDD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68134" y="2115343"/>
            <a:ext cx="400050" cy="157163"/>
          </a:xfrm>
          <a:prstGeom prst="rect">
            <a:avLst/>
          </a:prstGeom>
          <a:solidFill>
            <a:schemeClr val="bg1"/>
          </a:solidFill>
          <a:ln w="9525">
            <a:solidFill>
              <a:srgbClr val="BFBFBF"/>
            </a:solidFill>
            <a:miter lim="800000"/>
            <a:headEnd type="none" w="sm" len="sm"/>
            <a:tailEnd type="none" w="sm" len="sm"/>
          </a:ln>
        </p:spPr>
        <p:txBody>
          <a:bodyPr lIns="91425" tIns="45700" rIns="91425" bIns="45700" anchor="ctr"/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latinLnBrk="0">
              <a:lnSpc>
                <a:spcPct val="100000"/>
              </a:lnSpc>
              <a:spcBef>
                <a:spcPct val="0"/>
              </a:spcBef>
              <a:buClr>
                <a:srgbClr val="000000"/>
              </a:buClr>
              <a:buSzPts val="600"/>
              <a:buFont typeface="Arial" panose="020B0604020202020204" pitchFamily="34" charset="0"/>
              <a:buNone/>
            </a:pPr>
            <a:r>
              <a:rPr lang="en-US" altLang="ko-KR" sz="800">
                <a:solidFill>
                  <a:srgbClr val="7F7F7F"/>
                </a:solidFill>
                <a:cs typeface="Arial" panose="020B0604020202020204" pitchFamily="34" charset="0"/>
                <a:sym typeface="Arial" panose="020B0604020202020204" pitchFamily="34" charset="0"/>
              </a:rPr>
              <a:t>2</a:t>
            </a:r>
            <a:r>
              <a:rPr lang="ko-KR" altLang="en-US" sz="800">
                <a:solidFill>
                  <a:srgbClr val="7F7F7F"/>
                </a:solidFill>
                <a:cs typeface="Arial" panose="020B0604020202020204" pitchFamily="34" charset="0"/>
                <a:sym typeface="Arial" panose="020B0604020202020204" pitchFamily="34" charset="0"/>
              </a:rPr>
              <a:t>주</a:t>
            </a:r>
            <a:endParaRPr lang="ko-KR" altLang="ko-KR" sz="1800">
              <a:solidFill>
                <a:srgbClr val="000000"/>
              </a:solidFill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1779" name="Google Shape;325;p33">
            <a:extLst>
              <a:ext uri="{FF2B5EF4-FFF2-40B4-BE49-F238E27FC236}">
                <a16:creationId xmlns:a16="http://schemas.microsoft.com/office/drawing/2014/main" id="{C3B4DBC1-8F86-4E31-8685-B3F175CED2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2634" y="2115343"/>
            <a:ext cx="400050" cy="157163"/>
          </a:xfrm>
          <a:prstGeom prst="rect">
            <a:avLst/>
          </a:prstGeom>
          <a:solidFill>
            <a:schemeClr val="bg1"/>
          </a:solidFill>
          <a:ln w="9525">
            <a:solidFill>
              <a:srgbClr val="BFBFBF"/>
            </a:solidFill>
            <a:miter lim="800000"/>
            <a:headEnd type="none" w="sm" len="sm"/>
            <a:tailEnd type="none" w="sm" len="sm"/>
          </a:ln>
        </p:spPr>
        <p:txBody>
          <a:bodyPr lIns="91425" tIns="45700" rIns="91425" bIns="45700" anchor="ctr"/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latinLnBrk="0">
              <a:lnSpc>
                <a:spcPct val="100000"/>
              </a:lnSpc>
              <a:spcBef>
                <a:spcPct val="0"/>
              </a:spcBef>
              <a:buClr>
                <a:srgbClr val="000000"/>
              </a:buClr>
              <a:buSzPts val="600"/>
              <a:buFont typeface="Arial" panose="020B0604020202020204" pitchFamily="34" charset="0"/>
              <a:buNone/>
            </a:pPr>
            <a:r>
              <a:rPr lang="en-US" altLang="ko-KR" sz="800">
                <a:solidFill>
                  <a:srgbClr val="7F7F7F"/>
                </a:solidFill>
                <a:cs typeface="Arial" panose="020B0604020202020204" pitchFamily="34" charset="0"/>
                <a:sym typeface="Arial" panose="020B0604020202020204" pitchFamily="34" charset="0"/>
              </a:rPr>
              <a:t>3</a:t>
            </a:r>
            <a:r>
              <a:rPr lang="ko-KR" altLang="en-US" sz="800">
                <a:solidFill>
                  <a:srgbClr val="7F7F7F"/>
                </a:solidFill>
                <a:cs typeface="Arial" panose="020B0604020202020204" pitchFamily="34" charset="0"/>
                <a:sym typeface="Arial" panose="020B0604020202020204" pitchFamily="34" charset="0"/>
              </a:rPr>
              <a:t>주</a:t>
            </a:r>
            <a:endParaRPr lang="ko-KR" altLang="ko-KR" sz="1800">
              <a:solidFill>
                <a:srgbClr val="000000"/>
              </a:solidFill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1780" name="TextBox 87">
            <a:extLst>
              <a:ext uri="{FF2B5EF4-FFF2-40B4-BE49-F238E27FC236}">
                <a16:creationId xmlns:a16="http://schemas.microsoft.com/office/drawing/2014/main" id="{0610CAF4-6AE4-4413-894A-D625FFB21C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7459" y="1086643"/>
            <a:ext cx="2319337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ko-KR" sz="1000"/>
              <a:t>| </a:t>
            </a:r>
            <a:r>
              <a:rPr lang="ko-KR" altLang="en-US" sz="1000"/>
              <a:t>공고 등록하기</a:t>
            </a:r>
          </a:p>
        </p:txBody>
      </p:sp>
      <p:grpSp>
        <p:nvGrpSpPr>
          <p:cNvPr id="71781" name="그룹 121">
            <a:extLst>
              <a:ext uri="{FF2B5EF4-FFF2-40B4-BE49-F238E27FC236}">
                <a16:creationId xmlns:a16="http://schemas.microsoft.com/office/drawing/2014/main" id="{3D1AE458-3BC7-46F0-87A5-B0E302E9361D}"/>
              </a:ext>
            </a:extLst>
          </p:cNvPr>
          <p:cNvGrpSpPr>
            <a:grpSpLocks/>
          </p:cNvGrpSpPr>
          <p:nvPr/>
        </p:nvGrpSpPr>
        <p:grpSpPr bwMode="auto">
          <a:xfrm>
            <a:off x="1904271" y="1869281"/>
            <a:ext cx="200025" cy="246062"/>
            <a:chOff x="2012774" y="1438295"/>
            <a:chExt cx="200368" cy="245280"/>
          </a:xfrm>
        </p:grpSpPr>
        <p:sp>
          <p:nvSpPr>
            <p:cNvPr id="90" name="Google Shape;2970;p125">
              <a:extLst>
                <a:ext uri="{FF2B5EF4-FFF2-40B4-BE49-F238E27FC236}">
                  <a16:creationId xmlns:a16="http://schemas.microsoft.com/office/drawing/2014/main" id="{B2F35318-4AA9-4E5B-B1D2-677C750636A6}"/>
                </a:ext>
              </a:extLst>
            </p:cNvPr>
            <p:cNvSpPr/>
            <p:nvPr/>
          </p:nvSpPr>
          <p:spPr>
            <a:xfrm>
              <a:off x="2012774" y="1463614"/>
              <a:ext cx="200368" cy="19938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lIns="91425" tIns="45700" rIns="91425" bIns="45700"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  <a:defRPr/>
              </a:pPr>
              <a:endParaRPr kumimoji="0" sz="800" dirty="0">
                <a:solidFill>
                  <a:prstClr val="white"/>
                </a:solidFill>
                <a:latin typeface="맑은 고딕" panose="020F0502020204030204"/>
                <a:ea typeface="+mn-ea"/>
                <a:cs typeface="Arial"/>
                <a:sym typeface="Arial"/>
              </a:endParaRPr>
            </a:p>
          </p:txBody>
        </p:sp>
        <p:sp>
          <p:nvSpPr>
            <p:cNvPr id="71806" name="Google Shape;423;p35">
              <a:extLst>
                <a:ext uri="{FF2B5EF4-FFF2-40B4-BE49-F238E27FC236}">
                  <a16:creationId xmlns:a16="http://schemas.microsoft.com/office/drawing/2014/main" id="{F49CCD5E-83CA-4877-AB82-10B107E99C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745" y="1438295"/>
              <a:ext cx="189237" cy="245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14:hiddenLine>
              </a:ext>
            </a:extLst>
          </p:spPr>
          <p:txBody>
            <a:bodyPr lIns="0" tIns="45700" rIns="0" bIns="45700" anchor="ctr"/>
            <a:lstStyle>
              <a:lvl1pPr latinLnBrk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kumimoji="0" lang="en-US" altLang="ko-KR" sz="800">
                  <a:solidFill>
                    <a:srgbClr val="FFFFFF"/>
                  </a:solidFill>
                  <a:cs typeface="Arial" panose="020B0604020202020204" pitchFamily="34" charset="0"/>
                  <a:sym typeface="Arial" panose="020B0604020202020204" pitchFamily="34" charset="0"/>
                </a:rPr>
                <a:t>4</a:t>
              </a:r>
              <a:endParaRPr kumimoji="0" lang="ko-KR" altLang="ko-KR" sz="800">
                <a:solidFill>
                  <a:srgbClr val="FFFFFF"/>
                </a:solidFill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71782" name="그룹 121">
            <a:extLst>
              <a:ext uri="{FF2B5EF4-FFF2-40B4-BE49-F238E27FC236}">
                <a16:creationId xmlns:a16="http://schemas.microsoft.com/office/drawing/2014/main" id="{5459C622-4EE6-42F2-A438-49CBECCA9575}"/>
              </a:ext>
            </a:extLst>
          </p:cNvPr>
          <p:cNvGrpSpPr>
            <a:grpSpLocks/>
          </p:cNvGrpSpPr>
          <p:nvPr/>
        </p:nvGrpSpPr>
        <p:grpSpPr bwMode="auto">
          <a:xfrm>
            <a:off x="4274409" y="1669256"/>
            <a:ext cx="200025" cy="246062"/>
            <a:chOff x="2012774" y="1438295"/>
            <a:chExt cx="200368" cy="245280"/>
          </a:xfrm>
        </p:grpSpPr>
        <p:sp>
          <p:nvSpPr>
            <p:cNvPr id="93" name="Google Shape;2970;p125">
              <a:extLst>
                <a:ext uri="{FF2B5EF4-FFF2-40B4-BE49-F238E27FC236}">
                  <a16:creationId xmlns:a16="http://schemas.microsoft.com/office/drawing/2014/main" id="{AFA99041-08A2-478A-8E2B-33CBB0BE9D5F}"/>
                </a:ext>
              </a:extLst>
            </p:cNvPr>
            <p:cNvSpPr/>
            <p:nvPr/>
          </p:nvSpPr>
          <p:spPr>
            <a:xfrm>
              <a:off x="2012774" y="1463614"/>
              <a:ext cx="200368" cy="19938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lIns="91425" tIns="45700" rIns="91425" bIns="45700"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  <a:defRPr/>
              </a:pPr>
              <a:endParaRPr kumimoji="0" sz="800" dirty="0">
                <a:solidFill>
                  <a:prstClr val="white"/>
                </a:solidFill>
                <a:latin typeface="맑은 고딕" panose="020F0502020204030204"/>
                <a:ea typeface="+mn-ea"/>
                <a:cs typeface="Arial"/>
                <a:sym typeface="Arial"/>
              </a:endParaRPr>
            </a:p>
          </p:txBody>
        </p:sp>
        <p:sp>
          <p:nvSpPr>
            <p:cNvPr id="71804" name="Google Shape;423;p35">
              <a:extLst>
                <a:ext uri="{FF2B5EF4-FFF2-40B4-BE49-F238E27FC236}">
                  <a16:creationId xmlns:a16="http://schemas.microsoft.com/office/drawing/2014/main" id="{BC15ABF4-368A-4B37-BDED-91F26B3365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745" y="1438295"/>
              <a:ext cx="189237" cy="245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14:hiddenLine>
              </a:ext>
            </a:extLst>
          </p:spPr>
          <p:txBody>
            <a:bodyPr lIns="0" tIns="45700" rIns="0" bIns="45700" anchor="ctr"/>
            <a:lstStyle>
              <a:lvl1pPr latinLnBrk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kumimoji="0" lang="en-US" altLang="ko-KR" sz="800">
                  <a:solidFill>
                    <a:srgbClr val="FFFFFF"/>
                  </a:solidFill>
                  <a:cs typeface="Arial" panose="020B0604020202020204" pitchFamily="34" charset="0"/>
                  <a:sym typeface="Arial" panose="020B0604020202020204" pitchFamily="34" charset="0"/>
                </a:rPr>
                <a:t>3</a:t>
              </a:r>
              <a:endParaRPr kumimoji="0" lang="ko-KR" altLang="ko-KR" sz="800">
                <a:solidFill>
                  <a:srgbClr val="FFFFFF"/>
                </a:solidFill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71783" name="그룹 121">
            <a:extLst>
              <a:ext uri="{FF2B5EF4-FFF2-40B4-BE49-F238E27FC236}">
                <a16:creationId xmlns:a16="http://schemas.microsoft.com/office/drawing/2014/main" id="{42C6B4A0-1A22-46E6-A57B-2DDCE3CF5419}"/>
              </a:ext>
            </a:extLst>
          </p:cNvPr>
          <p:cNvGrpSpPr>
            <a:grpSpLocks/>
          </p:cNvGrpSpPr>
          <p:nvPr/>
        </p:nvGrpSpPr>
        <p:grpSpPr bwMode="auto">
          <a:xfrm>
            <a:off x="1893159" y="2088356"/>
            <a:ext cx="200025" cy="246062"/>
            <a:chOff x="2012774" y="1438295"/>
            <a:chExt cx="200368" cy="245280"/>
          </a:xfrm>
        </p:grpSpPr>
        <p:sp>
          <p:nvSpPr>
            <p:cNvPr id="96" name="Google Shape;2970;p125">
              <a:extLst>
                <a:ext uri="{FF2B5EF4-FFF2-40B4-BE49-F238E27FC236}">
                  <a16:creationId xmlns:a16="http://schemas.microsoft.com/office/drawing/2014/main" id="{5ABF532F-84BF-4384-A4FA-84A0A7A7DE66}"/>
                </a:ext>
              </a:extLst>
            </p:cNvPr>
            <p:cNvSpPr/>
            <p:nvPr/>
          </p:nvSpPr>
          <p:spPr>
            <a:xfrm>
              <a:off x="2012774" y="1463614"/>
              <a:ext cx="200368" cy="19938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lIns="91425" tIns="45700" rIns="91425" bIns="45700"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  <a:defRPr/>
              </a:pPr>
              <a:endParaRPr kumimoji="0" sz="800" dirty="0">
                <a:solidFill>
                  <a:prstClr val="white"/>
                </a:solidFill>
                <a:latin typeface="맑은 고딕" panose="020F0502020204030204"/>
                <a:ea typeface="+mn-ea"/>
                <a:cs typeface="Arial"/>
                <a:sym typeface="Arial"/>
              </a:endParaRPr>
            </a:p>
          </p:txBody>
        </p:sp>
        <p:sp>
          <p:nvSpPr>
            <p:cNvPr id="71802" name="Google Shape;423;p35">
              <a:extLst>
                <a:ext uri="{FF2B5EF4-FFF2-40B4-BE49-F238E27FC236}">
                  <a16:creationId xmlns:a16="http://schemas.microsoft.com/office/drawing/2014/main" id="{DCF50EED-BB58-4A2D-87C8-5EB6F22CBF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745" y="1438295"/>
              <a:ext cx="189237" cy="245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14:hiddenLine>
              </a:ext>
            </a:extLst>
          </p:spPr>
          <p:txBody>
            <a:bodyPr lIns="0" tIns="45700" rIns="0" bIns="45700" anchor="ctr"/>
            <a:lstStyle>
              <a:lvl1pPr latinLnBrk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kumimoji="0" lang="en-US" altLang="ko-KR" sz="800">
                  <a:solidFill>
                    <a:srgbClr val="FFFFFF"/>
                  </a:solidFill>
                  <a:cs typeface="Arial" panose="020B0604020202020204" pitchFamily="34" charset="0"/>
                  <a:sym typeface="Arial" panose="020B0604020202020204" pitchFamily="34" charset="0"/>
                </a:rPr>
                <a:t>6</a:t>
              </a:r>
              <a:endParaRPr kumimoji="0" lang="ko-KR" altLang="ko-KR" sz="800">
                <a:solidFill>
                  <a:srgbClr val="FFFFFF"/>
                </a:solidFill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71784" name="그룹 121">
            <a:extLst>
              <a:ext uri="{FF2B5EF4-FFF2-40B4-BE49-F238E27FC236}">
                <a16:creationId xmlns:a16="http://schemas.microsoft.com/office/drawing/2014/main" id="{9D4572EE-DC82-4AC7-B56F-6C2F9080CE41}"/>
              </a:ext>
            </a:extLst>
          </p:cNvPr>
          <p:cNvGrpSpPr>
            <a:grpSpLocks/>
          </p:cNvGrpSpPr>
          <p:nvPr/>
        </p:nvGrpSpPr>
        <p:grpSpPr bwMode="auto">
          <a:xfrm>
            <a:off x="4277584" y="1888331"/>
            <a:ext cx="200025" cy="246062"/>
            <a:chOff x="2012774" y="1438295"/>
            <a:chExt cx="200368" cy="245280"/>
          </a:xfrm>
        </p:grpSpPr>
        <p:sp>
          <p:nvSpPr>
            <p:cNvPr id="99" name="Google Shape;2970;p125">
              <a:extLst>
                <a:ext uri="{FF2B5EF4-FFF2-40B4-BE49-F238E27FC236}">
                  <a16:creationId xmlns:a16="http://schemas.microsoft.com/office/drawing/2014/main" id="{AFF4606C-659C-4B95-9404-17F46C8CCFA3}"/>
                </a:ext>
              </a:extLst>
            </p:cNvPr>
            <p:cNvSpPr/>
            <p:nvPr/>
          </p:nvSpPr>
          <p:spPr>
            <a:xfrm>
              <a:off x="2012774" y="1463614"/>
              <a:ext cx="200368" cy="19938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lIns="91425" tIns="45700" rIns="91425" bIns="45700"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  <a:defRPr/>
              </a:pPr>
              <a:endParaRPr kumimoji="0" sz="800" dirty="0">
                <a:solidFill>
                  <a:prstClr val="white"/>
                </a:solidFill>
                <a:latin typeface="맑은 고딕" panose="020F0502020204030204"/>
                <a:ea typeface="+mn-ea"/>
                <a:cs typeface="Arial"/>
                <a:sym typeface="Arial"/>
              </a:endParaRPr>
            </a:p>
          </p:txBody>
        </p:sp>
        <p:sp>
          <p:nvSpPr>
            <p:cNvPr id="71800" name="Google Shape;423;p35">
              <a:extLst>
                <a:ext uri="{FF2B5EF4-FFF2-40B4-BE49-F238E27FC236}">
                  <a16:creationId xmlns:a16="http://schemas.microsoft.com/office/drawing/2014/main" id="{7D55D953-E4E6-4E83-B08C-BC7B27F9E5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745" y="1438295"/>
              <a:ext cx="189237" cy="245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14:hiddenLine>
              </a:ext>
            </a:extLst>
          </p:spPr>
          <p:txBody>
            <a:bodyPr lIns="0" tIns="45700" rIns="0" bIns="45700" anchor="ctr"/>
            <a:lstStyle>
              <a:lvl1pPr latinLnBrk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kumimoji="0" lang="en-US" altLang="ko-KR" sz="800">
                  <a:solidFill>
                    <a:srgbClr val="FFFFFF"/>
                  </a:solidFill>
                  <a:cs typeface="Arial" panose="020B0604020202020204" pitchFamily="34" charset="0"/>
                  <a:sym typeface="Arial" panose="020B0604020202020204" pitchFamily="34" charset="0"/>
                </a:rPr>
                <a:t>5</a:t>
              </a:r>
              <a:endParaRPr kumimoji="0" lang="ko-KR" altLang="ko-KR" sz="800">
                <a:solidFill>
                  <a:srgbClr val="FFFFFF"/>
                </a:solidFill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71785" name="그룹 121">
            <a:extLst>
              <a:ext uri="{FF2B5EF4-FFF2-40B4-BE49-F238E27FC236}">
                <a16:creationId xmlns:a16="http://schemas.microsoft.com/office/drawing/2014/main" id="{F7CAF0AD-538D-47D8-BC73-E13292EEA35F}"/>
              </a:ext>
            </a:extLst>
          </p:cNvPr>
          <p:cNvGrpSpPr>
            <a:grpSpLocks/>
          </p:cNvGrpSpPr>
          <p:nvPr/>
        </p:nvGrpSpPr>
        <p:grpSpPr bwMode="auto">
          <a:xfrm>
            <a:off x="1770921" y="2266156"/>
            <a:ext cx="200025" cy="246062"/>
            <a:chOff x="2012774" y="1438295"/>
            <a:chExt cx="200368" cy="245280"/>
          </a:xfrm>
        </p:grpSpPr>
        <p:sp>
          <p:nvSpPr>
            <p:cNvPr id="102" name="Google Shape;2970;p125">
              <a:extLst>
                <a:ext uri="{FF2B5EF4-FFF2-40B4-BE49-F238E27FC236}">
                  <a16:creationId xmlns:a16="http://schemas.microsoft.com/office/drawing/2014/main" id="{2D2CB674-F5BE-41EA-8379-EE3476B91270}"/>
                </a:ext>
              </a:extLst>
            </p:cNvPr>
            <p:cNvSpPr/>
            <p:nvPr/>
          </p:nvSpPr>
          <p:spPr>
            <a:xfrm>
              <a:off x="2012774" y="1463614"/>
              <a:ext cx="200368" cy="19938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lIns="91425" tIns="45700" rIns="91425" bIns="45700"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  <a:defRPr/>
              </a:pPr>
              <a:endParaRPr kumimoji="0" sz="800" dirty="0">
                <a:solidFill>
                  <a:prstClr val="white"/>
                </a:solidFill>
                <a:latin typeface="맑은 고딕" panose="020F0502020204030204"/>
                <a:ea typeface="+mn-ea"/>
                <a:cs typeface="Arial"/>
                <a:sym typeface="Arial"/>
              </a:endParaRPr>
            </a:p>
          </p:txBody>
        </p:sp>
        <p:sp>
          <p:nvSpPr>
            <p:cNvPr id="71798" name="Google Shape;423;p35">
              <a:extLst>
                <a:ext uri="{FF2B5EF4-FFF2-40B4-BE49-F238E27FC236}">
                  <a16:creationId xmlns:a16="http://schemas.microsoft.com/office/drawing/2014/main" id="{110A70DB-0470-4F8A-83F5-90AAFECD34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745" y="1438295"/>
              <a:ext cx="189237" cy="245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14:hiddenLine>
              </a:ext>
            </a:extLst>
          </p:spPr>
          <p:txBody>
            <a:bodyPr lIns="0" tIns="45700" rIns="0" bIns="45700" anchor="ctr"/>
            <a:lstStyle>
              <a:lvl1pPr latinLnBrk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kumimoji="0" lang="en-US" altLang="ko-KR" sz="800">
                  <a:solidFill>
                    <a:srgbClr val="FFFFFF"/>
                  </a:solidFill>
                  <a:cs typeface="Arial" panose="020B0604020202020204" pitchFamily="34" charset="0"/>
                  <a:sym typeface="Arial" panose="020B0604020202020204" pitchFamily="34" charset="0"/>
                </a:rPr>
                <a:t>7</a:t>
              </a:r>
              <a:endParaRPr kumimoji="0" lang="ko-KR" altLang="ko-KR" sz="800">
                <a:solidFill>
                  <a:srgbClr val="FFFFFF"/>
                </a:solidFill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71786" name="Google Shape;1008;p15">
            <a:extLst>
              <a:ext uri="{FF2B5EF4-FFF2-40B4-BE49-F238E27FC236}">
                <a16:creationId xmlns:a16="http://schemas.microsoft.com/office/drawing/2014/main" id="{9309C43D-1F50-4E46-A5E9-149775DCC79F}"/>
              </a:ext>
            </a:extLst>
          </p:cNvPr>
          <p:cNvGrpSpPr>
            <a:grpSpLocks/>
          </p:cNvGrpSpPr>
          <p:nvPr/>
        </p:nvGrpSpPr>
        <p:grpSpPr bwMode="auto">
          <a:xfrm>
            <a:off x="8607425" y="4870450"/>
            <a:ext cx="1920875" cy="762000"/>
            <a:chOff x="1467546" y="5473764"/>
            <a:chExt cx="1920609" cy="761548"/>
          </a:xfrm>
        </p:grpSpPr>
        <p:sp>
          <p:nvSpPr>
            <p:cNvPr id="105" name="Google Shape;1009;p15">
              <a:extLst>
                <a:ext uri="{FF2B5EF4-FFF2-40B4-BE49-F238E27FC236}">
                  <a16:creationId xmlns:a16="http://schemas.microsoft.com/office/drawing/2014/main" id="{1559D32E-7478-4A82-B528-3F3556CCAE46}"/>
                </a:ext>
              </a:extLst>
            </p:cNvPr>
            <p:cNvSpPr/>
            <p:nvPr/>
          </p:nvSpPr>
          <p:spPr>
            <a:xfrm>
              <a:off x="1467546" y="5473764"/>
              <a:ext cx="1920609" cy="761548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bg1">
                  <a:lumMod val="75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  <a:effectLst/>
          </p:spPr>
          <p:txBody>
            <a:bodyPr spcFirstLastPara="1" lIns="91425" tIns="45700" rIns="91425" bIns="45700" anchor="ctr"/>
            <a:lstStyle/>
            <a:p>
              <a:pPr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defRPr/>
              </a:pPr>
              <a:endParaRPr sz="9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1794" name="Google Shape;1011;p15">
              <a:extLst>
                <a:ext uri="{FF2B5EF4-FFF2-40B4-BE49-F238E27FC236}">
                  <a16:creationId xmlns:a16="http://schemas.microsoft.com/office/drawing/2014/main" id="{A062CB5D-483A-42DA-BBA8-D3D69B2C0BD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81188" y="5588658"/>
              <a:ext cx="1554568" cy="2277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50800" rIns="0" bIns="50800">
              <a:spAutoFit/>
            </a:bodyPr>
            <a:lstStyle>
              <a:lvl1pPr latinLnBrk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latinLnBrk="0">
                <a:lnSpc>
                  <a:spcPct val="130000"/>
                </a:lnSpc>
                <a:spcBef>
                  <a:spcPct val="0"/>
                </a:spcBef>
                <a:buClr>
                  <a:srgbClr val="000000"/>
                </a:buClr>
                <a:buSzPts val="700"/>
                <a:buFont typeface="맑은 고딕" panose="020B0503020000020004" pitchFamily="50" charset="-127"/>
                <a:buNone/>
              </a:pPr>
              <a:r>
                <a:rPr lang="ko-KR" altLang="en-US" sz="700">
                  <a:solidFill>
                    <a:srgbClr val="000000"/>
                  </a:solidFill>
                  <a:sym typeface="맑은 고딕" panose="020B0503020000020004" pitchFamily="50" charset="-127"/>
                </a:rPr>
                <a:t>등록하시겠습니까</a:t>
              </a:r>
              <a:r>
                <a:rPr lang="en-US" altLang="ko-KR" sz="700">
                  <a:solidFill>
                    <a:srgbClr val="000000"/>
                  </a:solidFill>
                  <a:sym typeface="맑은 고딕" panose="020B0503020000020004" pitchFamily="50" charset="-127"/>
                </a:rPr>
                <a:t>?</a:t>
              </a:r>
              <a:endParaRPr lang="ko-KR" altLang="ko-KR" sz="1400">
                <a:solidFill>
                  <a:srgbClr val="000000"/>
                </a:solidFill>
                <a:latin typeface="Arial" panose="020B0604020202020204" pitchFamily="34" charset="0"/>
                <a:ea typeface="바탕체" panose="02030609000101010101" pitchFamily="17" charset="-127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107" name="Google Shape;1012;p15">
              <a:extLst>
                <a:ext uri="{FF2B5EF4-FFF2-40B4-BE49-F238E27FC236}">
                  <a16:creationId xmlns:a16="http://schemas.microsoft.com/office/drawing/2014/main" id="{8064931D-FD92-443F-8680-B39E2ADA12FC}"/>
                </a:ext>
              </a:extLst>
            </p:cNvPr>
            <p:cNvSpPr/>
            <p:nvPr/>
          </p:nvSpPr>
          <p:spPr>
            <a:xfrm>
              <a:off x="2454834" y="6006848"/>
              <a:ext cx="498406" cy="155483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bg1">
                  <a:lumMod val="75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lIns="91425" tIns="45700" rIns="91425" bIns="45700" anchor="ctr"/>
            <a:lstStyle/>
            <a:p>
              <a:pPr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defRPr/>
              </a:pPr>
              <a:r>
                <a:rPr lang="ko-KR" altLang="en-US" sz="7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취소</a:t>
              </a:r>
              <a:endParaRPr sz="7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8" name="Google Shape;1013;p15">
              <a:extLst>
                <a:ext uri="{FF2B5EF4-FFF2-40B4-BE49-F238E27FC236}">
                  <a16:creationId xmlns:a16="http://schemas.microsoft.com/office/drawing/2014/main" id="{5CA1130A-680D-4A72-B6B9-4463A007A72E}"/>
                </a:ext>
              </a:extLst>
            </p:cNvPr>
            <p:cNvSpPr/>
            <p:nvPr/>
          </p:nvSpPr>
          <p:spPr>
            <a:xfrm>
              <a:off x="1831034" y="6006848"/>
              <a:ext cx="498406" cy="155483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bg1">
                  <a:lumMod val="75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lIns="91425" tIns="45700" rIns="91425" bIns="45700" anchor="ctr"/>
            <a:lstStyle/>
            <a:p>
              <a:pPr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defRPr/>
              </a:pPr>
              <a:r>
                <a:rPr lang="ko-KR" altLang="en-US" sz="7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확인</a:t>
              </a:r>
              <a:endParaRPr sz="7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71787" name="그룹 121">
            <a:extLst>
              <a:ext uri="{FF2B5EF4-FFF2-40B4-BE49-F238E27FC236}">
                <a16:creationId xmlns:a16="http://schemas.microsoft.com/office/drawing/2014/main" id="{18AE5A25-01F5-4208-B693-F577D3B21B1B}"/>
              </a:ext>
            </a:extLst>
          </p:cNvPr>
          <p:cNvGrpSpPr>
            <a:grpSpLocks/>
          </p:cNvGrpSpPr>
          <p:nvPr/>
        </p:nvGrpSpPr>
        <p:grpSpPr bwMode="auto">
          <a:xfrm>
            <a:off x="8531225" y="4751388"/>
            <a:ext cx="200025" cy="246062"/>
            <a:chOff x="2012774" y="1438295"/>
            <a:chExt cx="200368" cy="245280"/>
          </a:xfrm>
        </p:grpSpPr>
        <p:sp>
          <p:nvSpPr>
            <p:cNvPr id="110" name="Google Shape;2970;p125">
              <a:extLst>
                <a:ext uri="{FF2B5EF4-FFF2-40B4-BE49-F238E27FC236}">
                  <a16:creationId xmlns:a16="http://schemas.microsoft.com/office/drawing/2014/main" id="{633523C9-5DE8-484D-B0A8-4569754C996C}"/>
                </a:ext>
              </a:extLst>
            </p:cNvPr>
            <p:cNvSpPr/>
            <p:nvPr/>
          </p:nvSpPr>
          <p:spPr>
            <a:xfrm>
              <a:off x="2012774" y="1463614"/>
              <a:ext cx="200368" cy="19938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lIns="91425" tIns="45700" rIns="91425" bIns="45700"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  <a:defRPr/>
              </a:pPr>
              <a:endParaRPr kumimoji="0" sz="800" dirty="0">
                <a:solidFill>
                  <a:prstClr val="white"/>
                </a:solidFill>
                <a:latin typeface="맑은 고딕" panose="020F0502020204030204"/>
                <a:ea typeface="+mn-ea"/>
                <a:cs typeface="Arial"/>
                <a:sym typeface="Arial"/>
              </a:endParaRPr>
            </a:p>
          </p:txBody>
        </p:sp>
        <p:sp>
          <p:nvSpPr>
            <p:cNvPr id="71792" name="Google Shape;423;p35">
              <a:extLst>
                <a:ext uri="{FF2B5EF4-FFF2-40B4-BE49-F238E27FC236}">
                  <a16:creationId xmlns:a16="http://schemas.microsoft.com/office/drawing/2014/main" id="{7E88C73D-637E-412C-B149-77491E9456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745" y="1438295"/>
              <a:ext cx="189237" cy="245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14:hiddenLine>
              </a:ext>
            </a:extLst>
          </p:spPr>
          <p:txBody>
            <a:bodyPr lIns="0" tIns="45700" rIns="0" bIns="45700" anchor="ctr"/>
            <a:lstStyle>
              <a:lvl1pPr latinLnBrk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kumimoji="0" lang="en-US" altLang="ko-KR" sz="700">
                  <a:solidFill>
                    <a:srgbClr val="FFFFFF"/>
                  </a:solidFill>
                  <a:cs typeface="Arial" panose="020B0604020202020204" pitchFamily="34" charset="0"/>
                  <a:sym typeface="Arial" panose="020B0604020202020204" pitchFamily="34" charset="0"/>
                </a:rPr>
                <a:t>10-1</a:t>
              </a:r>
              <a:endParaRPr kumimoji="0" lang="ko-KR" altLang="ko-KR" sz="700">
                <a:solidFill>
                  <a:srgbClr val="FFFFFF"/>
                </a:solidFill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71788" name="Google Shape;390;p7">
            <a:extLst>
              <a:ext uri="{FF2B5EF4-FFF2-40B4-BE49-F238E27FC236}">
                <a16:creationId xmlns:a16="http://schemas.microsoft.com/office/drawing/2014/main" id="{FE9C4F66-4988-497A-8D0C-84CCBEEA443E}"/>
              </a:ext>
            </a:extLst>
          </p:cNvPr>
          <p:cNvGrpSpPr>
            <a:grpSpLocks/>
          </p:cNvGrpSpPr>
          <p:nvPr/>
        </p:nvGrpSpPr>
        <p:grpSpPr bwMode="auto">
          <a:xfrm>
            <a:off x="5623784" y="1620043"/>
            <a:ext cx="723900" cy="444500"/>
            <a:chOff x="6263445" y="2958614"/>
            <a:chExt cx="409708" cy="444008"/>
          </a:xfrm>
        </p:grpSpPr>
        <p:pic>
          <p:nvPicPr>
            <p:cNvPr id="71789" name="Google Shape;391;p7">
              <a:extLst>
                <a:ext uri="{FF2B5EF4-FFF2-40B4-BE49-F238E27FC236}">
                  <a16:creationId xmlns:a16="http://schemas.microsoft.com/office/drawing/2014/main" id="{21E08525-CBA6-4A3E-AD1A-B8E4028915B6}"/>
                </a:ext>
              </a:extLst>
            </p:cNvPr>
            <p:cNvPicPr preferRelativeResize="0"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165" r="6491" b="12038"/>
            <a:stretch>
              <a:fillRect/>
            </a:stretch>
          </p:blipFill>
          <p:spPr bwMode="auto">
            <a:xfrm>
              <a:off x="6263445" y="3010221"/>
              <a:ext cx="409708" cy="2000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1790" name="Google Shape;392;p7">
              <a:extLst>
                <a:ext uri="{FF2B5EF4-FFF2-40B4-BE49-F238E27FC236}">
                  <a16:creationId xmlns:a16="http://schemas.microsoft.com/office/drawing/2014/main" id="{32F6769B-DF69-43A0-9A07-424A796BE69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31254" y="2958614"/>
              <a:ext cx="208416" cy="4440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50800" tIns="50800" rIns="50800" bIns="50800">
              <a:spAutoFit/>
            </a:bodyPr>
            <a:lstStyle>
              <a:lvl1pPr latinLnBrk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latinLnBrk="0">
                <a:lnSpc>
                  <a:spcPct val="130000"/>
                </a:lnSpc>
                <a:spcBef>
                  <a:spcPct val="0"/>
                </a:spcBef>
                <a:buClr>
                  <a:srgbClr val="000000"/>
                </a:buClr>
                <a:buSzPts val="900"/>
                <a:buFont typeface="Arial" panose="020B0604020202020204" pitchFamily="34" charset="0"/>
                <a:buNone/>
              </a:pPr>
              <a:r>
                <a:rPr lang="en-US" altLang="ko-KR" sz="900" b="1">
                  <a:solidFill>
                    <a:srgbClr val="000000"/>
                  </a:solidFill>
                  <a:latin typeface="Arial" panose="020B0604020202020204" pitchFamily="34" charset="0"/>
                  <a:ea typeface="바탕체" panose="02030609000101010101" pitchFamily="17" charset="-127"/>
                  <a:cs typeface="Arial" panose="020B0604020202020204" pitchFamily="34" charset="0"/>
                  <a:sym typeface="Arial" panose="020B0604020202020204" pitchFamily="34" charset="0"/>
                </a:rPr>
                <a:t>50</a:t>
              </a:r>
              <a:endParaRPr lang="ko-KR" altLang="ko-KR" sz="800" b="1">
                <a:solidFill>
                  <a:srgbClr val="6C6969"/>
                </a:solidFill>
                <a:latin typeface="Arial" panose="020B0604020202020204" pitchFamily="34" charset="0"/>
                <a:ea typeface="바탕체" panose="02030609000101010101" pitchFamily="17" charset="-127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5788B4EF-D625-40B0-A718-4A0DB39D17B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ko-KR" altLang="en-US" dirty="0"/>
              <a:t>공고등록 </a:t>
            </a:r>
            <a:r>
              <a:rPr lang="en-US" altLang="ko-KR" dirty="0"/>
              <a:t>&gt; </a:t>
            </a:r>
            <a:r>
              <a:rPr lang="ko-KR" altLang="en-US" dirty="0"/>
              <a:t>상세조회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5BFAC73-5E36-4249-8F68-CDDE8853C5C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121" name="표 120">
            <a:extLst>
              <a:ext uri="{FF2B5EF4-FFF2-40B4-BE49-F238E27FC236}">
                <a16:creationId xmlns:a16="http://schemas.microsoft.com/office/drawing/2014/main" id="{530A1906-5E2B-4156-BDDC-A9E1AAE566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8065252"/>
              </p:ext>
            </p:extLst>
          </p:nvPr>
        </p:nvGraphicFramePr>
        <p:xfrm>
          <a:off x="8602663" y="361950"/>
          <a:ext cx="3589337" cy="40441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7677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  <a:gridCol w="3161660">
                  <a:extLst>
                    <a:ext uri="{9D8B030D-6E8A-4147-A177-3AD203B41FA5}">
                      <a16:colId xmlns:a16="http://schemas.microsoft.com/office/drawing/2014/main" val="2572474025"/>
                    </a:ext>
                  </a:extLst>
                </a:gridCol>
              </a:tblGrid>
              <a:tr h="168388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>
                          <a:solidFill>
                            <a:srgbClr val="4E5263"/>
                          </a:solidFill>
                          <a:latin typeface="+mn-ea"/>
                          <a:ea typeface="+mn-ea"/>
                          <a:sym typeface="맑은 고딕"/>
                        </a:rPr>
                        <a:t>Summery.</a:t>
                      </a:r>
                      <a:endParaRPr lang="en" altLang="ko-KR" sz="800" b="1" dirty="0">
                        <a:solidFill>
                          <a:srgbClr val="4E5263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</a:txBody>
                  <a:tcPr marL="91437" marR="91437" marT="45721" marB="45721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" altLang="ko-KR" sz="900" b="1" dirty="0">
                        <a:solidFill>
                          <a:srgbClr val="4E5263"/>
                        </a:solidFill>
                        <a:latin typeface="SF Pro Text" pitchFamily="2" charset="0"/>
                        <a:ea typeface="SF Pro Text" pitchFamily="2" charset="0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3880267"/>
                  </a:ext>
                </a:extLst>
              </a:tr>
              <a:tr h="168388">
                <a:tc gridSpan="2">
                  <a:txBody>
                    <a:bodyPr/>
                    <a:lstStyle/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선택한 공고의 내용을 조회합니다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.</a:t>
                      </a:r>
                    </a:p>
                  </a:txBody>
                  <a:tcPr marL="91437" marR="91437" marT="45721" marB="45721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2083066"/>
                  </a:ext>
                </a:extLst>
              </a:tr>
              <a:tr h="36082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1" marB="45721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0000"/>
                        </a:lnSpc>
                      </a:pP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공고 게시여부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indent="-171450" algn="just" latinLnBrk="1">
                        <a:lnSpc>
                          <a:spcPct val="100000"/>
                        </a:lnSpc>
                        <a:buFontTx/>
                        <a:buChar char="-"/>
                      </a:pP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게시된 공고인 경우 </a:t>
                      </a: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1-1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노출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indent="-171450" algn="just" latinLnBrk="1">
                        <a:lnSpc>
                          <a:spcPct val="100000"/>
                        </a:lnSpc>
                        <a:buFontTx/>
                        <a:buChar char="-"/>
                      </a:pPr>
                      <a:r>
                        <a:rPr kumimoji="1" lang="ko-KR" altLang="en-US" sz="8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비게시된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공고인 경우 </a:t>
                      </a: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1-2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노출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1" marB="45721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6699591"/>
                  </a:ext>
                </a:extLst>
              </a:tr>
              <a:tr h="16838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1-1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1" marB="45721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0000"/>
                        </a:lnSpc>
                      </a:pP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공고 게시여부 영역 </a:t>
                      </a: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– 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게시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1" marB="45721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3663967"/>
                  </a:ext>
                </a:extLst>
              </a:tr>
              <a:tr h="16838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1-2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1" marB="45721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0000"/>
                        </a:lnSpc>
                      </a:pP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공고 게시여부 영역 </a:t>
                      </a: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– </a:t>
                      </a:r>
                      <a:r>
                        <a:rPr kumimoji="1" lang="ko-KR" altLang="en-US" sz="8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비게시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1" marB="45721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2147866"/>
                  </a:ext>
                </a:extLst>
              </a:tr>
              <a:tr h="16838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1" marB="45721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0000"/>
                        </a:lnSpc>
                      </a:pP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공고 제목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1" marB="45721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5989926"/>
                  </a:ext>
                </a:extLst>
              </a:tr>
              <a:tr h="16838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1" marB="45721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0000"/>
                        </a:lnSpc>
                      </a:pP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공고 작성정보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1" marB="45721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02592872"/>
                  </a:ext>
                </a:extLst>
              </a:tr>
              <a:tr h="16838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1" marB="45721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0000"/>
                        </a:lnSpc>
                      </a:pP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공고 상세정보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1" marB="45721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2412223"/>
                  </a:ext>
                </a:extLst>
              </a:tr>
              <a:tr h="93813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4-1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1" marB="45721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0000"/>
                        </a:lnSpc>
                      </a:pP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공고상테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marR="0" lvl="0" indent="-17145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1" lang="ko-KR" altLang="en-US" sz="8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상태값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게시</a:t>
                      </a: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모집진행</a:t>
                      </a: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모집완료</a:t>
                      </a: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선정완료</a:t>
                      </a: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</a:p>
                    <a:p>
                      <a:pPr marL="171450" marR="0" lvl="0" indent="-17145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1" lang="ko-KR" altLang="en-US" sz="8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상태값은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모집기간</a:t>
                      </a: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합격발표일시</a:t>
                      </a: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현재시각을 비교해 자동으로 설정됨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marR="0" lvl="0" indent="-17145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게시 </a:t>
                      </a: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현재 날짜가 모집기간 전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marR="0" lvl="0" indent="-17145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모집진행 </a:t>
                      </a: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현재 날짜가 모집기간 내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marR="0" lvl="0" indent="-17145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모집완료 </a:t>
                      </a: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현재 날짜가 모집기간 후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marR="0" lvl="0" indent="-17145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선정완료 </a:t>
                      </a: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현재 날짜가 선정일 후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marR="0" lvl="0" indent="-17145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1" lang="ko-KR" altLang="en-US" sz="8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모집완료이며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선정완료인 경우 선정완료로 처리됨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1" marB="45721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4463033"/>
                  </a:ext>
                </a:extLst>
              </a:tr>
              <a:tr h="16838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5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1" marB="45721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0000"/>
                        </a:lnSpc>
                      </a:pP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공고 본문 내용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1" marB="45721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4703813"/>
                  </a:ext>
                </a:extLst>
              </a:tr>
              <a:tr h="16838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6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1" marB="45721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공고 첨부파일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1" marB="45721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3765082"/>
                  </a:ext>
                </a:extLst>
              </a:tr>
              <a:tr h="16838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7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1" marB="45721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수정 버튼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1" marB="45721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2430075"/>
                  </a:ext>
                </a:extLst>
              </a:tr>
              <a:tr h="26459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8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1" marB="45721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목록버튼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1" marB="45721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1583864"/>
                  </a:ext>
                </a:extLst>
              </a:tr>
            </a:tbl>
          </a:graphicData>
        </a:graphic>
      </p:graphicFrame>
      <p:sp>
        <p:nvSpPr>
          <p:cNvPr id="73774" name="Google Shape;423;p35">
            <a:extLst>
              <a:ext uri="{FF2B5EF4-FFF2-40B4-BE49-F238E27FC236}">
                <a16:creationId xmlns:a16="http://schemas.microsoft.com/office/drawing/2014/main" id="{214DB5A1-E5AD-4269-B9CA-C2263872A1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3840" y="1144136"/>
            <a:ext cx="7751763" cy="4767263"/>
          </a:xfrm>
          <a:prstGeom prst="rect">
            <a:avLst/>
          </a:prstGeom>
          <a:solidFill>
            <a:schemeClr val="bg1"/>
          </a:solidFill>
          <a:ln w="9525">
            <a:solidFill>
              <a:srgbClr val="A5A5A5"/>
            </a:solidFill>
            <a:round/>
            <a:headEnd type="none" w="sm" len="sm"/>
            <a:tailEnd type="none" w="sm" len="sm"/>
          </a:ln>
        </p:spPr>
        <p:txBody>
          <a:bodyPr lIns="0" tIns="45700" rIns="0" bIns="45700" anchor="ctr"/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latinLnBrk="0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ko-KR" altLang="ko-KR" sz="900">
                <a:solidFill>
                  <a:srgbClr val="7F7F7F"/>
                </a:solidFill>
                <a:latin typeface="Arial" panose="020B0604020202020204" pitchFamily="34" charset="0"/>
                <a:ea typeface="바탕체" panose="02030609000101010101" pitchFamily="17" charset="-127"/>
                <a:cs typeface="Arial" panose="020B0604020202020204" pitchFamily="34" charset="0"/>
                <a:sym typeface="Arial" panose="020B0604020202020204" pitchFamily="34" charset="0"/>
              </a:rPr>
              <a:t> </a:t>
            </a:r>
          </a:p>
        </p:txBody>
      </p:sp>
      <p:sp>
        <p:nvSpPr>
          <p:cNvPr id="73776" name="TextBox 3">
            <a:extLst>
              <a:ext uri="{FF2B5EF4-FFF2-40B4-BE49-F238E27FC236}">
                <a16:creationId xmlns:a16="http://schemas.microsoft.com/office/drawing/2014/main" id="{FB0B2680-979C-445C-87EA-934C9B2854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5278" y="5911399"/>
            <a:ext cx="1924050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ko-KR" sz="1000"/>
              <a:t>Footer</a:t>
            </a:r>
            <a:r>
              <a:rPr lang="ko-KR" altLang="en-US" sz="1000"/>
              <a:t>동일</a:t>
            </a:r>
            <a:r>
              <a:rPr lang="en-US" altLang="ko-KR" sz="1000"/>
              <a:t>(</a:t>
            </a:r>
            <a:r>
              <a:rPr lang="ko-KR" altLang="en-US" sz="1000"/>
              <a:t>생략</a:t>
            </a:r>
            <a:r>
              <a:rPr lang="en-US" altLang="ko-KR" sz="1000"/>
              <a:t>)</a:t>
            </a:r>
            <a:endParaRPr lang="ko-KR" altLang="en-US" sz="1000"/>
          </a:p>
        </p:txBody>
      </p:sp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D1D46425-FDAB-46AE-A632-188A0A2A26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5325429"/>
              </p:ext>
            </p:extLst>
          </p:nvPr>
        </p:nvGraphicFramePr>
        <p:xfrm>
          <a:off x="1752265" y="1945824"/>
          <a:ext cx="4843462" cy="647700"/>
        </p:xfrm>
        <a:graphic>
          <a:graphicData uri="http://schemas.openxmlformats.org/drawingml/2006/table">
            <a:tbl>
              <a:tblPr>
                <a:tableStyleId>{1FECB4D8-DB02-4DC6-A0A2-4F2EBAE1DC90}</a:tableStyleId>
              </a:tblPr>
              <a:tblGrid>
                <a:gridCol w="948456">
                  <a:extLst>
                    <a:ext uri="{9D8B030D-6E8A-4147-A177-3AD203B41FA5}">
                      <a16:colId xmlns:a16="http://schemas.microsoft.com/office/drawing/2014/main" val="3313979635"/>
                    </a:ext>
                  </a:extLst>
                </a:gridCol>
                <a:gridCol w="1473275">
                  <a:extLst>
                    <a:ext uri="{9D8B030D-6E8A-4147-A177-3AD203B41FA5}">
                      <a16:colId xmlns:a16="http://schemas.microsoft.com/office/drawing/2014/main" val="2124005091"/>
                    </a:ext>
                  </a:extLst>
                </a:gridCol>
                <a:gridCol w="1037344">
                  <a:extLst>
                    <a:ext uri="{9D8B030D-6E8A-4147-A177-3AD203B41FA5}">
                      <a16:colId xmlns:a16="http://schemas.microsoft.com/office/drawing/2014/main" val="158358989"/>
                    </a:ext>
                  </a:extLst>
                </a:gridCol>
                <a:gridCol w="1384387">
                  <a:extLst>
                    <a:ext uri="{9D8B030D-6E8A-4147-A177-3AD203B41FA5}">
                      <a16:colId xmlns:a16="http://schemas.microsoft.com/office/drawing/2014/main" val="2208399463"/>
                    </a:ext>
                  </a:extLst>
                </a:gridCol>
              </a:tblGrid>
              <a:tr h="16192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모집연도</a:t>
                      </a:r>
                      <a:endParaRPr lang="ko-KR" altLang="en-US" sz="10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4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</a:t>
                      </a:r>
                      <a:endParaRPr lang="ko-KR" altLang="en-US" sz="10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모집과정수</a:t>
                      </a:r>
                      <a:endParaRPr lang="ko-KR" altLang="en-US" sz="10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4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  <a:endParaRPr lang="ko-KR" altLang="en-US" sz="10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4" marB="0" anchor="ctr"/>
                </a:tc>
                <a:extLst>
                  <a:ext uri="{0D108BD9-81ED-4DB2-BD59-A6C34878D82A}">
                    <a16:rowId xmlns:a16="http://schemas.microsoft.com/office/drawing/2014/main" val="3572624196"/>
                  </a:ext>
                </a:extLst>
              </a:tr>
              <a:tr h="16192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모집구분</a:t>
                      </a:r>
                    </a:p>
                  </a:txBody>
                  <a:tcPr marL="9525" marR="9525" marT="9524" marB="0" anchor="ctr">
                    <a:solidFill>
                      <a:schemeClr val="bg2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평생</a:t>
                      </a:r>
                    </a:p>
                  </a:txBody>
                  <a:tcPr marL="9525" marR="9525" marT="9524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4" marB="0" anchor="ctr"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4" marB="0" anchor="ctr"/>
                </a:tc>
                <a:extLst>
                  <a:ext uri="{0D108BD9-81ED-4DB2-BD59-A6C34878D82A}">
                    <a16:rowId xmlns:a16="http://schemas.microsoft.com/office/drawing/2014/main" val="2623288027"/>
                  </a:ext>
                </a:extLst>
              </a:tr>
              <a:tr h="16192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모집분야</a:t>
                      </a:r>
                    </a:p>
                  </a:txBody>
                  <a:tcPr marL="9525" marR="9525" marT="9524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디자인</a:t>
                      </a:r>
                    </a:p>
                  </a:txBody>
                  <a:tcPr marL="9525" marR="9525" marT="95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모집기간</a:t>
                      </a:r>
                    </a:p>
                  </a:txBody>
                  <a:tcPr marL="9525" marR="9525" marT="9524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0" i="0" dirty="0">
                          <a:solidFill>
                            <a:srgbClr val="212529"/>
                          </a:solidFill>
                          <a:effectLst/>
                          <a:latin typeface="Noto Sans KR"/>
                        </a:rPr>
                        <a:t>2022-02-03 ~ 2022-02-18</a:t>
                      </a:r>
                      <a:endParaRPr lang="ko-KR" altLang="en-US" sz="10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4" marB="0" anchor="ctr"/>
                </a:tc>
                <a:extLst>
                  <a:ext uri="{0D108BD9-81ED-4DB2-BD59-A6C34878D82A}">
                    <a16:rowId xmlns:a16="http://schemas.microsoft.com/office/drawing/2014/main" val="944189715"/>
                  </a:ext>
                </a:extLst>
              </a:tr>
              <a:tr h="16192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합격발표일시</a:t>
                      </a:r>
                    </a:p>
                  </a:txBody>
                  <a:tcPr marL="9525" marR="9525" marT="9524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dirty="0">
                          <a:solidFill>
                            <a:srgbClr val="212529"/>
                          </a:solidFill>
                          <a:effectLst/>
                          <a:latin typeface="Noto Sans KR"/>
                        </a:rPr>
                        <a:t>2022-02-18 00:00:00</a:t>
                      </a:r>
                      <a:endParaRPr lang="ko-KR" altLang="en-US" sz="10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공고상태</a:t>
                      </a:r>
                    </a:p>
                  </a:txBody>
                  <a:tcPr marL="9525" marR="9525" marT="9524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선정완료</a:t>
                      </a:r>
                    </a:p>
                  </a:txBody>
                  <a:tcPr marL="9525" marR="9525" marT="9524" marB="0" anchor="ctr"/>
                </a:tc>
                <a:extLst>
                  <a:ext uri="{0D108BD9-81ED-4DB2-BD59-A6C34878D82A}">
                    <a16:rowId xmlns:a16="http://schemas.microsoft.com/office/drawing/2014/main" val="1714381200"/>
                  </a:ext>
                </a:extLst>
              </a:tr>
            </a:tbl>
          </a:graphicData>
        </a:graphic>
      </p:graphicFrame>
      <p:sp>
        <p:nvSpPr>
          <p:cNvPr id="73800" name="Google Shape;325;p33">
            <a:extLst>
              <a:ext uri="{FF2B5EF4-FFF2-40B4-BE49-F238E27FC236}">
                <a16:creationId xmlns:a16="http://schemas.microsoft.com/office/drawing/2014/main" id="{0C6720ED-9C8E-40AD-84B0-AB8FAB8B1A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74815" y="5611361"/>
            <a:ext cx="574675" cy="238125"/>
          </a:xfrm>
          <a:prstGeom prst="rect">
            <a:avLst/>
          </a:prstGeom>
          <a:solidFill>
            <a:schemeClr val="bg1"/>
          </a:solidFill>
          <a:ln w="9525">
            <a:solidFill>
              <a:srgbClr val="BFBFBF"/>
            </a:solidFill>
            <a:miter lim="800000"/>
            <a:headEnd type="none" w="sm" len="sm"/>
            <a:tailEnd type="none" w="sm" len="sm"/>
          </a:ln>
        </p:spPr>
        <p:txBody>
          <a:bodyPr lIns="91425" tIns="45700" rIns="91425" bIns="45700" anchor="ctr"/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latinLnBrk="0">
              <a:lnSpc>
                <a:spcPct val="100000"/>
              </a:lnSpc>
              <a:spcBef>
                <a:spcPct val="0"/>
              </a:spcBef>
              <a:buClr>
                <a:srgbClr val="000000"/>
              </a:buClr>
              <a:buSzPts val="600"/>
              <a:buFont typeface="Arial" panose="020B0604020202020204" pitchFamily="34" charset="0"/>
              <a:buNone/>
            </a:pPr>
            <a:r>
              <a:rPr lang="ko-KR" altLang="en-US" sz="800">
                <a:solidFill>
                  <a:srgbClr val="7F7F7F"/>
                </a:solidFill>
                <a:cs typeface="Arial" panose="020B0604020202020204" pitchFamily="34" charset="0"/>
                <a:sym typeface="Arial" panose="020B0604020202020204" pitchFamily="34" charset="0"/>
              </a:rPr>
              <a:t>목록</a:t>
            </a:r>
            <a:endParaRPr lang="ko-KR" altLang="ko-KR" sz="1800">
              <a:solidFill>
                <a:srgbClr val="000000"/>
              </a:solidFill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3801" name="Google Shape;325;p33">
            <a:extLst>
              <a:ext uri="{FF2B5EF4-FFF2-40B4-BE49-F238E27FC236}">
                <a16:creationId xmlns:a16="http://schemas.microsoft.com/office/drawing/2014/main" id="{61F27B48-80FA-4DAA-A00F-67F0AB6709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98528" y="5611361"/>
            <a:ext cx="574675" cy="238125"/>
          </a:xfrm>
          <a:prstGeom prst="rect">
            <a:avLst/>
          </a:prstGeom>
          <a:solidFill>
            <a:schemeClr val="bg1"/>
          </a:solidFill>
          <a:ln w="9525">
            <a:solidFill>
              <a:srgbClr val="BFBFBF"/>
            </a:solidFill>
            <a:miter lim="800000"/>
            <a:headEnd type="none" w="sm" len="sm"/>
            <a:tailEnd type="none" w="sm" len="sm"/>
          </a:ln>
        </p:spPr>
        <p:txBody>
          <a:bodyPr lIns="91425" tIns="45700" rIns="91425" bIns="45700" anchor="ctr"/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latinLnBrk="0">
              <a:lnSpc>
                <a:spcPct val="100000"/>
              </a:lnSpc>
              <a:spcBef>
                <a:spcPct val="0"/>
              </a:spcBef>
              <a:buClr>
                <a:srgbClr val="000000"/>
              </a:buClr>
              <a:buSzPts val="600"/>
              <a:buFont typeface="Arial" panose="020B0604020202020204" pitchFamily="34" charset="0"/>
              <a:buNone/>
            </a:pPr>
            <a:r>
              <a:rPr lang="ko-KR" altLang="en-US" sz="800">
                <a:solidFill>
                  <a:srgbClr val="7F7F7F"/>
                </a:solidFill>
                <a:cs typeface="Arial" panose="020B0604020202020204" pitchFamily="34" charset="0"/>
                <a:sym typeface="Arial" panose="020B0604020202020204" pitchFamily="34" charset="0"/>
              </a:rPr>
              <a:t>수정</a:t>
            </a:r>
            <a:endParaRPr lang="ko-KR" altLang="ko-KR" sz="1800">
              <a:solidFill>
                <a:srgbClr val="000000"/>
              </a:solidFill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73802" name="그림 5">
            <a:extLst>
              <a:ext uri="{FF2B5EF4-FFF2-40B4-BE49-F238E27FC236}">
                <a16:creationId xmlns:a16="http://schemas.microsoft.com/office/drawing/2014/main" id="{9BF71AD9-153E-49FC-BF79-5FC00F3C62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6553" y="4736649"/>
            <a:ext cx="4843462" cy="769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" name="직사각형 4">
            <a:extLst>
              <a:ext uri="{FF2B5EF4-FFF2-40B4-BE49-F238E27FC236}">
                <a16:creationId xmlns:a16="http://schemas.microsoft.com/office/drawing/2014/main" id="{71D40DF8-073F-4E2D-9DAE-93B0A917EC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91928" y="1452111"/>
            <a:ext cx="3027362" cy="25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1pPr>
            <a:lvl2pPr marL="742950" indent="-285750"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2pPr>
            <a:lvl3pPr marL="1143000" indent="-228600"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3pPr>
            <a:lvl4pPr marL="1600200" indent="-228600"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4pPr>
            <a:lvl5pPr marL="2057400" indent="-228600"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9pPr>
          </a:lstStyle>
          <a:p>
            <a:pPr>
              <a:defRPr/>
            </a:pPr>
            <a:r>
              <a:rPr kumimoji="0" lang="en-US" altLang="ko-KR" sz="1050" b="1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2021</a:t>
            </a:r>
            <a:r>
              <a:rPr kumimoji="0" lang="ko-KR" altLang="en-US" sz="1050" b="1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년도 이러닝 콘텐츠 내용전문가 모집 공고</a:t>
            </a:r>
            <a:endParaRPr lang="en-US" altLang="ko-KR" sz="1800" b="1" dirty="0">
              <a:solidFill>
                <a:srgbClr val="22222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68291F26-699C-492F-A467-96F009793953}"/>
              </a:ext>
            </a:extLst>
          </p:cNvPr>
          <p:cNvSpPr/>
          <p:nvPr/>
        </p:nvSpPr>
        <p:spPr>
          <a:xfrm>
            <a:off x="912478" y="1372736"/>
            <a:ext cx="660400" cy="57308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900" b="1" dirty="0">
                <a:solidFill>
                  <a:schemeClr val="tx1"/>
                </a:solidFill>
              </a:rPr>
              <a:t>게시</a:t>
            </a:r>
          </a:p>
        </p:txBody>
      </p:sp>
      <p:pic>
        <p:nvPicPr>
          <p:cNvPr id="73805" name="그림 66">
            <a:extLst>
              <a:ext uri="{FF2B5EF4-FFF2-40B4-BE49-F238E27FC236}">
                <a16:creationId xmlns:a16="http://schemas.microsoft.com/office/drawing/2014/main" id="{0B24C1E9-BDC7-4F87-8D8D-0A90166940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219"/>
          <a:stretch>
            <a:fillRect/>
          </a:stretch>
        </p:blipFill>
        <p:spPr bwMode="auto">
          <a:xfrm>
            <a:off x="1769728" y="2622099"/>
            <a:ext cx="4843462" cy="21256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806" name="직사각형 7">
            <a:extLst>
              <a:ext uri="{FF2B5EF4-FFF2-40B4-BE49-F238E27FC236}">
                <a16:creationId xmlns:a16="http://schemas.microsoft.com/office/drawing/2014/main" id="{34E184A9-2A76-4803-8808-3AA8F1726E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63603" y="1479099"/>
            <a:ext cx="4611687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r" latinLnBrk="0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ko-KR" altLang="en-US" sz="700" b="1">
                <a:solidFill>
                  <a:srgbClr val="212529"/>
                </a:solidFill>
              </a:rPr>
              <a:t>작성자   </a:t>
            </a:r>
            <a:r>
              <a:rPr lang="en-US" altLang="ko-KR" sz="700">
                <a:solidFill>
                  <a:srgbClr val="212529"/>
                </a:solidFill>
              </a:rPr>
              <a:t>(</a:t>
            </a:r>
            <a:r>
              <a:rPr lang="ko-KR" altLang="en-US" sz="700">
                <a:solidFill>
                  <a:srgbClr val="212529"/>
                </a:solidFill>
              </a:rPr>
              <a:t>테스트</a:t>
            </a:r>
            <a:r>
              <a:rPr lang="en-US" altLang="ko-KR" sz="700">
                <a:solidFill>
                  <a:srgbClr val="212529"/>
                </a:solidFill>
              </a:rPr>
              <a:t>)</a:t>
            </a:r>
            <a:r>
              <a:rPr lang="ko-KR" altLang="en-US" sz="700">
                <a:solidFill>
                  <a:srgbClr val="212529"/>
                </a:solidFill>
              </a:rPr>
              <a:t>관리자</a:t>
            </a:r>
            <a:r>
              <a:rPr lang="en-US" altLang="ko-KR" sz="700">
                <a:solidFill>
                  <a:srgbClr val="212529"/>
                </a:solidFill>
              </a:rPr>
              <a:t>2</a:t>
            </a:r>
            <a:r>
              <a:rPr lang="ko-KR" altLang="en-US" sz="700" b="1">
                <a:solidFill>
                  <a:srgbClr val="212529"/>
                </a:solidFill>
              </a:rPr>
              <a:t>  </a:t>
            </a:r>
            <a:r>
              <a:rPr lang="en-US" altLang="ko-KR" sz="700" b="1">
                <a:solidFill>
                  <a:srgbClr val="212529"/>
                </a:solidFill>
              </a:rPr>
              <a:t>|  </a:t>
            </a:r>
            <a:r>
              <a:rPr lang="ko-KR" altLang="en-US" sz="700" b="1">
                <a:solidFill>
                  <a:srgbClr val="212529"/>
                </a:solidFill>
              </a:rPr>
              <a:t>작성일   </a:t>
            </a:r>
            <a:r>
              <a:rPr lang="en-US" altLang="ko-KR" sz="700">
                <a:solidFill>
                  <a:srgbClr val="212529"/>
                </a:solidFill>
              </a:rPr>
              <a:t>2022-02-09 09:25:06</a:t>
            </a:r>
            <a:r>
              <a:rPr lang="ko-KR" altLang="en-US" sz="700" b="1">
                <a:solidFill>
                  <a:srgbClr val="212529"/>
                </a:solidFill>
              </a:rPr>
              <a:t>  </a:t>
            </a:r>
            <a:r>
              <a:rPr lang="en-US" altLang="ko-KR" sz="700" b="1">
                <a:solidFill>
                  <a:srgbClr val="212529"/>
                </a:solidFill>
              </a:rPr>
              <a:t>|  </a:t>
            </a:r>
            <a:r>
              <a:rPr lang="ko-KR" altLang="en-US" sz="700" b="1">
                <a:solidFill>
                  <a:srgbClr val="212529"/>
                </a:solidFill>
              </a:rPr>
              <a:t>조회수   </a:t>
            </a:r>
            <a:r>
              <a:rPr lang="en-US" altLang="ko-KR" sz="700">
                <a:solidFill>
                  <a:srgbClr val="212529"/>
                </a:solidFill>
              </a:rPr>
              <a:t>241</a:t>
            </a: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73F02D63-ED7E-47FF-9F76-5FE988B3AE3E}"/>
              </a:ext>
            </a:extLst>
          </p:cNvPr>
          <p:cNvSpPr/>
          <p:nvPr/>
        </p:nvSpPr>
        <p:spPr>
          <a:xfrm>
            <a:off x="929940" y="2110924"/>
            <a:ext cx="661988" cy="57308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900" b="1" dirty="0" err="1">
                <a:solidFill>
                  <a:schemeClr val="tx1"/>
                </a:solidFill>
              </a:rPr>
              <a:t>비게시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grpSp>
        <p:nvGrpSpPr>
          <p:cNvPr id="73808" name="그룹 121">
            <a:extLst>
              <a:ext uri="{FF2B5EF4-FFF2-40B4-BE49-F238E27FC236}">
                <a16:creationId xmlns:a16="http://schemas.microsoft.com/office/drawing/2014/main" id="{F0EA8D50-BD1D-4165-B5C6-0EDC41C3C1B5}"/>
              </a:ext>
            </a:extLst>
          </p:cNvPr>
          <p:cNvGrpSpPr>
            <a:grpSpLocks/>
          </p:cNvGrpSpPr>
          <p:nvPr/>
        </p:nvGrpSpPr>
        <p:grpSpPr bwMode="auto">
          <a:xfrm>
            <a:off x="685465" y="1139374"/>
            <a:ext cx="200025" cy="246062"/>
            <a:chOff x="2012774" y="1438295"/>
            <a:chExt cx="200368" cy="245280"/>
          </a:xfrm>
        </p:grpSpPr>
        <p:sp>
          <p:nvSpPr>
            <p:cNvPr id="26" name="Google Shape;2970;p125">
              <a:extLst>
                <a:ext uri="{FF2B5EF4-FFF2-40B4-BE49-F238E27FC236}">
                  <a16:creationId xmlns:a16="http://schemas.microsoft.com/office/drawing/2014/main" id="{98AD735E-C731-44B8-A324-FAD41D8D1418}"/>
                </a:ext>
              </a:extLst>
            </p:cNvPr>
            <p:cNvSpPr/>
            <p:nvPr/>
          </p:nvSpPr>
          <p:spPr>
            <a:xfrm>
              <a:off x="2012774" y="1463614"/>
              <a:ext cx="200368" cy="19938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lIns="91425" tIns="45700" rIns="91425" bIns="45700"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  <a:defRPr/>
              </a:pPr>
              <a:endParaRPr kumimoji="0" sz="800" dirty="0">
                <a:solidFill>
                  <a:prstClr val="white"/>
                </a:solidFill>
                <a:latin typeface="맑은 고딕" panose="020F0502020204030204"/>
                <a:ea typeface="+mn-ea"/>
                <a:cs typeface="Arial"/>
                <a:sym typeface="Arial"/>
              </a:endParaRPr>
            </a:p>
          </p:txBody>
        </p:sp>
        <p:sp>
          <p:nvSpPr>
            <p:cNvPr id="73841" name="Google Shape;423;p35">
              <a:extLst>
                <a:ext uri="{FF2B5EF4-FFF2-40B4-BE49-F238E27FC236}">
                  <a16:creationId xmlns:a16="http://schemas.microsoft.com/office/drawing/2014/main" id="{84D69A77-A595-4BE0-ACDC-69A4D28A3E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745" y="1438295"/>
              <a:ext cx="189237" cy="245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14:hiddenLine>
              </a:ext>
            </a:extLst>
          </p:spPr>
          <p:txBody>
            <a:bodyPr lIns="0" tIns="45700" rIns="0" bIns="45700" anchor="ctr"/>
            <a:lstStyle>
              <a:lvl1pPr latinLnBrk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kumimoji="0" lang="en-US" altLang="ko-KR" sz="800">
                  <a:solidFill>
                    <a:srgbClr val="FFFFFF"/>
                  </a:solidFill>
                  <a:cs typeface="Arial" panose="020B0604020202020204" pitchFamily="34" charset="0"/>
                  <a:sym typeface="Arial" panose="020B0604020202020204" pitchFamily="34" charset="0"/>
                </a:rPr>
                <a:t>1</a:t>
              </a:r>
              <a:endParaRPr kumimoji="0" lang="ko-KR" altLang="ko-KR" sz="800">
                <a:solidFill>
                  <a:srgbClr val="FFFFFF"/>
                </a:solidFill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73809" name="그룹 121">
            <a:extLst>
              <a:ext uri="{FF2B5EF4-FFF2-40B4-BE49-F238E27FC236}">
                <a16:creationId xmlns:a16="http://schemas.microsoft.com/office/drawing/2014/main" id="{E933BFBF-5ECF-43EA-8A88-53E7B7BF8CFE}"/>
              </a:ext>
            </a:extLst>
          </p:cNvPr>
          <p:cNvGrpSpPr>
            <a:grpSpLocks/>
          </p:cNvGrpSpPr>
          <p:nvPr/>
        </p:nvGrpSpPr>
        <p:grpSpPr bwMode="auto">
          <a:xfrm>
            <a:off x="4889165" y="1312411"/>
            <a:ext cx="200025" cy="246063"/>
            <a:chOff x="2012774" y="1438295"/>
            <a:chExt cx="200368" cy="245280"/>
          </a:xfrm>
        </p:grpSpPr>
        <p:sp>
          <p:nvSpPr>
            <p:cNvPr id="30" name="Google Shape;2970;p125">
              <a:extLst>
                <a:ext uri="{FF2B5EF4-FFF2-40B4-BE49-F238E27FC236}">
                  <a16:creationId xmlns:a16="http://schemas.microsoft.com/office/drawing/2014/main" id="{C07C6449-55FA-41B0-83AA-DBE85D7F16ED}"/>
                </a:ext>
              </a:extLst>
            </p:cNvPr>
            <p:cNvSpPr/>
            <p:nvPr/>
          </p:nvSpPr>
          <p:spPr>
            <a:xfrm>
              <a:off x="2012774" y="1463614"/>
              <a:ext cx="200368" cy="19938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lIns="91425" tIns="45700" rIns="91425" bIns="45700"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  <a:defRPr/>
              </a:pPr>
              <a:endParaRPr kumimoji="0" sz="800" dirty="0">
                <a:solidFill>
                  <a:prstClr val="white"/>
                </a:solidFill>
                <a:latin typeface="맑은 고딕" panose="020F0502020204030204"/>
                <a:ea typeface="+mn-ea"/>
                <a:cs typeface="Arial"/>
                <a:sym typeface="Arial"/>
              </a:endParaRPr>
            </a:p>
          </p:txBody>
        </p:sp>
        <p:sp>
          <p:nvSpPr>
            <p:cNvPr id="73839" name="Google Shape;423;p35">
              <a:extLst>
                <a:ext uri="{FF2B5EF4-FFF2-40B4-BE49-F238E27FC236}">
                  <a16:creationId xmlns:a16="http://schemas.microsoft.com/office/drawing/2014/main" id="{C48F9F1C-7385-4D41-8C2F-693B86E9A0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745" y="1438295"/>
              <a:ext cx="189237" cy="245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14:hiddenLine>
              </a:ext>
            </a:extLst>
          </p:spPr>
          <p:txBody>
            <a:bodyPr lIns="0" tIns="45700" rIns="0" bIns="45700" anchor="ctr"/>
            <a:lstStyle>
              <a:lvl1pPr latinLnBrk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kumimoji="0" lang="en-US" altLang="ko-KR" sz="800">
                  <a:solidFill>
                    <a:srgbClr val="FFFFFF"/>
                  </a:solidFill>
                  <a:cs typeface="Arial" panose="020B0604020202020204" pitchFamily="34" charset="0"/>
                  <a:sym typeface="Arial" panose="020B0604020202020204" pitchFamily="34" charset="0"/>
                </a:rPr>
                <a:t>3</a:t>
              </a:r>
              <a:endParaRPr kumimoji="0" lang="ko-KR" altLang="ko-KR" sz="800">
                <a:solidFill>
                  <a:srgbClr val="FFFFFF"/>
                </a:solidFill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73810" name="그룹 121">
            <a:extLst>
              <a:ext uri="{FF2B5EF4-FFF2-40B4-BE49-F238E27FC236}">
                <a16:creationId xmlns:a16="http://schemas.microsoft.com/office/drawing/2014/main" id="{B3E76522-19EB-434F-9AED-888C50BC2758}"/>
              </a:ext>
            </a:extLst>
          </p:cNvPr>
          <p:cNvGrpSpPr>
            <a:grpSpLocks/>
          </p:cNvGrpSpPr>
          <p:nvPr/>
        </p:nvGrpSpPr>
        <p:grpSpPr bwMode="auto">
          <a:xfrm>
            <a:off x="1671303" y="1810886"/>
            <a:ext cx="200025" cy="246063"/>
            <a:chOff x="2012774" y="1438295"/>
            <a:chExt cx="200368" cy="245280"/>
          </a:xfrm>
        </p:grpSpPr>
        <p:sp>
          <p:nvSpPr>
            <p:cNvPr id="33" name="Google Shape;2970;p125">
              <a:extLst>
                <a:ext uri="{FF2B5EF4-FFF2-40B4-BE49-F238E27FC236}">
                  <a16:creationId xmlns:a16="http://schemas.microsoft.com/office/drawing/2014/main" id="{0B327948-F945-41C2-9922-2479E20FA0A6}"/>
                </a:ext>
              </a:extLst>
            </p:cNvPr>
            <p:cNvSpPr/>
            <p:nvPr/>
          </p:nvSpPr>
          <p:spPr>
            <a:xfrm>
              <a:off x="2012774" y="1463614"/>
              <a:ext cx="200368" cy="19938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lIns="91425" tIns="45700" rIns="91425" bIns="45700"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  <a:defRPr/>
              </a:pPr>
              <a:endParaRPr kumimoji="0" sz="800" dirty="0">
                <a:solidFill>
                  <a:prstClr val="white"/>
                </a:solidFill>
                <a:latin typeface="맑은 고딕" panose="020F0502020204030204"/>
                <a:ea typeface="+mn-ea"/>
                <a:cs typeface="Arial"/>
                <a:sym typeface="Arial"/>
              </a:endParaRPr>
            </a:p>
          </p:txBody>
        </p:sp>
        <p:sp>
          <p:nvSpPr>
            <p:cNvPr id="73837" name="Google Shape;423;p35">
              <a:extLst>
                <a:ext uri="{FF2B5EF4-FFF2-40B4-BE49-F238E27FC236}">
                  <a16:creationId xmlns:a16="http://schemas.microsoft.com/office/drawing/2014/main" id="{9EACD920-5220-400A-8B72-857F4D261F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745" y="1438295"/>
              <a:ext cx="189237" cy="245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14:hiddenLine>
              </a:ext>
            </a:extLst>
          </p:spPr>
          <p:txBody>
            <a:bodyPr lIns="0" tIns="45700" rIns="0" bIns="45700" anchor="ctr"/>
            <a:lstStyle>
              <a:lvl1pPr latinLnBrk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kumimoji="0" lang="en-US" altLang="ko-KR" sz="800">
                  <a:solidFill>
                    <a:srgbClr val="FFFFFF"/>
                  </a:solidFill>
                  <a:cs typeface="Arial" panose="020B0604020202020204" pitchFamily="34" charset="0"/>
                  <a:sym typeface="Arial" panose="020B0604020202020204" pitchFamily="34" charset="0"/>
                </a:rPr>
                <a:t>4</a:t>
              </a:r>
              <a:endParaRPr kumimoji="0" lang="ko-KR" altLang="ko-KR" sz="800">
                <a:solidFill>
                  <a:srgbClr val="FFFFFF"/>
                </a:solidFill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73811" name="그룹 121">
            <a:extLst>
              <a:ext uri="{FF2B5EF4-FFF2-40B4-BE49-F238E27FC236}">
                <a16:creationId xmlns:a16="http://schemas.microsoft.com/office/drawing/2014/main" id="{80CF1EA1-C65C-4BA8-85ED-2049FA3ACAD0}"/>
              </a:ext>
            </a:extLst>
          </p:cNvPr>
          <p:cNvGrpSpPr>
            <a:grpSpLocks/>
          </p:cNvGrpSpPr>
          <p:nvPr/>
        </p:nvGrpSpPr>
        <p:grpSpPr bwMode="auto">
          <a:xfrm>
            <a:off x="1685590" y="2550661"/>
            <a:ext cx="200025" cy="246063"/>
            <a:chOff x="2012774" y="1438295"/>
            <a:chExt cx="200368" cy="245280"/>
          </a:xfrm>
        </p:grpSpPr>
        <p:sp>
          <p:nvSpPr>
            <p:cNvPr id="36" name="Google Shape;2970;p125">
              <a:extLst>
                <a:ext uri="{FF2B5EF4-FFF2-40B4-BE49-F238E27FC236}">
                  <a16:creationId xmlns:a16="http://schemas.microsoft.com/office/drawing/2014/main" id="{FEECC016-7F44-4C3C-81C2-8F60ED9CACFA}"/>
                </a:ext>
              </a:extLst>
            </p:cNvPr>
            <p:cNvSpPr/>
            <p:nvPr/>
          </p:nvSpPr>
          <p:spPr>
            <a:xfrm>
              <a:off x="2012774" y="1463614"/>
              <a:ext cx="200368" cy="19938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lIns="91425" tIns="45700" rIns="91425" bIns="45700"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  <a:defRPr/>
              </a:pPr>
              <a:endParaRPr kumimoji="0" sz="800" dirty="0">
                <a:solidFill>
                  <a:prstClr val="white"/>
                </a:solidFill>
                <a:latin typeface="맑은 고딕" panose="020F0502020204030204"/>
                <a:ea typeface="+mn-ea"/>
                <a:cs typeface="Arial"/>
                <a:sym typeface="Arial"/>
              </a:endParaRPr>
            </a:p>
          </p:txBody>
        </p:sp>
        <p:sp>
          <p:nvSpPr>
            <p:cNvPr id="73835" name="Google Shape;423;p35">
              <a:extLst>
                <a:ext uri="{FF2B5EF4-FFF2-40B4-BE49-F238E27FC236}">
                  <a16:creationId xmlns:a16="http://schemas.microsoft.com/office/drawing/2014/main" id="{4AD02308-AD89-44CA-BB47-9E177E0072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745" y="1438295"/>
              <a:ext cx="189237" cy="245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14:hiddenLine>
              </a:ext>
            </a:extLst>
          </p:spPr>
          <p:txBody>
            <a:bodyPr lIns="0" tIns="45700" rIns="0" bIns="45700" anchor="ctr"/>
            <a:lstStyle>
              <a:lvl1pPr latinLnBrk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kumimoji="0" lang="en-US" altLang="ko-KR" sz="800">
                  <a:solidFill>
                    <a:srgbClr val="FFFFFF"/>
                  </a:solidFill>
                  <a:cs typeface="Arial" panose="020B0604020202020204" pitchFamily="34" charset="0"/>
                  <a:sym typeface="Arial" panose="020B0604020202020204" pitchFamily="34" charset="0"/>
                </a:rPr>
                <a:t>5</a:t>
              </a:r>
              <a:endParaRPr kumimoji="0" lang="ko-KR" altLang="ko-KR" sz="800">
                <a:solidFill>
                  <a:srgbClr val="FFFFFF"/>
                </a:solidFill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73812" name="그룹 121">
            <a:extLst>
              <a:ext uri="{FF2B5EF4-FFF2-40B4-BE49-F238E27FC236}">
                <a16:creationId xmlns:a16="http://schemas.microsoft.com/office/drawing/2014/main" id="{EBD176FB-91E5-4F44-96CB-A39ECE2BBD5A}"/>
              </a:ext>
            </a:extLst>
          </p:cNvPr>
          <p:cNvGrpSpPr>
            <a:grpSpLocks/>
          </p:cNvGrpSpPr>
          <p:nvPr/>
        </p:nvGrpSpPr>
        <p:grpSpPr bwMode="auto">
          <a:xfrm>
            <a:off x="1647490" y="4698549"/>
            <a:ext cx="200025" cy="246062"/>
            <a:chOff x="2012774" y="1438295"/>
            <a:chExt cx="200368" cy="245280"/>
          </a:xfrm>
        </p:grpSpPr>
        <p:sp>
          <p:nvSpPr>
            <p:cNvPr id="39" name="Google Shape;2970;p125">
              <a:extLst>
                <a:ext uri="{FF2B5EF4-FFF2-40B4-BE49-F238E27FC236}">
                  <a16:creationId xmlns:a16="http://schemas.microsoft.com/office/drawing/2014/main" id="{45C36FC5-F628-42B2-AE9D-CE2DED725157}"/>
                </a:ext>
              </a:extLst>
            </p:cNvPr>
            <p:cNvSpPr/>
            <p:nvPr/>
          </p:nvSpPr>
          <p:spPr>
            <a:xfrm>
              <a:off x="2012774" y="1463614"/>
              <a:ext cx="200368" cy="19938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lIns="91425" tIns="45700" rIns="91425" bIns="45700"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  <a:defRPr/>
              </a:pPr>
              <a:endParaRPr kumimoji="0" sz="800" dirty="0">
                <a:solidFill>
                  <a:prstClr val="white"/>
                </a:solidFill>
                <a:latin typeface="맑은 고딕" panose="020F0502020204030204"/>
                <a:ea typeface="+mn-ea"/>
                <a:cs typeface="Arial"/>
                <a:sym typeface="Arial"/>
              </a:endParaRPr>
            </a:p>
          </p:txBody>
        </p:sp>
        <p:sp>
          <p:nvSpPr>
            <p:cNvPr id="73833" name="Google Shape;423;p35">
              <a:extLst>
                <a:ext uri="{FF2B5EF4-FFF2-40B4-BE49-F238E27FC236}">
                  <a16:creationId xmlns:a16="http://schemas.microsoft.com/office/drawing/2014/main" id="{FD08AE2B-ED7B-4C8F-B015-6E3F53A22D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745" y="1438295"/>
              <a:ext cx="189237" cy="245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14:hiddenLine>
              </a:ext>
            </a:extLst>
          </p:spPr>
          <p:txBody>
            <a:bodyPr lIns="0" tIns="45700" rIns="0" bIns="45700" anchor="ctr"/>
            <a:lstStyle>
              <a:lvl1pPr latinLnBrk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kumimoji="0" lang="en-US" altLang="ko-KR" sz="800">
                  <a:solidFill>
                    <a:srgbClr val="FFFFFF"/>
                  </a:solidFill>
                  <a:cs typeface="Arial" panose="020B0604020202020204" pitchFamily="34" charset="0"/>
                  <a:sym typeface="Arial" panose="020B0604020202020204" pitchFamily="34" charset="0"/>
                </a:rPr>
                <a:t>6</a:t>
              </a:r>
              <a:endParaRPr kumimoji="0" lang="ko-KR" altLang="ko-KR" sz="800">
                <a:solidFill>
                  <a:srgbClr val="FFFFFF"/>
                </a:solidFill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73813" name="그룹 121">
            <a:extLst>
              <a:ext uri="{FF2B5EF4-FFF2-40B4-BE49-F238E27FC236}">
                <a16:creationId xmlns:a16="http://schemas.microsoft.com/office/drawing/2014/main" id="{8E88E0FD-F6D5-499F-8FFB-77296166CDFF}"/>
              </a:ext>
            </a:extLst>
          </p:cNvPr>
          <p:cNvGrpSpPr>
            <a:grpSpLocks/>
          </p:cNvGrpSpPr>
          <p:nvPr/>
        </p:nvGrpSpPr>
        <p:grpSpPr bwMode="auto">
          <a:xfrm>
            <a:off x="3441365" y="5490711"/>
            <a:ext cx="200025" cy="246063"/>
            <a:chOff x="2012774" y="1438295"/>
            <a:chExt cx="200368" cy="245280"/>
          </a:xfrm>
        </p:grpSpPr>
        <p:sp>
          <p:nvSpPr>
            <p:cNvPr id="42" name="Google Shape;2970;p125">
              <a:extLst>
                <a:ext uri="{FF2B5EF4-FFF2-40B4-BE49-F238E27FC236}">
                  <a16:creationId xmlns:a16="http://schemas.microsoft.com/office/drawing/2014/main" id="{5857E48F-089C-4E2C-81EA-BF6EFC590488}"/>
                </a:ext>
              </a:extLst>
            </p:cNvPr>
            <p:cNvSpPr/>
            <p:nvPr/>
          </p:nvSpPr>
          <p:spPr>
            <a:xfrm>
              <a:off x="2012774" y="1463614"/>
              <a:ext cx="200368" cy="19938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lIns="91425" tIns="45700" rIns="91425" bIns="45700"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  <a:defRPr/>
              </a:pPr>
              <a:endParaRPr kumimoji="0" sz="800" dirty="0">
                <a:solidFill>
                  <a:prstClr val="white"/>
                </a:solidFill>
                <a:latin typeface="맑은 고딕" panose="020F0502020204030204"/>
                <a:ea typeface="+mn-ea"/>
                <a:cs typeface="Arial"/>
                <a:sym typeface="Arial"/>
              </a:endParaRPr>
            </a:p>
          </p:txBody>
        </p:sp>
        <p:sp>
          <p:nvSpPr>
            <p:cNvPr id="73831" name="Google Shape;423;p35">
              <a:extLst>
                <a:ext uri="{FF2B5EF4-FFF2-40B4-BE49-F238E27FC236}">
                  <a16:creationId xmlns:a16="http://schemas.microsoft.com/office/drawing/2014/main" id="{306E713B-6A70-4A30-AB03-D608471818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745" y="1438295"/>
              <a:ext cx="189237" cy="245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14:hiddenLine>
              </a:ext>
            </a:extLst>
          </p:spPr>
          <p:txBody>
            <a:bodyPr lIns="0" tIns="45700" rIns="0" bIns="45700" anchor="ctr"/>
            <a:lstStyle>
              <a:lvl1pPr latinLnBrk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kumimoji="0" lang="en-US" altLang="ko-KR" sz="800">
                  <a:solidFill>
                    <a:srgbClr val="FFFFFF"/>
                  </a:solidFill>
                  <a:cs typeface="Arial" panose="020B0604020202020204" pitchFamily="34" charset="0"/>
                  <a:sym typeface="Arial" panose="020B0604020202020204" pitchFamily="34" charset="0"/>
                </a:rPr>
                <a:t>7</a:t>
              </a:r>
              <a:endParaRPr kumimoji="0" lang="ko-KR" altLang="ko-KR" sz="800">
                <a:solidFill>
                  <a:srgbClr val="FFFFFF"/>
                </a:solidFill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73814" name="그룹 121">
            <a:extLst>
              <a:ext uri="{FF2B5EF4-FFF2-40B4-BE49-F238E27FC236}">
                <a16:creationId xmlns:a16="http://schemas.microsoft.com/office/drawing/2014/main" id="{F020D496-D281-48F0-AFBD-213DF4BC9538}"/>
              </a:ext>
            </a:extLst>
          </p:cNvPr>
          <p:cNvGrpSpPr>
            <a:grpSpLocks/>
          </p:cNvGrpSpPr>
          <p:nvPr/>
        </p:nvGrpSpPr>
        <p:grpSpPr bwMode="auto">
          <a:xfrm>
            <a:off x="4258928" y="5508174"/>
            <a:ext cx="200025" cy="246062"/>
            <a:chOff x="2012774" y="1438295"/>
            <a:chExt cx="200368" cy="245280"/>
          </a:xfrm>
        </p:grpSpPr>
        <p:sp>
          <p:nvSpPr>
            <p:cNvPr id="45" name="Google Shape;2970;p125">
              <a:extLst>
                <a:ext uri="{FF2B5EF4-FFF2-40B4-BE49-F238E27FC236}">
                  <a16:creationId xmlns:a16="http://schemas.microsoft.com/office/drawing/2014/main" id="{F8CA0701-3F6D-40DE-81D0-9540ADF10251}"/>
                </a:ext>
              </a:extLst>
            </p:cNvPr>
            <p:cNvSpPr/>
            <p:nvPr/>
          </p:nvSpPr>
          <p:spPr>
            <a:xfrm>
              <a:off x="2012774" y="1463614"/>
              <a:ext cx="200368" cy="19938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lIns="91425" tIns="45700" rIns="91425" bIns="45700"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  <a:defRPr/>
              </a:pPr>
              <a:endParaRPr kumimoji="0" sz="800" dirty="0">
                <a:solidFill>
                  <a:prstClr val="white"/>
                </a:solidFill>
                <a:latin typeface="맑은 고딕" panose="020F0502020204030204"/>
                <a:ea typeface="+mn-ea"/>
                <a:cs typeface="Arial"/>
                <a:sym typeface="Arial"/>
              </a:endParaRPr>
            </a:p>
          </p:txBody>
        </p:sp>
        <p:sp>
          <p:nvSpPr>
            <p:cNvPr id="73829" name="Google Shape;423;p35">
              <a:extLst>
                <a:ext uri="{FF2B5EF4-FFF2-40B4-BE49-F238E27FC236}">
                  <a16:creationId xmlns:a16="http://schemas.microsoft.com/office/drawing/2014/main" id="{A09C8C97-6740-497B-8BB3-EF1BE51462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745" y="1438295"/>
              <a:ext cx="189237" cy="245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14:hiddenLine>
              </a:ext>
            </a:extLst>
          </p:spPr>
          <p:txBody>
            <a:bodyPr lIns="0" tIns="45700" rIns="0" bIns="45700" anchor="ctr"/>
            <a:lstStyle>
              <a:lvl1pPr latinLnBrk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kumimoji="0" lang="en-US" altLang="ko-KR" sz="800">
                  <a:solidFill>
                    <a:srgbClr val="FFFFFF"/>
                  </a:solidFill>
                  <a:cs typeface="Arial" panose="020B0604020202020204" pitchFamily="34" charset="0"/>
                  <a:sym typeface="Arial" panose="020B0604020202020204" pitchFamily="34" charset="0"/>
                </a:rPr>
                <a:t>8</a:t>
              </a:r>
              <a:endParaRPr kumimoji="0" lang="ko-KR" altLang="ko-KR" sz="800">
                <a:solidFill>
                  <a:srgbClr val="FFFFFF"/>
                </a:solidFill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73815" name="그룹 121">
            <a:extLst>
              <a:ext uri="{FF2B5EF4-FFF2-40B4-BE49-F238E27FC236}">
                <a16:creationId xmlns:a16="http://schemas.microsoft.com/office/drawing/2014/main" id="{146A700C-C8AC-46AC-B13B-B1D65256DB57}"/>
              </a:ext>
            </a:extLst>
          </p:cNvPr>
          <p:cNvGrpSpPr>
            <a:grpSpLocks/>
          </p:cNvGrpSpPr>
          <p:nvPr/>
        </p:nvGrpSpPr>
        <p:grpSpPr bwMode="auto">
          <a:xfrm>
            <a:off x="1634790" y="1307649"/>
            <a:ext cx="200025" cy="246062"/>
            <a:chOff x="2012774" y="1438295"/>
            <a:chExt cx="200368" cy="245280"/>
          </a:xfrm>
        </p:grpSpPr>
        <p:sp>
          <p:nvSpPr>
            <p:cNvPr id="49" name="Google Shape;2970;p125">
              <a:extLst>
                <a:ext uri="{FF2B5EF4-FFF2-40B4-BE49-F238E27FC236}">
                  <a16:creationId xmlns:a16="http://schemas.microsoft.com/office/drawing/2014/main" id="{E84F574D-6DF2-43FB-883B-C33230424671}"/>
                </a:ext>
              </a:extLst>
            </p:cNvPr>
            <p:cNvSpPr/>
            <p:nvPr/>
          </p:nvSpPr>
          <p:spPr>
            <a:xfrm>
              <a:off x="2012774" y="1463614"/>
              <a:ext cx="200368" cy="19938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lIns="91425" tIns="45700" rIns="91425" bIns="45700"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  <a:defRPr/>
              </a:pPr>
              <a:endParaRPr kumimoji="0" sz="800" dirty="0">
                <a:solidFill>
                  <a:prstClr val="white"/>
                </a:solidFill>
                <a:latin typeface="맑은 고딕" panose="020F0502020204030204"/>
                <a:ea typeface="+mn-ea"/>
                <a:cs typeface="Arial"/>
                <a:sym typeface="Arial"/>
              </a:endParaRPr>
            </a:p>
          </p:txBody>
        </p:sp>
        <p:sp>
          <p:nvSpPr>
            <p:cNvPr id="73827" name="Google Shape;423;p35">
              <a:extLst>
                <a:ext uri="{FF2B5EF4-FFF2-40B4-BE49-F238E27FC236}">
                  <a16:creationId xmlns:a16="http://schemas.microsoft.com/office/drawing/2014/main" id="{E9C16E2A-B23E-4200-B279-7E546C4851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745" y="1438295"/>
              <a:ext cx="189237" cy="245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14:hiddenLine>
              </a:ext>
            </a:extLst>
          </p:spPr>
          <p:txBody>
            <a:bodyPr lIns="0" tIns="45700" rIns="0" bIns="45700" anchor="ctr"/>
            <a:lstStyle>
              <a:lvl1pPr latinLnBrk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kumimoji="0" lang="en-US" altLang="ko-KR" sz="800">
                  <a:solidFill>
                    <a:srgbClr val="FFFFFF"/>
                  </a:solidFill>
                  <a:cs typeface="Arial" panose="020B0604020202020204" pitchFamily="34" charset="0"/>
                  <a:sym typeface="Arial" panose="020B0604020202020204" pitchFamily="34" charset="0"/>
                </a:rPr>
                <a:t>2</a:t>
              </a:r>
              <a:endParaRPr kumimoji="0" lang="ko-KR" altLang="ko-KR" sz="800">
                <a:solidFill>
                  <a:srgbClr val="FFFFFF"/>
                </a:solidFill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73816" name="그룹 121">
            <a:extLst>
              <a:ext uri="{FF2B5EF4-FFF2-40B4-BE49-F238E27FC236}">
                <a16:creationId xmlns:a16="http://schemas.microsoft.com/office/drawing/2014/main" id="{6CBAC79E-A22C-4992-951C-18DED91B83EF}"/>
              </a:ext>
            </a:extLst>
          </p:cNvPr>
          <p:cNvGrpSpPr>
            <a:grpSpLocks/>
          </p:cNvGrpSpPr>
          <p:nvPr/>
        </p:nvGrpSpPr>
        <p:grpSpPr bwMode="auto">
          <a:xfrm>
            <a:off x="5392403" y="2399849"/>
            <a:ext cx="200025" cy="246062"/>
            <a:chOff x="2012774" y="1438295"/>
            <a:chExt cx="200368" cy="245280"/>
          </a:xfrm>
        </p:grpSpPr>
        <p:sp>
          <p:nvSpPr>
            <p:cNvPr id="52" name="Google Shape;2970;p125">
              <a:extLst>
                <a:ext uri="{FF2B5EF4-FFF2-40B4-BE49-F238E27FC236}">
                  <a16:creationId xmlns:a16="http://schemas.microsoft.com/office/drawing/2014/main" id="{80927130-51CC-4E5D-9616-47C89177B3A1}"/>
                </a:ext>
              </a:extLst>
            </p:cNvPr>
            <p:cNvSpPr/>
            <p:nvPr/>
          </p:nvSpPr>
          <p:spPr>
            <a:xfrm>
              <a:off x="2012774" y="1463614"/>
              <a:ext cx="200368" cy="19938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lIns="91425" tIns="45700" rIns="91425" bIns="45700"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  <a:defRPr/>
              </a:pPr>
              <a:endParaRPr kumimoji="0" sz="800" dirty="0">
                <a:solidFill>
                  <a:prstClr val="white"/>
                </a:solidFill>
                <a:latin typeface="맑은 고딕" panose="020F0502020204030204"/>
                <a:ea typeface="+mn-ea"/>
                <a:cs typeface="Arial"/>
                <a:sym typeface="Arial"/>
              </a:endParaRPr>
            </a:p>
          </p:txBody>
        </p:sp>
        <p:sp>
          <p:nvSpPr>
            <p:cNvPr id="73825" name="Google Shape;423;p35">
              <a:extLst>
                <a:ext uri="{FF2B5EF4-FFF2-40B4-BE49-F238E27FC236}">
                  <a16:creationId xmlns:a16="http://schemas.microsoft.com/office/drawing/2014/main" id="{6B02373B-2E42-4B05-B6E2-28D665E5C9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745" y="1438295"/>
              <a:ext cx="189237" cy="245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14:hiddenLine>
              </a:ext>
            </a:extLst>
          </p:spPr>
          <p:txBody>
            <a:bodyPr lIns="0" tIns="45700" rIns="0" bIns="45700" anchor="ctr"/>
            <a:lstStyle>
              <a:lvl1pPr latinLnBrk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kumimoji="0" lang="en-US" altLang="ko-KR" sz="800">
                  <a:solidFill>
                    <a:srgbClr val="FFFFFF"/>
                  </a:solidFill>
                  <a:cs typeface="Arial" panose="020B0604020202020204" pitchFamily="34" charset="0"/>
                  <a:sym typeface="Arial" panose="020B0604020202020204" pitchFamily="34" charset="0"/>
                </a:rPr>
                <a:t>4-1</a:t>
              </a:r>
              <a:endParaRPr kumimoji="0" lang="ko-KR" altLang="ko-KR" sz="800">
                <a:solidFill>
                  <a:srgbClr val="FFFFFF"/>
                </a:solidFill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51F79123-AA10-461D-87BD-C6E118AC0EA8}"/>
              </a:ext>
            </a:extLst>
          </p:cNvPr>
          <p:cNvSpPr/>
          <p:nvPr/>
        </p:nvSpPr>
        <p:spPr>
          <a:xfrm>
            <a:off x="810878" y="1309236"/>
            <a:ext cx="838200" cy="1487488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73818" name="그룹 121">
            <a:extLst>
              <a:ext uri="{FF2B5EF4-FFF2-40B4-BE49-F238E27FC236}">
                <a16:creationId xmlns:a16="http://schemas.microsoft.com/office/drawing/2014/main" id="{29DEBB31-1253-4D0D-890B-BBD8F667F4ED}"/>
              </a:ext>
            </a:extLst>
          </p:cNvPr>
          <p:cNvGrpSpPr>
            <a:grpSpLocks/>
          </p:cNvGrpSpPr>
          <p:nvPr/>
        </p:nvGrpSpPr>
        <p:grpSpPr bwMode="auto">
          <a:xfrm>
            <a:off x="868028" y="1352099"/>
            <a:ext cx="200025" cy="246062"/>
            <a:chOff x="2012774" y="1438295"/>
            <a:chExt cx="200368" cy="245280"/>
          </a:xfrm>
        </p:grpSpPr>
        <p:sp>
          <p:nvSpPr>
            <p:cNvPr id="56" name="Google Shape;2970;p125">
              <a:extLst>
                <a:ext uri="{FF2B5EF4-FFF2-40B4-BE49-F238E27FC236}">
                  <a16:creationId xmlns:a16="http://schemas.microsoft.com/office/drawing/2014/main" id="{BD8E6CD5-86D2-4E5B-B917-C545BBD843FD}"/>
                </a:ext>
              </a:extLst>
            </p:cNvPr>
            <p:cNvSpPr/>
            <p:nvPr/>
          </p:nvSpPr>
          <p:spPr>
            <a:xfrm>
              <a:off x="2012774" y="1463614"/>
              <a:ext cx="200368" cy="19938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lIns="91425" tIns="45700" rIns="91425" bIns="45700"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  <a:defRPr/>
              </a:pPr>
              <a:endParaRPr kumimoji="0" sz="800" dirty="0">
                <a:solidFill>
                  <a:prstClr val="white"/>
                </a:solidFill>
                <a:latin typeface="맑은 고딕" panose="020F0502020204030204"/>
                <a:ea typeface="+mn-ea"/>
                <a:cs typeface="Arial"/>
                <a:sym typeface="Arial"/>
              </a:endParaRPr>
            </a:p>
          </p:txBody>
        </p:sp>
        <p:sp>
          <p:nvSpPr>
            <p:cNvPr id="73823" name="Google Shape;423;p35">
              <a:extLst>
                <a:ext uri="{FF2B5EF4-FFF2-40B4-BE49-F238E27FC236}">
                  <a16:creationId xmlns:a16="http://schemas.microsoft.com/office/drawing/2014/main" id="{580B678E-EA27-4C4A-BA3E-9E4B068D5B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745" y="1438295"/>
              <a:ext cx="189237" cy="245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14:hiddenLine>
              </a:ext>
            </a:extLst>
          </p:spPr>
          <p:txBody>
            <a:bodyPr lIns="0" tIns="45700" rIns="0" bIns="45700" anchor="ctr"/>
            <a:lstStyle>
              <a:lvl1pPr latinLnBrk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kumimoji="0" lang="en-US" altLang="ko-KR" sz="800">
                  <a:solidFill>
                    <a:srgbClr val="FFFFFF"/>
                  </a:solidFill>
                  <a:cs typeface="Arial" panose="020B0604020202020204" pitchFamily="34" charset="0"/>
                  <a:sym typeface="Arial" panose="020B0604020202020204" pitchFamily="34" charset="0"/>
                </a:rPr>
                <a:t>1-1</a:t>
              </a:r>
              <a:endParaRPr kumimoji="0" lang="ko-KR" altLang="ko-KR" sz="800">
                <a:solidFill>
                  <a:srgbClr val="FFFFFF"/>
                </a:solidFill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73819" name="그룹 121">
            <a:extLst>
              <a:ext uri="{FF2B5EF4-FFF2-40B4-BE49-F238E27FC236}">
                <a16:creationId xmlns:a16="http://schemas.microsoft.com/office/drawing/2014/main" id="{F63059E3-985C-4E13-B3B5-2A2BBA8AB6F4}"/>
              </a:ext>
            </a:extLst>
          </p:cNvPr>
          <p:cNvGrpSpPr>
            <a:grpSpLocks/>
          </p:cNvGrpSpPr>
          <p:nvPr/>
        </p:nvGrpSpPr>
        <p:grpSpPr bwMode="auto">
          <a:xfrm>
            <a:off x="893428" y="2004561"/>
            <a:ext cx="200025" cy="246063"/>
            <a:chOff x="2012774" y="1438295"/>
            <a:chExt cx="200368" cy="245280"/>
          </a:xfrm>
        </p:grpSpPr>
        <p:sp>
          <p:nvSpPr>
            <p:cNvPr id="59" name="Google Shape;2970;p125">
              <a:extLst>
                <a:ext uri="{FF2B5EF4-FFF2-40B4-BE49-F238E27FC236}">
                  <a16:creationId xmlns:a16="http://schemas.microsoft.com/office/drawing/2014/main" id="{15192079-14B7-4852-BE99-7996D020C571}"/>
                </a:ext>
              </a:extLst>
            </p:cNvPr>
            <p:cNvSpPr/>
            <p:nvPr/>
          </p:nvSpPr>
          <p:spPr>
            <a:xfrm>
              <a:off x="2012774" y="1463614"/>
              <a:ext cx="200368" cy="19938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lIns="91425" tIns="45700" rIns="91425" bIns="45700"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  <a:defRPr/>
              </a:pPr>
              <a:endParaRPr kumimoji="0" sz="800" dirty="0">
                <a:solidFill>
                  <a:prstClr val="white"/>
                </a:solidFill>
                <a:latin typeface="맑은 고딕" panose="020F0502020204030204"/>
                <a:ea typeface="+mn-ea"/>
                <a:cs typeface="Arial"/>
                <a:sym typeface="Arial"/>
              </a:endParaRPr>
            </a:p>
          </p:txBody>
        </p:sp>
        <p:sp>
          <p:nvSpPr>
            <p:cNvPr id="73821" name="Google Shape;423;p35">
              <a:extLst>
                <a:ext uri="{FF2B5EF4-FFF2-40B4-BE49-F238E27FC236}">
                  <a16:creationId xmlns:a16="http://schemas.microsoft.com/office/drawing/2014/main" id="{73DEEFB3-899D-4372-85E8-35324972AE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745" y="1438295"/>
              <a:ext cx="189237" cy="245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14:hiddenLine>
              </a:ext>
            </a:extLst>
          </p:spPr>
          <p:txBody>
            <a:bodyPr lIns="0" tIns="45700" rIns="0" bIns="45700" anchor="ctr"/>
            <a:lstStyle>
              <a:lvl1pPr latinLnBrk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kumimoji="0" lang="en-US" altLang="ko-KR" sz="800">
                  <a:solidFill>
                    <a:srgbClr val="FFFFFF"/>
                  </a:solidFill>
                  <a:cs typeface="Arial" panose="020B0604020202020204" pitchFamily="34" charset="0"/>
                  <a:sym typeface="Arial" panose="020B0604020202020204" pitchFamily="34" charset="0"/>
                </a:rPr>
                <a:t>1-2</a:t>
              </a:r>
              <a:endParaRPr kumimoji="0" lang="ko-KR" altLang="ko-KR" sz="800">
                <a:solidFill>
                  <a:srgbClr val="FFFFFF"/>
                </a:solidFill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5788B4EF-D625-40B0-A718-4A0DB39D17B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ko-KR" altLang="en-US" dirty="0"/>
              <a:t>전문가 관리</a:t>
            </a:r>
            <a:r>
              <a:rPr lang="en-US" altLang="ko-KR" dirty="0"/>
              <a:t>(</a:t>
            </a:r>
            <a:r>
              <a:rPr lang="ko-KR" altLang="en-US" dirty="0"/>
              <a:t>사용자</a:t>
            </a:r>
            <a:r>
              <a:rPr lang="en-US" altLang="ko-KR" dirty="0"/>
              <a:t>) - </a:t>
            </a:r>
            <a:r>
              <a:rPr lang="ko-KR" altLang="en-US" dirty="0" err="1"/>
              <a:t>메인페이지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CD28E3E-3B7C-4CFE-8294-19BDB72AF58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121" name="표 120">
            <a:extLst>
              <a:ext uri="{FF2B5EF4-FFF2-40B4-BE49-F238E27FC236}">
                <a16:creationId xmlns:a16="http://schemas.microsoft.com/office/drawing/2014/main" id="{530A1906-5E2B-4156-BDDC-A9E1AAE566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4650908"/>
              </p:ext>
            </p:extLst>
          </p:nvPr>
        </p:nvGraphicFramePr>
        <p:xfrm>
          <a:off x="8602663" y="361951"/>
          <a:ext cx="3589337" cy="28045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7677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  <a:gridCol w="3161660">
                  <a:extLst>
                    <a:ext uri="{9D8B030D-6E8A-4147-A177-3AD203B41FA5}">
                      <a16:colId xmlns:a16="http://schemas.microsoft.com/office/drawing/2014/main" val="2572474025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>
                          <a:solidFill>
                            <a:srgbClr val="4E5263"/>
                          </a:solidFill>
                          <a:latin typeface="+mn-ea"/>
                          <a:ea typeface="+mn-ea"/>
                          <a:sym typeface="맑은 고딕"/>
                        </a:rPr>
                        <a:t>Summery.</a:t>
                      </a:r>
                      <a:endParaRPr lang="en" altLang="ko-KR" sz="800" b="1" dirty="0">
                        <a:solidFill>
                          <a:srgbClr val="4E5263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</a:txBody>
                  <a:tcPr marL="91437" marR="91437" marT="45736" marB="45736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" altLang="ko-KR" sz="900" b="1" dirty="0">
                        <a:solidFill>
                          <a:srgbClr val="4E5263"/>
                        </a:solidFill>
                        <a:latin typeface="SF Pro Text" pitchFamily="2" charset="0"/>
                        <a:ea typeface="SF Pro Text" pitchFamily="2" charset="0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3880267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전문가 관리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(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사용자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) </a:t>
                      </a:r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메인화면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</a:txBody>
                  <a:tcPr marL="91437" marR="91437" marT="45736" marB="45736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2083066"/>
                  </a:ext>
                </a:extLst>
              </a:tr>
              <a:tr h="17087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36" marB="45736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0000"/>
                        </a:lnSpc>
                      </a:pP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로고 이미지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36" marB="45736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6699591"/>
                  </a:ext>
                </a:extLst>
              </a:tr>
              <a:tr h="1708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36" marB="45736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0000"/>
                        </a:lnSpc>
                      </a:pP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커뮤니티 버튼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36" marB="45736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3663967"/>
                  </a:ext>
                </a:extLst>
              </a:tr>
              <a:tr h="1708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36" marB="45736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0000"/>
                        </a:lnSpc>
                      </a:pP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전문가모집 버튼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36" marB="45736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21478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36" marB="45736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0000"/>
                        </a:lnSpc>
                      </a:pP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로그인 버튼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36" marB="45736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5989926"/>
                  </a:ext>
                </a:extLst>
              </a:tr>
              <a:tr h="1708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5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36" marB="45736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0000"/>
                        </a:lnSpc>
                      </a:pP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회원가입 버튼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36" marB="45736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025928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6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36" marB="45736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메인화면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kumimoji="1" lang="ko-KR" altLang="en-US" sz="8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베너이미지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36" marB="45736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2412223"/>
                  </a:ext>
                </a:extLst>
              </a:tr>
              <a:tr h="1708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7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36" marB="45736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공지사항 더보기버튼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36" marB="45736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4463033"/>
                  </a:ext>
                </a:extLst>
              </a:tr>
              <a:tr h="1708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8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36" marB="45736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공지사항 목록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 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클릭 시 </a:t>
                      </a: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해당 공지사항 상세보기 페이지 이동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36" marB="45736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4703813"/>
                  </a:ext>
                </a:extLst>
              </a:tr>
              <a:tr h="1708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9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36" marB="45736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전문가 모집 더보기버튼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36" marB="45736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3765082"/>
                  </a:ext>
                </a:extLst>
              </a:tr>
              <a:tr h="1708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10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36" marB="45736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공지사항 목록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 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클릭 시 </a:t>
                      </a: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해당 공고 상세보기 페이지 이동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36" marB="45736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2430075"/>
                  </a:ext>
                </a:extLst>
              </a:tr>
            </a:tbl>
          </a:graphicData>
        </a:graphic>
      </p:graphicFrame>
      <p:sp>
        <p:nvSpPr>
          <p:cNvPr id="63" name="직사각형 62">
            <a:extLst>
              <a:ext uri="{FF2B5EF4-FFF2-40B4-BE49-F238E27FC236}">
                <a16:creationId xmlns:a16="http://schemas.microsoft.com/office/drawing/2014/main" id="{1AA89B0A-5D45-4157-9FAC-4F5449FBF833}"/>
              </a:ext>
            </a:extLst>
          </p:cNvPr>
          <p:cNvSpPr/>
          <p:nvPr/>
        </p:nvSpPr>
        <p:spPr>
          <a:xfrm>
            <a:off x="533400" y="927100"/>
            <a:ext cx="839788" cy="33972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rmAutofit/>
          </a:bodyPr>
          <a:lstStyle/>
          <a:p>
            <a:pPr algn="ctr">
              <a:defRPr/>
            </a:pPr>
            <a:r>
              <a:rPr lang="en-US" altLang="ko-KR" sz="75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LOGO</a:t>
            </a:r>
            <a:endParaRPr lang="ko-KR" altLang="en-US" sz="75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Segoe UI" panose="020B0502040204020203" pitchFamily="34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A0411B30-2216-40AB-B8BA-FA2B815019B8}"/>
              </a:ext>
            </a:extLst>
          </p:cNvPr>
          <p:cNvSpPr/>
          <p:nvPr/>
        </p:nvSpPr>
        <p:spPr>
          <a:xfrm>
            <a:off x="6477000" y="974725"/>
            <a:ext cx="839788" cy="24447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rmAutofit/>
          </a:bodyPr>
          <a:lstStyle/>
          <a:p>
            <a:pPr algn="ctr">
              <a:defRPr/>
            </a:pPr>
            <a:r>
              <a:rPr lang="ko-KR" altLang="en-US" sz="75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로그인</a:t>
            </a: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E29BE92D-EE71-43D3-BD3A-34F232E07065}"/>
              </a:ext>
            </a:extLst>
          </p:cNvPr>
          <p:cNvSpPr/>
          <p:nvPr/>
        </p:nvSpPr>
        <p:spPr>
          <a:xfrm>
            <a:off x="7464425" y="974725"/>
            <a:ext cx="839788" cy="24447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rmAutofit/>
          </a:bodyPr>
          <a:lstStyle/>
          <a:p>
            <a:pPr algn="ctr">
              <a:defRPr/>
            </a:pPr>
            <a:r>
              <a:rPr lang="ko-KR" altLang="en-US" sz="75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회원가입</a:t>
            </a:r>
          </a:p>
        </p:txBody>
      </p:sp>
      <p:sp>
        <p:nvSpPr>
          <p:cNvPr id="16442" name="Google Shape;423;p35">
            <a:extLst>
              <a:ext uri="{FF2B5EF4-FFF2-40B4-BE49-F238E27FC236}">
                <a16:creationId xmlns:a16="http://schemas.microsoft.com/office/drawing/2014/main" id="{836C49FA-8F1B-430E-9693-01BDE22320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2450" y="1685925"/>
            <a:ext cx="7751763" cy="1743075"/>
          </a:xfrm>
          <a:prstGeom prst="rect">
            <a:avLst/>
          </a:prstGeom>
          <a:solidFill>
            <a:schemeClr val="bg1"/>
          </a:solidFill>
          <a:ln w="9525">
            <a:solidFill>
              <a:srgbClr val="A5A5A5"/>
            </a:solidFill>
            <a:round/>
            <a:headEnd type="none" w="sm" len="sm"/>
            <a:tailEnd type="none" w="sm" len="sm"/>
          </a:ln>
        </p:spPr>
        <p:txBody>
          <a:bodyPr lIns="0" tIns="45700" rIns="0" bIns="45700" anchor="ctr"/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latinLnBrk="0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ko-KR" altLang="ko-KR" sz="900">
                <a:solidFill>
                  <a:srgbClr val="7F7F7F"/>
                </a:solidFill>
                <a:latin typeface="Arial" panose="020B0604020202020204" pitchFamily="34" charset="0"/>
                <a:ea typeface="바탕체" panose="02030609000101010101" pitchFamily="17" charset="-127"/>
                <a:cs typeface="Arial" panose="020B0604020202020204" pitchFamily="34" charset="0"/>
                <a:sym typeface="Arial" panose="020B0604020202020204" pitchFamily="34" charset="0"/>
              </a:rPr>
              <a:t> IMG</a:t>
            </a:r>
          </a:p>
        </p:txBody>
      </p:sp>
      <p:grpSp>
        <p:nvGrpSpPr>
          <p:cNvPr id="16443" name="그룹 5">
            <a:extLst>
              <a:ext uri="{FF2B5EF4-FFF2-40B4-BE49-F238E27FC236}">
                <a16:creationId xmlns:a16="http://schemas.microsoft.com/office/drawing/2014/main" id="{F4089D58-2673-4125-B476-3E6A4F9BF046}"/>
              </a:ext>
            </a:extLst>
          </p:cNvPr>
          <p:cNvGrpSpPr>
            <a:grpSpLocks/>
          </p:cNvGrpSpPr>
          <p:nvPr/>
        </p:nvGrpSpPr>
        <p:grpSpPr bwMode="auto">
          <a:xfrm>
            <a:off x="3105150" y="974725"/>
            <a:ext cx="1866900" cy="244475"/>
            <a:chOff x="3320994" y="1266362"/>
            <a:chExt cx="1866480" cy="244441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BD8B9D32-BD49-491A-B0E3-4BDEE5BC891D}"/>
                </a:ext>
              </a:extLst>
            </p:cNvPr>
            <p:cNvSpPr/>
            <p:nvPr/>
          </p:nvSpPr>
          <p:spPr>
            <a:xfrm>
              <a:off x="3320994" y="1266362"/>
              <a:ext cx="839599" cy="244441"/>
            </a:xfrm>
            <a:prstGeom prst="rect">
              <a:avLst/>
            </a:prstGeom>
            <a:solidFill>
              <a:schemeClr val="bg2"/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normAutofit/>
            </a:bodyPr>
            <a:lstStyle/>
            <a:p>
              <a:pPr algn="ctr">
                <a:defRPr/>
              </a:pPr>
              <a:r>
                <a:rPr lang="ko-KR" altLang="en-US" sz="750" dirty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Segoe UI" panose="020B0502040204020203" pitchFamily="34" charset="0"/>
                </a:rPr>
                <a:t>커뮤니티</a:t>
              </a: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9D30ABC1-5121-4AD4-BAFD-1BD3D6D2477E}"/>
                </a:ext>
              </a:extLst>
            </p:cNvPr>
            <p:cNvSpPr/>
            <p:nvPr/>
          </p:nvSpPr>
          <p:spPr>
            <a:xfrm>
              <a:off x="4347876" y="1266362"/>
              <a:ext cx="839598" cy="244441"/>
            </a:xfrm>
            <a:prstGeom prst="rect">
              <a:avLst/>
            </a:prstGeom>
            <a:solidFill>
              <a:schemeClr val="bg2"/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normAutofit/>
            </a:bodyPr>
            <a:lstStyle/>
            <a:p>
              <a:pPr algn="ctr">
                <a:defRPr/>
              </a:pPr>
              <a:r>
                <a:rPr lang="ko-KR" altLang="en-US" sz="750" dirty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Segoe UI" panose="020B0502040204020203" pitchFamily="34" charset="0"/>
                </a:rPr>
                <a:t>전문가 모집</a:t>
              </a:r>
            </a:p>
          </p:txBody>
        </p:sp>
      </p:grpSp>
      <p:sp>
        <p:nvSpPr>
          <p:cNvPr id="16444" name="Google Shape;423;p35">
            <a:extLst>
              <a:ext uri="{FF2B5EF4-FFF2-40B4-BE49-F238E27FC236}">
                <a16:creationId xmlns:a16="http://schemas.microsoft.com/office/drawing/2014/main" id="{16082BBB-3D1A-4392-B7E0-9210CE9E4C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9275" y="5549900"/>
            <a:ext cx="7753350" cy="901700"/>
          </a:xfrm>
          <a:prstGeom prst="rect">
            <a:avLst/>
          </a:prstGeom>
          <a:solidFill>
            <a:schemeClr val="bg1"/>
          </a:solidFill>
          <a:ln w="9525">
            <a:solidFill>
              <a:srgbClr val="A5A5A5"/>
            </a:solidFill>
            <a:round/>
            <a:headEnd type="none" w="sm" len="sm"/>
            <a:tailEnd type="none" w="sm" len="sm"/>
          </a:ln>
        </p:spPr>
        <p:txBody>
          <a:bodyPr lIns="0" tIns="45700" rIns="0" bIns="45700" anchor="ctr"/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latinLnBrk="0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ko-KR" sz="900">
                <a:latin typeface="Arial" panose="020B0604020202020204" pitchFamily="34" charset="0"/>
                <a:ea typeface="바탕체" panose="02030609000101010101" pitchFamily="17" charset="-127"/>
              </a:rPr>
              <a:t>Footer</a:t>
            </a:r>
            <a:endParaRPr lang="ko-KR" altLang="en-US" sz="900"/>
          </a:p>
        </p:txBody>
      </p:sp>
      <p:sp>
        <p:nvSpPr>
          <p:cNvPr id="16445" name="Google Shape;2970;p125">
            <a:extLst>
              <a:ext uri="{FF2B5EF4-FFF2-40B4-BE49-F238E27FC236}">
                <a16:creationId xmlns:a16="http://schemas.microsoft.com/office/drawing/2014/main" id="{697FBA44-59DB-40EC-A6DD-CFF541A35C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3388" y="827088"/>
            <a:ext cx="200025" cy="20002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latinLnBrk="0">
              <a:lnSpc>
                <a:spcPct val="100000"/>
              </a:lnSpc>
              <a:spcBef>
                <a:spcPct val="0"/>
              </a:spcBef>
              <a:buClr>
                <a:srgbClr val="000000"/>
              </a:buClr>
              <a:buSzPts val="800"/>
              <a:buFont typeface="Arial" panose="020B0604020202020204" pitchFamily="34" charset="0"/>
              <a:buNone/>
            </a:pPr>
            <a:r>
              <a:rPr lang="ko-KR" altLang="ko-KR" sz="800">
                <a:solidFill>
                  <a:srgbClr val="FFFFFF"/>
                </a:solidFill>
                <a:latin typeface="Arial" panose="020B0604020202020204" pitchFamily="34" charset="0"/>
                <a:ea typeface="바탕체" panose="02030609000101010101" pitchFamily="17" charset="-127"/>
                <a:cs typeface="Arial" panose="020B0604020202020204" pitchFamily="34" charset="0"/>
                <a:sym typeface="Arial" panose="020B0604020202020204" pitchFamily="34" charset="0"/>
              </a:rPr>
              <a:t>1</a:t>
            </a:r>
          </a:p>
        </p:txBody>
      </p:sp>
      <p:sp>
        <p:nvSpPr>
          <p:cNvPr id="16446" name="Google Shape;2970;p125">
            <a:extLst>
              <a:ext uri="{FF2B5EF4-FFF2-40B4-BE49-F238E27FC236}">
                <a16:creationId xmlns:a16="http://schemas.microsoft.com/office/drawing/2014/main" id="{1ED6B2CE-1B6D-4642-875F-C4285370F7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01963" y="854075"/>
            <a:ext cx="200025" cy="20002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latinLnBrk="0">
              <a:lnSpc>
                <a:spcPct val="100000"/>
              </a:lnSpc>
              <a:spcBef>
                <a:spcPct val="0"/>
              </a:spcBef>
              <a:buClr>
                <a:srgbClr val="000000"/>
              </a:buClr>
              <a:buSzPts val="800"/>
              <a:buFont typeface="Arial" panose="020B0604020202020204" pitchFamily="34" charset="0"/>
              <a:buNone/>
            </a:pPr>
            <a:r>
              <a:rPr lang="en-US" altLang="ko-KR" sz="800">
                <a:solidFill>
                  <a:srgbClr val="FFFFFF"/>
                </a:solidFill>
                <a:latin typeface="Arial" panose="020B0604020202020204" pitchFamily="34" charset="0"/>
                <a:ea typeface="바탕체" panose="02030609000101010101" pitchFamily="17" charset="-127"/>
                <a:cs typeface="Arial" panose="020B0604020202020204" pitchFamily="34" charset="0"/>
                <a:sym typeface="Arial" panose="020B0604020202020204" pitchFamily="34" charset="0"/>
              </a:rPr>
              <a:t>2</a:t>
            </a:r>
            <a:endParaRPr lang="ko-KR" altLang="ko-KR" sz="800">
              <a:solidFill>
                <a:srgbClr val="FFFFFF"/>
              </a:solidFill>
              <a:latin typeface="Arial" panose="020B0604020202020204" pitchFamily="34" charset="0"/>
              <a:ea typeface="바탕체" panose="02030609000101010101" pitchFamily="17" charset="-127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6447" name="Google Shape;2970;p125">
            <a:extLst>
              <a:ext uri="{FF2B5EF4-FFF2-40B4-BE49-F238E27FC236}">
                <a16:creationId xmlns:a16="http://schemas.microsoft.com/office/drawing/2014/main" id="{BFE58E09-068F-4BC6-A9A0-7B999A9923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64000" y="857250"/>
            <a:ext cx="200025" cy="20002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latinLnBrk="0">
              <a:lnSpc>
                <a:spcPct val="100000"/>
              </a:lnSpc>
              <a:spcBef>
                <a:spcPct val="0"/>
              </a:spcBef>
              <a:buClr>
                <a:srgbClr val="000000"/>
              </a:buClr>
              <a:buSzPts val="800"/>
              <a:buFont typeface="Arial" panose="020B0604020202020204" pitchFamily="34" charset="0"/>
              <a:buNone/>
            </a:pPr>
            <a:r>
              <a:rPr lang="en-US" altLang="ko-KR" sz="800">
                <a:solidFill>
                  <a:srgbClr val="FFFFFF"/>
                </a:solidFill>
                <a:latin typeface="Arial" panose="020B0604020202020204" pitchFamily="34" charset="0"/>
                <a:ea typeface="바탕체" panose="02030609000101010101" pitchFamily="17" charset="-127"/>
                <a:cs typeface="Arial" panose="020B0604020202020204" pitchFamily="34" charset="0"/>
                <a:sym typeface="Arial" panose="020B0604020202020204" pitchFamily="34" charset="0"/>
              </a:rPr>
              <a:t>3</a:t>
            </a:r>
            <a:endParaRPr lang="ko-KR" altLang="ko-KR" sz="800">
              <a:solidFill>
                <a:srgbClr val="FFFFFF"/>
              </a:solidFill>
              <a:latin typeface="Arial" panose="020B0604020202020204" pitchFamily="34" charset="0"/>
              <a:ea typeface="바탕체" panose="02030609000101010101" pitchFamily="17" charset="-127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6448" name="Google Shape;2970;p125">
            <a:extLst>
              <a:ext uri="{FF2B5EF4-FFF2-40B4-BE49-F238E27FC236}">
                <a16:creationId xmlns:a16="http://schemas.microsoft.com/office/drawing/2014/main" id="{C47B0AC6-D45B-4B65-8EF6-B26A9A068A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76988" y="839788"/>
            <a:ext cx="200025" cy="20002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latinLnBrk="0">
              <a:lnSpc>
                <a:spcPct val="100000"/>
              </a:lnSpc>
              <a:spcBef>
                <a:spcPct val="0"/>
              </a:spcBef>
              <a:buClr>
                <a:srgbClr val="000000"/>
              </a:buClr>
              <a:buSzPts val="800"/>
              <a:buFont typeface="Arial" panose="020B0604020202020204" pitchFamily="34" charset="0"/>
              <a:buNone/>
            </a:pPr>
            <a:r>
              <a:rPr lang="en-US" altLang="ko-KR" sz="800">
                <a:solidFill>
                  <a:srgbClr val="FFFFFF"/>
                </a:solidFill>
                <a:latin typeface="Arial" panose="020B0604020202020204" pitchFamily="34" charset="0"/>
                <a:ea typeface="바탕체" panose="02030609000101010101" pitchFamily="17" charset="-127"/>
                <a:cs typeface="Arial" panose="020B0604020202020204" pitchFamily="34" charset="0"/>
                <a:sym typeface="Arial" panose="020B0604020202020204" pitchFamily="34" charset="0"/>
              </a:rPr>
              <a:t>4</a:t>
            </a:r>
            <a:endParaRPr lang="ko-KR" altLang="ko-KR" sz="800">
              <a:solidFill>
                <a:srgbClr val="FFFFFF"/>
              </a:solidFill>
              <a:latin typeface="Arial" panose="020B0604020202020204" pitchFamily="34" charset="0"/>
              <a:ea typeface="바탕체" panose="02030609000101010101" pitchFamily="17" charset="-127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6449" name="Google Shape;2970;p125">
            <a:extLst>
              <a:ext uri="{FF2B5EF4-FFF2-40B4-BE49-F238E27FC236}">
                <a16:creationId xmlns:a16="http://schemas.microsoft.com/office/drawing/2014/main" id="{E3E8370D-28DE-496E-910B-275C7AF129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02513" y="830263"/>
            <a:ext cx="200025" cy="20002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latinLnBrk="0">
              <a:lnSpc>
                <a:spcPct val="100000"/>
              </a:lnSpc>
              <a:spcBef>
                <a:spcPct val="0"/>
              </a:spcBef>
              <a:buClr>
                <a:srgbClr val="000000"/>
              </a:buClr>
              <a:buSzPts val="800"/>
              <a:buFont typeface="Arial" panose="020B0604020202020204" pitchFamily="34" charset="0"/>
              <a:buNone/>
            </a:pPr>
            <a:r>
              <a:rPr lang="en-US" altLang="ko-KR" sz="800">
                <a:solidFill>
                  <a:srgbClr val="FFFFFF"/>
                </a:solidFill>
                <a:latin typeface="Arial" panose="020B0604020202020204" pitchFamily="34" charset="0"/>
                <a:ea typeface="바탕체" panose="02030609000101010101" pitchFamily="17" charset="-127"/>
                <a:cs typeface="Arial" panose="020B0604020202020204" pitchFamily="34" charset="0"/>
                <a:sym typeface="Arial" panose="020B0604020202020204" pitchFamily="34" charset="0"/>
              </a:rPr>
              <a:t>5</a:t>
            </a:r>
            <a:endParaRPr lang="ko-KR" altLang="ko-KR" sz="800">
              <a:solidFill>
                <a:srgbClr val="FFFFFF"/>
              </a:solidFill>
              <a:latin typeface="Arial" panose="020B0604020202020204" pitchFamily="34" charset="0"/>
              <a:ea typeface="바탕체" panose="02030609000101010101" pitchFamily="17" charset="-127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6450" name="Google Shape;423;p35">
            <a:extLst>
              <a:ext uri="{FF2B5EF4-FFF2-40B4-BE49-F238E27FC236}">
                <a16:creationId xmlns:a16="http://schemas.microsoft.com/office/drawing/2014/main" id="{AB544E11-A015-4606-A0B5-8B1F79B476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9275" y="3567113"/>
            <a:ext cx="2555875" cy="1743075"/>
          </a:xfrm>
          <a:prstGeom prst="rect">
            <a:avLst/>
          </a:prstGeom>
          <a:solidFill>
            <a:schemeClr val="bg1"/>
          </a:solidFill>
          <a:ln w="9525">
            <a:solidFill>
              <a:srgbClr val="A5A5A5"/>
            </a:solidFill>
            <a:round/>
            <a:headEnd type="none" w="sm" len="sm"/>
            <a:tailEnd type="none" w="sm" len="sm"/>
          </a:ln>
        </p:spPr>
        <p:txBody>
          <a:bodyPr lIns="0" tIns="45700" rIns="0" bIns="45700" anchor="ctr"/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latinLnBrk="0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ko-KR" altLang="ko-KR" sz="900">
              <a:solidFill>
                <a:srgbClr val="7F7F7F"/>
              </a:solidFill>
              <a:latin typeface="Arial" panose="020B0604020202020204" pitchFamily="34" charset="0"/>
              <a:ea typeface="바탕체" panose="02030609000101010101" pitchFamily="17" charset="-127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6451" name="Google Shape;423;p35">
            <a:extLst>
              <a:ext uri="{FF2B5EF4-FFF2-40B4-BE49-F238E27FC236}">
                <a16:creationId xmlns:a16="http://schemas.microsoft.com/office/drawing/2014/main" id="{F9BD9329-4D57-4ABC-8FA3-40322423D2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37225" y="3567113"/>
            <a:ext cx="2555875" cy="1743075"/>
          </a:xfrm>
          <a:prstGeom prst="rect">
            <a:avLst/>
          </a:prstGeom>
          <a:solidFill>
            <a:schemeClr val="bg1"/>
          </a:solidFill>
          <a:ln w="9525">
            <a:solidFill>
              <a:srgbClr val="A5A5A5"/>
            </a:solidFill>
            <a:round/>
            <a:headEnd type="none" w="sm" len="sm"/>
            <a:tailEnd type="none" w="sm" len="sm"/>
          </a:ln>
        </p:spPr>
        <p:txBody>
          <a:bodyPr lIns="0" tIns="45700" rIns="0" bIns="45700" anchor="ctr"/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latinLnBrk="0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ko-KR" altLang="ko-KR" sz="900">
              <a:solidFill>
                <a:srgbClr val="7F7F7F"/>
              </a:solidFill>
              <a:latin typeface="Arial" panose="020B0604020202020204" pitchFamily="34" charset="0"/>
              <a:ea typeface="바탕체" panose="02030609000101010101" pitchFamily="17" charset="-127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6452" name="TextBox 3">
            <a:extLst>
              <a:ext uri="{FF2B5EF4-FFF2-40B4-BE49-F238E27FC236}">
                <a16:creationId xmlns:a16="http://schemas.microsoft.com/office/drawing/2014/main" id="{763F3272-1F4B-4651-B1F9-A2416B7425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5475" y="3667125"/>
            <a:ext cx="1327150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ko-KR" altLang="en-US" sz="1000"/>
              <a:t>공지사항</a:t>
            </a:r>
          </a:p>
        </p:txBody>
      </p:sp>
      <p:sp>
        <p:nvSpPr>
          <p:cNvPr id="16453" name="TextBox 27">
            <a:extLst>
              <a:ext uri="{FF2B5EF4-FFF2-40B4-BE49-F238E27FC236}">
                <a16:creationId xmlns:a16="http://schemas.microsoft.com/office/drawing/2014/main" id="{519DCB9A-3A15-4ED7-82BE-CA0BDDA98B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73738" y="3667125"/>
            <a:ext cx="1327150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ko-KR" altLang="en-US" sz="1000"/>
              <a:t>이용안내</a:t>
            </a:r>
          </a:p>
        </p:txBody>
      </p:sp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6840021E-74B0-4EB3-86B0-08E1347E5D1D}"/>
              </a:ext>
            </a:extLst>
          </p:cNvPr>
          <p:cNvGraphicFramePr>
            <a:graphicFrameLocks noGrp="1"/>
          </p:cNvGraphicFramePr>
          <p:nvPr/>
        </p:nvGraphicFramePr>
        <p:xfrm>
          <a:off x="715963" y="4051300"/>
          <a:ext cx="2286000" cy="738189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2286000">
                  <a:extLst>
                    <a:ext uri="{9D8B030D-6E8A-4147-A177-3AD203B41FA5}">
                      <a16:colId xmlns:a16="http://schemas.microsoft.com/office/drawing/2014/main" val="952271487"/>
                    </a:ext>
                  </a:extLst>
                </a:gridCol>
              </a:tblGrid>
              <a:tr h="24606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공지사항입니다</a:t>
                      </a:r>
                      <a:r>
                        <a:rPr lang="en-US" altLang="ko-KR" sz="1100" u="none" strike="noStrike" dirty="0">
                          <a:effectLst/>
                        </a:rPr>
                        <a:t>3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2" marR="9522" marT="9532" marB="0" anchor="ctr"/>
                </a:tc>
                <a:extLst>
                  <a:ext uri="{0D108BD9-81ED-4DB2-BD59-A6C34878D82A}">
                    <a16:rowId xmlns:a16="http://schemas.microsoft.com/office/drawing/2014/main" val="3114504140"/>
                  </a:ext>
                </a:extLst>
              </a:tr>
              <a:tr h="24606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공지사항입니다</a:t>
                      </a:r>
                      <a:r>
                        <a:rPr lang="en-US" altLang="ko-KR" sz="1100" u="none" strike="noStrike" dirty="0">
                          <a:effectLst/>
                        </a:rPr>
                        <a:t>2</a:t>
                      </a:r>
                      <a:r>
                        <a:rPr lang="ko-KR" altLang="en-US" sz="1100" u="none" strike="noStrike" dirty="0">
                          <a:effectLst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2" marR="9522" marT="9532" marB="0" anchor="ctr"/>
                </a:tc>
                <a:extLst>
                  <a:ext uri="{0D108BD9-81ED-4DB2-BD59-A6C34878D82A}">
                    <a16:rowId xmlns:a16="http://schemas.microsoft.com/office/drawing/2014/main" val="768002152"/>
                  </a:ext>
                </a:extLst>
              </a:tr>
              <a:tr h="24606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공지사항입니다</a:t>
                      </a:r>
                      <a:r>
                        <a:rPr lang="en-US" altLang="ko-KR" sz="1100" u="none" strike="noStrike" dirty="0">
                          <a:effectLst/>
                        </a:rPr>
                        <a:t>1</a:t>
                      </a:r>
                      <a:r>
                        <a:rPr lang="ko-KR" altLang="en-US" sz="1100" u="none" strike="noStrike" dirty="0">
                          <a:effectLst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2" marR="9522" marT="9532" marB="0" anchor="ctr"/>
                </a:tc>
                <a:extLst>
                  <a:ext uri="{0D108BD9-81ED-4DB2-BD59-A6C34878D82A}">
                    <a16:rowId xmlns:a16="http://schemas.microsoft.com/office/drawing/2014/main" val="1966918743"/>
                  </a:ext>
                </a:extLst>
              </a:tr>
            </a:tbl>
          </a:graphicData>
        </a:graphic>
      </p:graphicFrame>
      <p:sp>
        <p:nvSpPr>
          <p:cNvPr id="30" name="직사각형 29">
            <a:extLst>
              <a:ext uri="{FF2B5EF4-FFF2-40B4-BE49-F238E27FC236}">
                <a16:creationId xmlns:a16="http://schemas.microsoft.com/office/drawing/2014/main" id="{8FC22334-6522-45AB-9F0A-4BAA580D79F9}"/>
              </a:ext>
            </a:extLst>
          </p:cNvPr>
          <p:cNvSpPr/>
          <p:nvPr/>
        </p:nvSpPr>
        <p:spPr>
          <a:xfrm>
            <a:off x="2728913" y="3684588"/>
            <a:ext cx="241300" cy="24447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rmAutofit/>
          </a:bodyPr>
          <a:lstStyle/>
          <a:p>
            <a:pPr algn="ctr">
              <a:defRPr/>
            </a:pPr>
            <a:r>
              <a:rPr lang="en-US" altLang="ko-KR" sz="75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+</a:t>
            </a:r>
            <a:endParaRPr lang="ko-KR" altLang="en-US" sz="75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Segoe UI" panose="020B0502040204020203" pitchFamily="34" charset="0"/>
            </a:endParaRPr>
          </a:p>
        </p:txBody>
      </p:sp>
      <p:sp>
        <p:nvSpPr>
          <p:cNvPr id="16465" name="Google Shape;423;p35">
            <a:extLst>
              <a:ext uri="{FF2B5EF4-FFF2-40B4-BE49-F238E27FC236}">
                <a16:creationId xmlns:a16="http://schemas.microsoft.com/office/drawing/2014/main" id="{2655E671-C71B-4D9C-9788-C3E88330F4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40075" y="3567113"/>
            <a:ext cx="2555875" cy="1743075"/>
          </a:xfrm>
          <a:prstGeom prst="rect">
            <a:avLst/>
          </a:prstGeom>
          <a:solidFill>
            <a:schemeClr val="bg1"/>
          </a:solidFill>
          <a:ln w="9525">
            <a:solidFill>
              <a:srgbClr val="A5A5A5"/>
            </a:solidFill>
            <a:round/>
            <a:headEnd type="none" w="sm" len="sm"/>
            <a:tailEnd type="none" w="sm" len="sm"/>
          </a:ln>
        </p:spPr>
        <p:txBody>
          <a:bodyPr lIns="0" tIns="45700" rIns="0" bIns="45700" anchor="ctr"/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latinLnBrk="0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ko-KR" altLang="ko-KR" sz="900">
              <a:solidFill>
                <a:srgbClr val="7F7F7F"/>
              </a:solidFill>
              <a:latin typeface="Arial" panose="020B0604020202020204" pitchFamily="34" charset="0"/>
              <a:ea typeface="바탕체" panose="02030609000101010101" pitchFamily="17" charset="-127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6466" name="TextBox 32">
            <a:extLst>
              <a:ext uri="{FF2B5EF4-FFF2-40B4-BE49-F238E27FC236}">
                <a16:creationId xmlns:a16="http://schemas.microsoft.com/office/drawing/2014/main" id="{1C2FA59C-7274-4DBF-B046-BBE2188FB8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16275" y="3667125"/>
            <a:ext cx="1328738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ko-KR" altLang="en-US" sz="1000"/>
              <a:t>내용전문가 모집</a:t>
            </a:r>
          </a:p>
        </p:txBody>
      </p:sp>
      <p:graphicFrame>
        <p:nvGraphicFramePr>
          <p:cNvPr id="34" name="표 33">
            <a:extLst>
              <a:ext uri="{FF2B5EF4-FFF2-40B4-BE49-F238E27FC236}">
                <a16:creationId xmlns:a16="http://schemas.microsoft.com/office/drawing/2014/main" id="{68B23AE7-7A61-48A4-9CBD-2DF911E2F95B}"/>
              </a:ext>
            </a:extLst>
          </p:cNvPr>
          <p:cNvGraphicFramePr>
            <a:graphicFrameLocks noGrp="1"/>
          </p:cNvGraphicFramePr>
          <p:nvPr/>
        </p:nvGraphicFramePr>
        <p:xfrm>
          <a:off x="3306763" y="4051300"/>
          <a:ext cx="2286000" cy="738189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2286000">
                  <a:extLst>
                    <a:ext uri="{9D8B030D-6E8A-4147-A177-3AD203B41FA5}">
                      <a16:colId xmlns:a16="http://schemas.microsoft.com/office/drawing/2014/main" val="952271487"/>
                    </a:ext>
                  </a:extLst>
                </a:gridCol>
              </a:tblGrid>
              <a:tr h="24606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 err="1">
                          <a:effectLst/>
                        </a:rPr>
                        <a:t>모집공고입니다</a:t>
                      </a:r>
                      <a:r>
                        <a:rPr lang="en-US" altLang="ko-KR" sz="1100" u="none" strike="noStrike" dirty="0">
                          <a:effectLst/>
                        </a:rPr>
                        <a:t>3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2" marR="9522" marT="9532" marB="0" anchor="ctr"/>
                </a:tc>
                <a:extLst>
                  <a:ext uri="{0D108BD9-81ED-4DB2-BD59-A6C34878D82A}">
                    <a16:rowId xmlns:a16="http://schemas.microsoft.com/office/drawing/2014/main" val="3114504140"/>
                  </a:ext>
                </a:extLst>
              </a:tr>
              <a:tr h="24606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 err="1">
                          <a:effectLst/>
                        </a:rPr>
                        <a:t>모집공고입니다</a:t>
                      </a:r>
                      <a:r>
                        <a:rPr lang="en-US" altLang="ko-KR" sz="1100" u="none" strike="noStrike" dirty="0">
                          <a:effectLst/>
                        </a:rPr>
                        <a:t>2</a:t>
                      </a:r>
                      <a:r>
                        <a:rPr lang="ko-KR" altLang="en-US" sz="1100" u="none" strike="noStrike" dirty="0">
                          <a:effectLst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2" marR="9522" marT="9532" marB="0" anchor="ctr"/>
                </a:tc>
                <a:extLst>
                  <a:ext uri="{0D108BD9-81ED-4DB2-BD59-A6C34878D82A}">
                    <a16:rowId xmlns:a16="http://schemas.microsoft.com/office/drawing/2014/main" val="768002152"/>
                  </a:ext>
                </a:extLst>
              </a:tr>
              <a:tr h="24606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 err="1">
                          <a:effectLst/>
                        </a:rPr>
                        <a:t>모집공고입니다</a:t>
                      </a:r>
                      <a:r>
                        <a:rPr lang="en-US" altLang="ko-KR" sz="1100" u="none" strike="noStrike" dirty="0">
                          <a:effectLst/>
                        </a:rPr>
                        <a:t>1</a:t>
                      </a:r>
                      <a:r>
                        <a:rPr lang="ko-KR" altLang="en-US" sz="1100" u="none" strike="noStrike" dirty="0">
                          <a:effectLst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2" marR="9522" marT="9532" marB="0" anchor="ctr"/>
                </a:tc>
                <a:extLst>
                  <a:ext uri="{0D108BD9-81ED-4DB2-BD59-A6C34878D82A}">
                    <a16:rowId xmlns:a16="http://schemas.microsoft.com/office/drawing/2014/main" val="1966918743"/>
                  </a:ext>
                </a:extLst>
              </a:tr>
            </a:tbl>
          </a:graphicData>
        </a:graphic>
      </p:graphicFrame>
      <p:sp>
        <p:nvSpPr>
          <p:cNvPr id="35" name="직사각형 34">
            <a:extLst>
              <a:ext uri="{FF2B5EF4-FFF2-40B4-BE49-F238E27FC236}">
                <a16:creationId xmlns:a16="http://schemas.microsoft.com/office/drawing/2014/main" id="{51039296-E25D-432B-B32A-1F746895E725}"/>
              </a:ext>
            </a:extLst>
          </p:cNvPr>
          <p:cNvSpPr/>
          <p:nvPr/>
        </p:nvSpPr>
        <p:spPr>
          <a:xfrm>
            <a:off x="5319713" y="3684588"/>
            <a:ext cx="241300" cy="24447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rmAutofit/>
          </a:bodyPr>
          <a:lstStyle/>
          <a:p>
            <a:pPr algn="ctr">
              <a:defRPr/>
            </a:pPr>
            <a:r>
              <a:rPr lang="en-US" altLang="ko-KR" sz="75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+</a:t>
            </a:r>
            <a:endParaRPr lang="ko-KR" altLang="en-US" sz="75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Segoe UI" panose="020B0502040204020203" pitchFamily="34" charset="0"/>
            </a:endParaRPr>
          </a:p>
        </p:txBody>
      </p:sp>
      <p:sp>
        <p:nvSpPr>
          <p:cNvPr id="16478" name="Google Shape;2970;p125">
            <a:extLst>
              <a:ext uri="{FF2B5EF4-FFF2-40B4-BE49-F238E27FC236}">
                <a16:creationId xmlns:a16="http://schemas.microsoft.com/office/drawing/2014/main" id="{FFEA0C88-48DD-49C6-847C-2A3BACEBB9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9263" y="1582738"/>
            <a:ext cx="200025" cy="20002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latinLnBrk="0">
              <a:lnSpc>
                <a:spcPct val="100000"/>
              </a:lnSpc>
              <a:spcBef>
                <a:spcPct val="0"/>
              </a:spcBef>
              <a:buClr>
                <a:srgbClr val="000000"/>
              </a:buClr>
              <a:buSzPts val="800"/>
              <a:buFont typeface="Arial" panose="020B0604020202020204" pitchFamily="34" charset="0"/>
              <a:buNone/>
            </a:pPr>
            <a:r>
              <a:rPr lang="en-US" altLang="ko-KR" sz="800">
                <a:solidFill>
                  <a:srgbClr val="FFFFFF"/>
                </a:solidFill>
                <a:latin typeface="Arial" panose="020B0604020202020204" pitchFamily="34" charset="0"/>
                <a:ea typeface="바탕체" panose="02030609000101010101" pitchFamily="17" charset="-127"/>
                <a:cs typeface="Arial" panose="020B0604020202020204" pitchFamily="34" charset="0"/>
                <a:sym typeface="Arial" panose="020B0604020202020204" pitchFamily="34" charset="0"/>
              </a:rPr>
              <a:t>6</a:t>
            </a:r>
            <a:endParaRPr lang="ko-KR" altLang="ko-KR" sz="800">
              <a:solidFill>
                <a:srgbClr val="FFFFFF"/>
              </a:solidFill>
              <a:latin typeface="Arial" panose="020B0604020202020204" pitchFamily="34" charset="0"/>
              <a:ea typeface="바탕체" panose="02030609000101010101" pitchFamily="17" charset="-127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6479" name="Google Shape;2970;p125">
            <a:extLst>
              <a:ext uri="{FF2B5EF4-FFF2-40B4-BE49-F238E27FC236}">
                <a16:creationId xmlns:a16="http://schemas.microsoft.com/office/drawing/2014/main" id="{92996D3F-B0CD-48B2-9B18-DA3AE3EC19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93975" y="3573463"/>
            <a:ext cx="200025" cy="20002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latinLnBrk="0">
              <a:lnSpc>
                <a:spcPct val="100000"/>
              </a:lnSpc>
              <a:spcBef>
                <a:spcPct val="0"/>
              </a:spcBef>
              <a:buClr>
                <a:srgbClr val="000000"/>
              </a:buClr>
              <a:buSzPts val="800"/>
              <a:buFont typeface="Arial" panose="020B0604020202020204" pitchFamily="34" charset="0"/>
              <a:buNone/>
            </a:pPr>
            <a:r>
              <a:rPr lang="en-US" altLang="ko-KR" sz="800">
                <a:solidFill>
                  <a:srgbClr val="FFFFFF"/>
                </a:solidFill>
                <a:latin typeface="Arial" panose="020B0604020202020204" pitchFamily="34" charset="0"/>
                <a:ea typeface="바탕체" panose="02030609000101010101" pitchFamily="17" charset="-127"/>
                <a:cs typeface="Arial" panose="020B0604020202020204" pitchFamily="34" charset="0"/>
                <a:sym typeface="Arial" panose="020B0604020202020204" pitchFamily="34" charset="0"/>
              </a:rPr>
              <a:t>7</a:t>
            </a:r>
            <a:endParaRPr lang="ko-KR" altLang="ko-KR" sz="800">
              <a:solidFill>
                <a:srgbClr val="FFFFFF"/>
              </a:solidFill>
              <a:latin typeface="Arial" panose="020B0604020202020204" pitchFamily="34" charset="0"/>
              <a:ea typeface="바탕체" panose="02030609000101010101" pitchFamily="17" charset="-127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6480" name="Google Shape;2970;p125">
            <a:extLst>
              <a:ext uri="{FF2B5EF4-FFF2-40B4-BE49-F238E27FC236}">
                <a16:creationId xmlns:a16="http://schemas.microsoft.com/office/drawing/2014/main" id="{1D5B2981-6D4D-4F91-B079-8359755682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475" y="3952875"/>
            <a:ext cx="200025" cy="20002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latinLnBrk="0">
              <a:lnSpc>
                <a:spcPct val="100000"/>
              </a:lnSpc>
              <a:spcBef>
                <a:spcPct val="0"/>
              </a:spcBef>
              <a:buClr>
                <a:srgbClr val="000000"/>
              </a:buClr>
              <a:buSzPts val="800"/>
              <a:buFont typeface="Arial" panose="020B0604020202020204" pitchFamily="34" charset="0"/>
              <a:buNone/>
            </a:pPr>
            <a:r>
              <a:rPr lang="en-US" altLang="ko-KR" sz="800">
                <a:solidFill>
                  <a:srgbClr val="FFFFFF"/>
                </a:solidFill>
                <a:latin typeface="Arial" panose="020B0604020202020204" pitchFamily="34" charset="0"/>
                <a:ea typeface="바탕체" panose="02030609000101010101" pitchFamily="17" charset="-127"/>
                <a:cs typeface="Arial" panose="020B0604020202020204" pitchFamily="34" charset="0"/>
                <a:sym typeface="Arial" panose="020B0604020202020204" pitchFamily="34" charset="0"/>
              </a:rPr>
              <a:t>8</a:t>
            </a:r>
            <a:endParaRPr lang="ko-KR" altLang="ko-KR" sz="800">
              <a:solidFill>
                <a:srgbClr val="FFFFFF"/>
              </a:solidFill>
              <a:latin typeface="Arial" panose="020B0604020202020204" pitchFamily="34" charset="0"/>
              <a:ea typeface="바탕체" panose="02030609000101010101" pitchFamily="17" charset="-127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6481" name="Google Shape;2970;p125">
            <a:extLst>
              <a:ext uri="{FF2B5EF4-FFF2-40B4-BE49-F238E27FC236}">
                <a16:creationId xmlns:a16="http://schemas.microsoft.com/office/drawing/2014/main" id="{A72960A9-4C52-49D1-9876-E9512F08D1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19700" y="3608388"/>
            <a:ext cx="200025" cy="20002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latinLnBrk="0">
              <a:lnSpc>
                <a:spcPct val="100000"/>
              </a:lnSpc>
              <a:spcBef>
                <a:spcPct val="0"/>
              </a:spcBef>
              <a:buClr>
                <a:srgbClr val="000000"/>
              </a:buClr>
              <a:buSzPts val="800"/>
              <a:buFont typeface="Arial" panose="020B0604020202020204" pitchFamily="34" charset="0"/>
              <a:buNone/>
            </a:pPr>
            <a:r>
              <a:rPr lang="en-US" altLang="ko-KR" sz="800">
                <a:solidFill>
                  <a:srgbClr val="FFFFFF"/>
                </a:solidFill>
                <a:latin typeface="Arial" panose="020B0604020202020204" pitchFamily="34" charset="0"/>
                <a:ea typeface="바탕체" panose="02030609000101010101" pitchFamily="17" charset="-127"/>
                <a:cs typeface="Arial" panose="020B0604020202020204" pitchFamily="34" charset="0"/>
                <a:sym typeface="Arial" panose="020B0604020202020204" pitchFamily="34" charset="0"/>
              </a:rPr>
              <a:t>9</a:t>
            </a:r>
            <a:endParaRPr lang="ko-KR" altLang="ko-KR" sz="800">
              <a:solidFill>
                <a:srgbClr val="FFFFFF"/>
              </a:solidFill>
              <a:latin typeface="Arial" panose="020B0604020202020204" pitchFamily="34" charset="0"/>
              <a:ea typeface="바탕체" panose="02030609000101010101" pitchFamily="17" charset="-127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grpSp>
        <p:nvGrpSpPr>
          <p:cNvPr id="16482" name="그룹 121">
            <a:extLst>
              <a:ext uri="{FF2B5EF4-FFF2-40B4-BE49-F238E27FC236}">
                <a16:creationId xmlns:a16="http://schemas.microsoft.com/office/drawing/2014/main" id="{F6EB0233-AC16-42BE-9DD9-DFC8485E4040}"/>
              </a:ext>
            </a:extLst>
          </p:cNvPr>
          <p:cNvGrpSpPr>
            <a:grpSpLocks/>
          </p:cNvGrpSpPr>
          <p:nvPr/>
        </p:nvGrpSpPr>
        <p:grpSpPr bwMode="auto">
          <a:xfrm>
            <a:off x="3240088" y="3916363"/>
            <a:ext cx="200025" cy="246062"/>
            <a:chOff x="2012774" y="1438295"/>
            <a:chExt cx="200368" cy="245280"/>
          </a:xfrm>
        </p:grpSpPr>
        <p:sp>
          <p:nvSpPr>
            <p:cNvPr id="42" name="Google Shape;2970;p125">
              <a:extLst>
                <a:ext uri="{FF2B5EF4-FFF2-40B4-BE49-F238E27FC236}">
                  <a16:creationId xmlns:a16="http://schemas.microsoft.com/office/drawing/2014/main" id="{E615E3CC-220B-49A1-A03C-87DE581938DD}"/>
                </a:ext>
              </a:extLst>
            </p:cNvPr>
            <p:cNvSpPr/>
            <p:nvPr/>
          </p:nvSpPr>
          <p:spPr>
            <a:xfrm>
              <a:off x="2012774" y="1463614"/>
              <a:ext cx="200368" cy="19938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lIns="91425" tIns="45700" rIns="91425" bIns="45700"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  <a:defRPr/>
              </a:pPr>
              <a:endParaRPr kumimoji="0" sz="800" dirty="0">
                <a:solidFill>
                  <a:prstClr val="white"/>
                </a:solidFill>
                <a:latin typeface="맑은 고딕" panose="020F0502020204030204"/>
                <a:ea typeface="+mn-ea"/>
                <a:cs typeface="Arial"/>
                <a:sym typeface="Arial"/>
              </a:endParaRPr>
            </a:p>
          </p:txBody>
        </p:sp>
        <p:sp>
          <p:nvSpPr>
            <p:cNvPr id="16484" name="Google Shape;423;p35">
              <a:extLst>
                <a:ext uri="{FF2B5EF4-FFF2-40B4-BE49-F238E27FC236}">
                  <a16:creationId xmlns:a16="http://schemas.microsoft.com/office/drawing/2014/main" id="{02ACDE35-8751-40B0-B7C7-7A10A3DDA5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745" y="1438295"/>
              <a:ext cx="189237" cy="245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14:hiddenLine>
              </a:ext>
            </a:extLst>
          </p:spPr>
          <p:txBody>
            <a:bodyPr lIns="0" tIns="45700" rIns="0" bIns="45700" anchor="ctr"/>
            <a:lstStyle>
              <a:lvl1pPr latinLnBrk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kumimoji="0" lang="en-US" altLang="ko-KR" sz="800">
                  <a:solidFill>
                    <a:srgbClr val="FFFFFF"/>
                  </a:solidFill>
                  <a:cs typeface="Arial" panose="020B0604020202020204" pitchFamily="34" charset="0"/>
                  <a:sym typeface="Arial" panose="020B0604020202020204" pitchFamily="34" charset="0"/>
                </a:rPr>
                <a:t>10</a:t>
              </a:r>
              <a:endParaRPr kumimoji="0" lang="ko-KR" altLang="ko-KR" sz="800">
                <a:solidFill>
                  <a:srgbClr val="FFFFFF"/>
                </a:solidFill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5788B4EF-D625-40B0-A718-4A0DB39D17B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ko-KR" altLang="en-US" dirty="0"/>
              <a:t>커뮤니티 </a:t>
            </a:r>
            <a:r>
              <a:rPr lang="en-US" altLang="ko-KR" dirty="0"/>
              <a:t>&gt; </a:t>
            </a:r>
            <a:r>
              <a:rPr lang="ko-KR" altLang="en-US" dirty="0"/>
              <a:t>공지사항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BCDDEAC-F35E-450D-AF0B-2FD24A2D7EE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121" name="표 120">
            <a:extLst>
              <a:ext uri="{FF2B5EF4-FFF2-40B4-BE49-F238E27FC236}">
                <a16:creationId xmlns:a16="http://schemas.microsoft.com/office/drawing/2014/main" id="{530A1906-5E2B-4156-BDDC-A9E1AAE566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3433130"/>
              </p:ext>
            </p:extLst>
          </p:nvPr>
        </p:nvGraphicFramePr>
        <p:xfrm>
          <a:off x="8602663" y="361951"/>
          <a:ext cx="3589337" cy="39930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7677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  <a:gridCol w="3161660">
                  <a:extLst>
                    <a:ext uri="{9D8B030D-6E8A-4147-A177-3AD203B41FA5}">
                      <a16:colId xmlns:a16="http://schemas.microsoft.com/office/drawing/2014/main" val="2572474025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>
                          <a:solidFill>
                            <a:srgbClr val="4E5263"/>
                          </a:solidFill>
                          <a:latin typeface="+mn-ea"/>
                          <a:ea typeface="+mn-ea"/>
                          <a:sym typeface="맑은 고딕"/>
                        </a:rPr>
                        <a:t>Summery.</a:t>
                      </a:r>
                      <a:endParaRPr lang="en" altLang="ko-KR" sz="800" b="1" dirty="0">
                        <a:solidFill>
                          <a:srgbClr val="4E5263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</a:txBody>
                  <a:tcPr marL="91437" marR="91437" marT="45724" marB="4572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" altLang="ko-KR" sz="900" b="1" dirty="0">
                        <a:solidFill>
                          <a:srgbClr val="4E5263"/>
                        </a:solidFill>
                        <a:latin typeface="SF Pro Text" pitchFamily="2" charset="0"/>
                        <a:ea typeface="SF Pro Text" pitchFamily="2" charset="0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3880267"/>
                  </a:ext>
                </a:extLst>
              </a:tr>
              <a:tr h="210465">
                <a:tc gridSpan="2">
                  <a:txBody>
                    <a:bodyPr/>
                    <a:lstStyle/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공지사항을 조회합니다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.</a:t>
                      </a: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기본 조회 탭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: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공지사항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기본 정렬 기준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: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 최근 등록일 순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</a:txBody>
                  <a:tcPr marL="91437" marR="91437" marT="45724" marB="4572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2083066"/>
                  </a:ext>
                </a:extLst>
              </a:tr>
              <a:tr h="15434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4" marB="4572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0000"/>
                        </a:lnSpc>
                      </a:pP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공지사항 탭 버튼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4" marB="45724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6699591"/>
                  </a:ext>
                </a:extLst>
              </a:tr>
              <a:tr h="15434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4" marB="4572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0000"/>
                        </a:lnSpc>
                      </a:pP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1:1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문의 탭 버튼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4" marB="45724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3663967"/>
                  </a:ext>
                </a:extLst>
              </a:tr>
              <a:tr h="15434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4" marB="4572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ko-KR" altLang="en-US" sz="800" dirty="0"/>
                        <a:t>공지사항 </a:t>
                      </a:r>
                      <a:r>
                        <a:rPr lang="ko-KR" altLang="en-US" sz="800"/>
                        <a:t>유형별 검색</a:t>
                      </a:r>
                      <a:endParaRPr lang="en-US" altLang="ko-KR" sz="800" dirty="0"/>
                    </a:p>
                    <a:p>
                      <a:pPr marL="0" indent="0" algn="just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800" dirty="0"/>
                        <a:t>- </a:t>
                      </a:r>
                      <a:r>
                        <a:rPr lang="ko-KR" altLang="en-US" sz="800" dirty="0"/>
                        <a:t>선택 가능 값 </a:t>
                      </a:r>
                      <a:r>
                        <a:rPr lang="en-US" altLang="ko-KR" sz="800" dirty="0"/>
                        <a:t>: </a:t>
                      </a:r>
                      <a:r>
                        <a:rPr lang="ko-KR" altLang="en-US" sz="800" dirty="0"/>
                        <a:t>제목</a:t>
                      </a:r>
                      <a:r>
                        <a:rPr lang="en-US" altLang="ko-KR" sz="800" dirty="0"/>
                        <a:t>, </a:t>
                      </a:r>
                      <a:r>
                        <a:rPr lang="ko-KR" altLang="en-US" sz="800" dirty="0"/>
                        <a:t>내용</a:t>
                      </a:r>
                      <a:endParaRPr lang="en-US" altLang="ko-KR" sz="800" dirty="0"/>
                    </a:p>
                  </a:txBody>
                  <a:tcPr marL="91437" marR="91437" marT="45724" marB="45724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21478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4" marB="4572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/>
                        <a:t>조회 버튼</a:t>
                      </a:r>
                      <a:endParaRPr lang="en-US" altLang="ko-KR" sz="800" dirty="0"/>
                    </a:p>
                  </a:txBody>
                  <a:tcPr marL="91437" marR="91437" marT="45724" marB="45724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59899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5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4" marB="4572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공지사항 목록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4" marB="45724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025928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6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4" marB="4572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페이지네이션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10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개 이상일 때 생성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4" marB="45724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241222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4" marB="4572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4" marB="45724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44630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4" marB="4572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0000"/>
                        </a:lnSpc>
                      </a:pP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4" marB="45724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47038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4" marB="4572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00000"/>
                        </a:lnSpc>
                        <a:buFontTx/>
                        <a:buNone/>
                      </a:pPr>
                      <a:endParaRPr lang="en-US" altLang="ko-KR" sz="800" dirty="0"/>
                    </a:p>
                  </a:txBody>
                  <a:tcPr marL="91437" marR="91437" marT="45724" marB="45724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37650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4" marB="4572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0000"/>
                        </a:lnSpc>
                      </a:pP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4" marB="45724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243007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4" marB="4572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0000"/>
                        </a:lnSpc>
                      </a:pP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4" marB="45724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15838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4" marB="4572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0000"/>
                        </a:lnSpc>
                      </a:pP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4" marB="45724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10873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4" marB="4572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0000"/>
                        </a:lnSpc>
                      </a:pPr>
                      <a:endParaRPr lang="en-US" altLang="ko-KR" sz="800" dirty="0"/>
                    </a:p>
                  </a:txBody>
                  <a:tcPr marL="91437" marR="91437" marT="45724" marB="45724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61898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4" marB="4572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4" marB="45724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01603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4" marB="4572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/>
                    </a:p>
                  </a:txBody>
                  <a:tcPr marL="91437" marR="91437" marT="45724" marB="45724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1304673"/>
                  </a:ext>
                </a:extLst>
              </a:tr>
            </a:tbl>
          </a:graphicData>
        </a:graphic>
      </p:graphicFrame>
      <p:sp>
        <p:nvSpPr>
          <p:cNvPr id="63" name="직사각형 62">
            <a:extLst>
              <a:ext uri="{FF2B5EF4-FFF2-40B4-BE49-F238E27FC236}">
                <a16:creationId xmlns:a16="http://schemas.microsoft.com/office/drawing/2014/main" id="{1AA89B0A-5D45-4157-9FAC-4F5449FBF833}"/>
              </a:ext>
            </a:extLst>
          </p:cNvPr>
          <p:cNvSpPr/>
          <p:nvPr/>
        </p:nvSpPr>
        <p:spPr>
          <a:xfrm>
            <a:off x="533400" y="927100"/>
            <a:ext cx="839788" cy="33972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rmAutofit/>
          </a:bodyPr>
          <a:lstStyle/>
          <a:p>
            <a:pPr algn="ctr">
              <a:defRPr/>
            </a:pPr>
            <a:r>
              <a:rPr lang="en-US" altLang="ko-KR" sz="75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LOGO</a:t>
            </a:r>
            <a:endParaRPr lang="ko-KR" altLang="en-US" sz="75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Segoe UI" panose="020B0502040204020203" pitchFamily="34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A0411B30-2216-40AB-B8BA-FA2B815019B8}"/>
              </a:ext>
            </a:extLst>
          </p:cNvPr>
          <p:cNvSpPr/>
          <p:nvPr/>
        </p:nvSpPr>
        <p:spPr>
          <a:xfrm>
            <a:off x="6477000" y="974725"/>
            <a:ext cx="839788" cy="24447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rmAutofit/>
          </a:bodyPr>
          <a:lstStyle/>
          <a:p>
            <a:pPr algn="ctr">
              <a:defRPr/>
            </a:pPr>
            <a:r>
              <a:rPr lang="ko-KR" altLang="en-US" sz="75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로그아웃</a:t>
            </a: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E29BE92D-EE71-43D3-BD3A-34F232E07065}"/>
              </a:ext>
            </a:extLst>
          </p:cNvPr>
          <p:cNvSpPr/>
          <p:nvPr/>
        </p:nvSpPr>
        <p:spPr>
          <a:xfrm>
            <a:off x="7464425" y="974725"/>
            <a:ext cx="839788" cy="24447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rmAutofit/>
          </a:bodyPr>
          <a:lstStyle/>
          <a:p>
            <a:pPr algn="ctr">
              <a:defRPr/>
            </a:pPr>
            <a:r>
              <a:rPr lang="ko-KR" altLang="en-US" sz="75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마이페이지</a:t>
            </a:r>
          </a:p>
        </p:txBody>
      </p:sp>
      <p:sp>
        <p:nvSpPr>
          <p:cNvPr id="18490" name="Google Shape;423;p35">
            <a:extLst>
              <a:ext uri="{FF2B5EF4-FFF2-40B4-BE49-F238E27FC236}">
                <a16:creationId xmlns:a16="http://schemas.microsoft.com/office/drawing/2014/main" id="{87C78281-B3B4-4075-85A2-08E75115D7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2450" y="1685925"/>
            <a:ext cx="7751763" cy="4087813"/>
          </a:xfrm>
          <a:prstGeom prst="rect">
            <a:avLst/>
          </a:prstGeom>
          <a:noFill/>
          <a:ln w="9525">
            <a:solidFill>
              <a:srgbClr val="A5A5A5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45700" rIns="0" bIns="45700" anchor="ctr"/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latinLnBrk="0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ko-KR" altLang="ko-KR" sz="900">
                <a:solidFill>
                  <a:srgbClr val="7F7F7F"/>
                </a:solidFill>
                <a:latin typeface="Arial" panose="020B0604020202020204" pitchFamily="34" charset="0"/>
                <a:ea typeface="바탕체" panose="02030609000101010101" pitchFamily="17" charset="-127"/>
                <a:cs typeface="Arial" panose="020B0604020202020204" pitchFamily="34" charset="0"/>
                <a:sym typeface="Arial" panose="020B0604020202020204" pitchFamily="34" charset="0"/>
              </a:rPr>
              <a:t> </a:t>
            </a:r>
          </a:p>
        </p:txBody>
      </p:sp>
      <p:sp>
        <p:nvSpPr>
          <p:cNvPr id="18491" name="TextBox 3">
            <a:extLst>
              <a:ext uri="{FF2B5EF4-FFF2-40B4-BE49-F238E27FC236}">
                <a16:creationId xmlns:a16="http://schemas.microsoft.com/office/drawing/2014/main" id="{C38EBED5-7F0F-4585-B76B-46B72ED682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3888" y="5954713"/>
            <a:ext cx="1924050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ko-KR" sz="1000"/>
              <a:t>Footer</a:t>
            </a:r>
            <a:r>
              <a:rPr lang="ko-KR" altLang="en-US" sz="1000"/>
              <a:t>동일</a:t>
            </a:r>
            <a:r>
              <a:rPr lang="en-US" altLang="ko-KR" sz="1000"/>
              <a:t>(</a:t>
            </a:r>
            <a:r>
              <a:rPr lang="ko-KR" altLang="en-US" sz="1000"/>
              <a:t>생략</a:t>
            </a:r>
            <a:r>
              <a:rPr lang="en-US" altLang="ko-KR" sz="1000"/>
              <a:t>)</a:t>
            </a:r>
            <a:endParaRPr lang="ko-KR" altLang="en-US" sz="1000"/>
          </a:p>
        </p:txBody>
      </p:sp>
      <p:graphicFrame>
        <p:nvGraphicFramePr>
          <p:cNvPr id="32" name="Google Shape;1284;p55">
            <a:extLst>
              <a:ext uri="{FF2B5EF4-FFF2-40B4-BE49-F238E27FC236}">
                <a16:creationId xmlns:a16="http://schemas.microsoft.com/office/drawing/2014/main" id="{33B52EEC-41D9-43D1-995E-40D45F650FF7}"/>
              </a:ext>
            </a:extLst>
          </p:cNvPr>
          <p:cNvGraphicFramePr/>
          <p:nvPr/>
        </p:nvGraphicFramePr>
        <p:xfrm>
          <a:off x="560388" y="1439863"/>
          <a:ext cx="1298576" cy="2349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6492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92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349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dirty="0"/>
                        <a:t>공지사항</a:t>
                      </a:r>
                      <a:endParaRPr sz="800" dirty="0"/>
                    </a:p>
                  </a:txBody>
                  <a:tcPr marL="0" marR="0" marT="0" marB="0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dirty="0"/>
                        <a:t>1:1</a:t>
                      </a:r>
                      <a:r>
                        <a:rPr lang="ko-KR" altLang="en-US" sz="800" dirty="0"/>
                        <a:t>문의</a:t>
                      </a:r>
                      <a:endParaRPr sz="800" dirty="0"/>
                    </a:p>
                  </a:txBody>
                  <a:tcPr marL="0" marR="0" marT="0" marB="0" anchor="ctr"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0" name="표 89">
            <a:extLst>
              <a:ext uri="{FF2B5EF4-FFF2-40B4-BE49-F238E27FC236}">
                <a16:creationId xmlns:a16="http://schemas.microsoft.com/office/drawing/2014/main" id="{CBB2C52A-0F2C-4803-913E-CC7CBB42A1C3}"/>
              </a:ext>
            </a:extLst>
          </p:cNvPr>
          <p:cNvGraphicFramePr>
            <a:graphicFrameLocks noGrp="1"/>
          </p:cNvGraphicFramePr>
          <p:nvPr/>
        </p:nvGraphicFramePr>
        <p:xfrm>
          <a:off x="1001713" y="2620963"/>
          <a:ext cx="6853237" cy="2259009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573825">
                  <a:extLst>
                    <a:ext uri="{9D8B030D-6E8A-4147-A177-3AD203B41FA5}">
                      <a16:colId xmlns:a16="http://schemas.microsoft.com/office/drawing/2014/main" val="952271487"/>
                    </a:ext>
                  </a:extLst>
                </a:gridCol>
                <a:gridCol w="3306386">
                  <a:extLst>
                    <a:ext uri="{9D8B030D-6E8A-4147-A177-3AD203B41FA5}">
                      <a16:colId xmlns:a16="http://schemas.microsoft.com/office/drawing/2014/main" val="3386183404"/>
                    </a:ext>
                  </a:extLst>
                </a:gridCol>
                <a:gridCol w="901742">
                  <a:extLst>
                    <a:ext uri="{9D8B030D-6E8A-4147-A177-3AD203B41FA5}">
                      <a16:colId xmlns:a16="http://schemas.microsoft.com/office/drawing/2014/main" val="1034469239"/>
                    </a:ext>
                  </a:extLst>
                </a:gridCol>
                <a:gridCol w="1202322">
                  <a:extLst>
                    <a:ext uri="{9D8B030D-6E8A-4147-A177-3AD203B41FA5}">
                      <a16:colId xmlns:a16="http://schemas.microsoft.com/office/drawing/2014/main" val="979234095"/>
                    </a:ext>
                  </a:extLst>
                </a:gridCol>
                <a:gridCol w="868962">
                  <a:extLst>
                    <a:ext uri="{9D8B030D-6E8A-4147-A177-3AD203B41FA5}">
                      <a16:colId xmlns:a16="http://schemas.microsoft.com/office/drawing/2014/main" val="542936896"/>
                    </a:ext>
                  </a:extLst>
                </a:gridCol>
              </a:tblGrid>
              <a:tr h="31166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u="none" strike="noStrike" dirty="0">
                          <a:effectLst/>
                        </a:rPr>
                        <a:t>번호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3" marR="9523" marT="9526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제목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3" marR="9523" marT="9526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작성자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3" marR="9523" marT="9526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작성일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3" marR="9523" marT="9526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조회수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3" marR="9523" marT="9526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5351539"/>
                  </a:ext>
                </a:extLst>
              </a:tr>
              <a:tr h="19556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3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3" marR="9523" marT="95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내용전문가 추가모집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3" marR="9523" marT="95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관리자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3" marR="9523" marT="95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2022-02-03</a:t>
                      </a:r>
                      <a:r>
                        <a:rPr lang="ko-KR" altLang="en-US" sz="1100" u="none" strike="noStrike" dirty="0">
                          <a:effectLst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3" marR="9523" marT="95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129</a:t>
                      </a:r>
                      <a:r>
                        <a:rPr lang="ko-KR" altLang="en-US" sz="1100" u="none" strike="noStrike" dirty="0">
                          <a:effectLst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3" marR="9523" marT="9526" marB="0" anchor="ctr"/>
                </a:tc>
                <a:extLst>
                  <a:ext uri="{0D108BD9-81ED-4DB2-BD59-A6C34878D82A}">
                    <a16:rowId xmlns:a16="http://schemas.microsoft.com/office/drawing/2014/main" val="3114504140"/>
                  </a:ext>
                </a:extLst>
              </a:tr>
              <a:tr h="19556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2</a:t>
                      </a:r>
                      <a:r>
                        <a:rPr lang="ko-KR" altLang="en-US" sz="1100" u="none" strike="noStrike" dirty="0">
                          <a:effectLst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3" marR="9523" marT="95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내용전문가 신기술 부문 모집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3" marR="9523" marT="95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관리자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3" marR="9523" marT="95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2022-02-02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3" marR="9523" marT="95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236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3" marR="9523" marT="9526" marB="0" anchor="ctr"/>
                </a:tc>
                <a:extLst>
                  <a:ext uri="{0D108BD9-81ED-4DB2-BD59-A6C34878D82A}">
                    <a16:rowId xmlns:a16="http://schemas.microsoft.com/office/drawing/2014/main" val="768002152"/>
                  </a:ext>
                </a:extLst>
              </a:tr>
              <a:tr h="19452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1</a:t>
                      </a:r>
                      <a:r>
                        <a:rPr lang="ko-KR" altLang="en-US" sz="1100" u="none" strike="noStrike" dirty="0">
                          <a:effectLst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3" marR="9523" marT="95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내용전문가 모집 </a:t>
                      </a:r>
                      <a:r>
                        <a:rPr lang="en-US" altLang="ko-KR" sz="1100" u="none" strike="noStrike" dirty="0">
                          <a:effectLst/>
                        </a:rPr>
                        <a:t>1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3" marR="9523" marT="95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관리자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3" marR="9523" marT="95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2022-02-01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3" marR="9523" marT="95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341</a:t>
                      </a:r>
                      <a:r>
                        <a:rPr lang="ko-KR" altLang="en-US" sz="1100" u="none" strike="noStrike" dirty="0">
                          <a:effectLst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3" marR="9523" marT="9526" marB="0" anchor="ctr"/>
                </a:tc>
                <a:extLst>
                  <a:ext uri="{0D108BD9-81ED-4DB2-BD59-A6C34878D82A}">
                    <a16:rowId xmlns:a16="http://schemas.microsoft.com/office/drawing/2014/main" val="1966918743"/>
                  </a:ext>
                </a:extLst>
              </a:tr>
              <a:tr h="19452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3" marR="9523" marT="95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3" marR="9523" marT="95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3" marR="9523" marT="95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3" marR="9523" marT="95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3" marR="9523" marT="9526" marB="0" anchor="ctr"/>
                </a:tc>
                <a:extLst>
                  <a:ext uri="{0D108BD9-81ED-4DB2-BD59-A6C34878D82A}">
                    <a16:rowId xmlns:a16="http://schemas.microsoft.com/office/drawing/2014/main" val="2801681100"/>
                  </a:ext>
                </a:extLst>
              </a:tr>
              <a:tr h="19452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3" marR="9523" marT="95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3" marR="9523" marT="95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3" marR="9523" marT="95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3" marR="9523" marT="95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3" marR="9523" marT="9526" marB="0" anchor="ctr"/>
                </a:tc>
                <a:extLst>
                  <a:ext uri="{0D108BD9-81ED-4DB2-BD59-A6C34878D82A}">
                    <a16:rowId xmlns:a16="http://schemas.microsoft.com/office/drawing/2014/main" val="2066802183"/>
                  </a:ext>
                </a:extLst>
              </a:tr>
              <a:tr h="19452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3" marR="9523" marT="95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3" marR="9523" marT="95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3" marR="9523" marT="95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3" marR="9523" marT="95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3" marR="9523" marT="9526" marB="0" anchor="ctr"/>
                </a:tc>
                <a:extLst>
                  <a:ext uri="{0D108BD9-81ED-4DB2-BD59-A6C34878D82A}">
                    <a16:rowId xmlns:a16="http://schemas.microsoft.com/office/drawing/2014/main" val="3641037304"/>
                  </a:ext>
                </a:extLst>
              </a:tr>
              <a:tr h="19452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3" marR="9523" marT="95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3" marR="9523" marT="95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3" marR="9523" marT="95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3" marR="9523" marT="95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3" marR="9523" marT="9526" marB="0" anchor="ctr"/>
                </a:tc>
                <a:extLst>
                  <a:ext uri="{0D108BD9-81ED-4DB2-BD59-A6C34878D82A}">
                    <a16:rowId xmlns:a16="http://schemas.microsoft.com/office/drawing/2014/main" val="744902848"/>
                  </a:ext>
                </a:extLst>
              </a:tr>
              <a:tr h="19452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3" marR="9523" marT="95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3" marR="9523" marT="95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3" marR="9523" marT="95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3" marR="9523" marT="95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3" marR="9523" marT="9526" marB="0" anchor="ctr"/>
                </a:tc>
                <a:extLst>
                  <a:ext uri="{0D108BD9-81ED-4DB2-BD59-A6C34878D82A}">
                    <a16:rowId xmlns:a16="http://schemas.microsoft.com/office/drawing/2014/main" val="3642620768"/>
                  </a:ext>
                </a:extLst>
              </a:tr>
              <a:tr h="19452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3" marR="9523" marT="95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3" marR="9523" marT="95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3" marR="9523" marT="95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3" marR="9523" marT="95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3" marR="9523" marT="9526" marB="0" anchor="ctr"/>
                </a:tc>
                <a:extLst>
                  <a:ext uri="{0D108BD9-81ED-4DB2-BD59-A6C34878D82A}">
                    <a16:rowId xmlns:a16="http://schemas.microsoft.com/office/drawing/2014/main" val="3895793210"/>
                  </a:ext>
                </a:extLst>
              </a:tr>
              <a:tr h="19452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3" marR="9523" marT="95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3" marR="9523" marT="95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3" marR="9523" marT="95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3" marR="9523" marT="95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3" marR="9523" marT="9526" marB="0" anchor="ctr"/>
                </a:tc>
                <a:extLst>
                  <a:ext uri="{0D108BD9-81ED-4DB2-BD59-A6C34878D82A}">
                    <a16:rowId xmlns:a16="http://schemas.microsoft.com/office/drawing/2014/main" val="580940042"/>
                  </a:ext>
                </a:extLst>
              </a:tr>
            </a:tbl>
          </a:graphicData>
        </a:graphic>
      </p:graphicFrame>
      <p:sp>
        <p:nvSpPr>
          <p:cNvPr id="18575" name="Google Shape;325;p33">
            <a:extLst>
              <a:ext uri="{FF2B5EF4-FFF2-40B4-BE49-F238E27FC236}">
                <a16:creationId xmlns:a16="http://schemas.microsoft.com/office/drawing/2014/main" id="{52DA56A9-B6FC-49BA-B786-7C46954A92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73638" y="2201863"/>
            <a:ext cx="574675" cy="238125"/>
          </a:xfrm>
          <a:prstGeom prst="rect">
            <a:avLst/>
          </a:prstGeom>
          <a:solidFill>
            <a:schemeClr val="bg1"/>
          </a:solidFill>
          <a:ln w="9525">
            <a:solidFill>
              <a:srgbClr val="BFBFBF"/>
            </a:solidFill>
            <a:miter lim="800000"/>
            <a:headEnd type="none" w="sm" len="sm"/>
            <a:tailEnd type="none" w="sm" len="sm"/>
          </a:ln>
        </p:spPr>
        <p:txBody>
          <a:bodyPr lIns="91425" tIns="45700" rIns="91425" bIns="45700" anchor="ctr"/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r" latinLnBrk="0">
              <a:lnSpc>
                <a:spcPct val="100000"/>
              </a:lnSpc>
              <a:spcBef>
                <a:spcPct val="0"/>
              </a:spcBef>
              <a:buClr>
                <a:srgbClr val="000000"/>
              </a:buClr>
              <a:buSzPts val="600"/>
              <a:buFont typeface="Arial" panose="020B0604020202020204" pitchFamily="34" charset="0"/>
              <a:buNone/>
            </a:pPr>
            <a:r>
              <a:rPr lang="ko-KR" altLang="en-US" sz="800">
                <a:solidFill>
                  <a:srgbClr val="7F7F7F"/>
                </a:solidFill>
                <a:cs typeface="Arial" panose="020B0604020202020204" pitchFamily="34" charset="0"/>
                <a:sym typeface="Arial" panose="020B0604020202020204" pitchFamily="34" charset="0"/>
              </a:rPr>
              <a:t>제목</a:t>
            </a:r>
            <a:r>
              <a:rPr lang="ko-KR" altLang="ko-KR" sz="800">
                <a:solidFill>
                  <a:srgbClr val="7F7F7F"/>
                </a:solidFill>
                <a:cs typeface="Arial" panose="020B0604020202020204" pitchFamily="34" charset="0"/>
                <a:sym typeface="Arial" panose="020B0604020202020204" pitchFamily="34" charset="0"/>
              </a:rPr>
              <a:t>  ▼</a:t>
            </a:r>
            <a:endParaRPr lang="ko-KR" altLang="ko-KR" sz="1800">
              <a:solidFill>
                <a:srgbClr val="000000"/>
              </a:solidFill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8576" name="Google Shape;325;p33">
            <a:extLst>
              <a:ext uri="{FF2B5EF4-FFF2-40B4-BE49-F238E27FC236}">
                <a16:creationId xmlns:a16="http://schemas.microsoft.com/office/drawing/2014/main" id="{D3544414-0DAF-4EA8-BEAE-B7DA5DD408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4188" y="2201863"/>
            <a:ext cx="1643062" cy="238125"/>
          </a:xfrm>
          <a:prstGeom prst="rect">
            <a:avLst/>
          </a:prstGeom>
          <a:solidFill>
            <a:schemeClr val="bg1"/>
          </a:solidFill>
          <a:ln w="9525">
            <a:solidFill>
              <a:srgbClr val="BFBFBF"/>
            </a:solidFill>
            <a:miter lim="800000"/>
            <a:headEnd type="none" w="sm" len="sm"/>
            <a:tailEnd type="none" w="sm" len="sm"/>
          </a:ln>
        </p:spPr>
        <p:txBody>
          <a:bodyPr lIns="91425" tIns="45700" rIns="91425" bIns="45700" anchor="ctr"/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r" latinLnBrk="0">
              <a:lnSpc>
                <a:spcPct val="100000"/>
              </a:lnSpc>
              <a:spcBef>
                <a:spcPct val="0"/>
              </a:spcBef>
              <a:buClr>
                <a:srgbClr val="000000"/>
              </a:buClr>
              <a:buSzPts val="600"/>
              <a:buFont typeface="Arial" panose="020B0604020202020204" pitchFamily="34" charset="0"/>
              <a:buNone/>
            </a:pPr>
            <a:endParaRPr lang="ko-KR" altLang="ko-KR" sz="1400">
              <a:solidFill>
                <a:srgbClr val="000000"/>
              </a:solidFill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8577" name="Google Shape;325;p33">
            <a:extLst>
              <a:ext uri="{FF2B5EF4-FFF2-40B4-BE49-F238E27FC236}">
                <a16:creationId xmlns:a16="http://schemas.microsoft.com/office/drawing/2014/main" id="{C190BFE3-BD03-4494-9611-CC5E51F170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0275" y="2197100"/>
            <a:ext cx="574675" cy="238125"/>
          </a:xfrm>
          <a:prstGeom prst="rect">
            <a:avLst/>
          </a:prstGeom>
          <a:solidFill>
            <a:schemeClr val="bg1"/>
          </a:solidFill>
          <a:ln w="9525">
            <a:solidFill>
              <a:srgbClr val="BFBFBF"/>
            </a:solidFill>
            <a:miter lim="800000"/>
            <a:headEnd type="none" w="sm" len="sm"/>
            <a:tailEnd type="none" w="sm" len="sm"/>
          </a:ln>
        </p:spPr>
        <p:txBody>
          <a:bodyPr lIns="91425" tIns="45700" rIns="91425" bIns="45700" anchor="ctr"/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latinLnBrk="0">
              <a:lnSpc>
                <a:spcPct val="100000"/>
              </a:lnSpc>
              <a:spcBef>
                <a:spcPct val="0"/>
              </a:spcBef>
              <a:buClr>
                <a:srgbClr val="000000"/>
              </a:buClr>
              <a:buSzPts val="600"/>
              <a:buFont typeface="Arial" panose="020B0604020202020204" pitchFamily="34" charset="0"/>
              <a:buNone/>
            </a:pPr>
            <a:r>
              <a:rPr lang="ko-KR" altLang="en-US" sz="800">
                <a:solidFill>
                  <a:srgbClr val="7F7F7F"/>
                </a:solidFill>
                <a:cs typeface="Arial" panose="020B0604020202020204" pitchFamily="34" charset="0"/>
                <a:sym typeface="Arial" panose="020B0604020202020204" pitchFamily="34" charset="0"/>
              </a:rPr>
              <a:t>조회</a:t>
            </a:r>
            <a:endParaRPr lang="ko-KR" altLang="ko-KR" sz="1800">
              <a:solidFill>
                <a:srgbClr val="000000"/>
              </a:solidFill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8578" name="TextBox 4">
            <a:extLst>
              <a:ext uri="{FF2B5EF4-FFF2-40B4-BE49-F238E27FC236}">
                <a16:creationId xmlns:a16="http://schemas.microsoft.com/office/drawing/2014/main" id="{FB0F7C49-FDF8-4D27-8107-82EE1B0CF7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9013" y="2212975"/>
            <a:ext cx="2157412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ko-KR" altLang="en-US" sz="1000"/>
              <a:t>전체 </a:t>
            </a:r>
            <a:r>
              <a:rPr lang="en-US" altLang="ko-KR" sz="1000"/>
              <a:t>3	</a:t>
            </a:r>
            <a:r>
              <a:rPr lang="ko-KR" altLang="en-US" sz="1000"/>
              <a:t>현재페이지 </a:t>
            </a:r>
            <a:r>
              <a:rPr lang="en-US" altLang="ko-KR" sz="1000"/>
              <a:t>1/1	</a:t>
            </a:r>
            <a:endParaRPr lang="ko-KR" altLang="en-US" sz="1000"/>
          </a:p>
        </p:txBody>
      </p:sp>
      <p:grpSp>
        <p:nvGrpSpPr>
          <p:cNvPr id="18579" name="그룹 121">
            <a:extLst>
              <a:ext uri="{FF2B5EF4-FFF2-40B4-BE49-F238E27FC236}">
                <a16:creationId xmlns:a16="http://schemas.microsoft.com/office/drawing/2014/main" id="{3955FC92-595D-40BA-90F0-115FAA6AACA7}"/>
              </a:ext>
            </a:extLst>
          </p:cNvPr>
          <p:cNvGrpSpPr>
            <a:grpSpLocks/>
          </p:cNvGrpSpPr>
          <p:nvPr/>
        </p:nvGrpSpPr>
        <p:grpSpPr bwMode="auto">
          <a:xfrm>
            <a:off x="460375" y="1330325"/>
            <a:ext cx="200025" cy="246063"/>
            <a:chOff x="2012774" y="1438295"/>
            <a:chExt cx="200368" cy="245280"/>
          </a:xfrm>
        </p:grpSpPr>
        <p:sp>
          <p:nvSpPr>
            <p:cNvPr id="24" name="Google Shape;2970;p125">
              <a:extLst>
                <a:ext uri="{FF2B5EF4-FFF2-40B4-BE49-F238E27FC236}">
                  <a16:creationId xmlns:a16="http://schemas.microsoft.com/office/drawing/2014/main" id="{E7C8202C-701C-48CC-85DC-D3D768350217}"/>
                </a:ext>
              </a:extLst>
            </p:cNvPr>
            <p:cNvSpPr/>
            <p:nvPr/>
          </p:nvSpPr>
          <p:spPr>
            <a:xfrm>
              <a:off x="2012774" y="1463614"/>
              <a:ext cx="200368" cy="19938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lIns="91425" tIns="45700" rIns="91425" bIns="45700"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  <a:defRPr/>
              </a:pPr>
              <a:endParaRPr kumimoji="0" sz="800" dirty="0">
                <a:solidFill>
                  <a:prstClr val="white"/>
                </a:solidFill>
                <a:latin typeface="맑은 고딕" panose="020F0502020204030204"/>
                <a:ea typeface="+mn-ea"/>
                <a:cs typeface="Arial"/>
                <a:sym typeface="Arial"/>
              </a:endParaRPr>
            </a:p>
          </p:txBody>
        </p:sp>
        <p:sp>
          <p:nvSpPr>
            <p:cNvPr id="18597" name="Google Shape;423;p35">
              <a:extLst>
                <a:ext uri="{FF2B5EF4-FFF2-40B4-BE49-F238E27FC236}">
                  <a16:creationId xmlns:a16="http://schemas.microsoft.com/office/drawing/2014/main" id="{9139EEA4-82BC-496E-906E-DF8D8BB500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745" y="1438295"/>
              <a:ext cx="189237" cy="245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14:hiddenLine>
              </a:ext>
            </a:extLst>
          </p:spPr>
          <p:txBody>
            <a:bodyPr lIns="0" tIns="45700" rIns="0" bIns="45700" anchor="ctr"/>
            <a:lstStyle>
              <a:lvl1pPr latinLnBrk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kumimoji="0" lang="en-US" altLang="ko-KR" sz="800">
                  <a:solidFill>
                    <a:srgbClr val="FFFFFF"/>
                  </a:solidFill>
                  <a:cs typeface="Arial" panose="020B0604020202020204" pitchFamily="34" charset="0"/>
                  <a:sym typeface="Arial" panose="020B0604020202020204" pitchFamily="34" charset="0"/>
                </a:rPr>
                <a:t>1</a:t>
              </a:r>
              <a:endParaRPr kumimoji="0" lang="ko-KR" altLang="ko-KR" sz="800">
                <a:solidFill>
                  <a:srgbClr val="FFFFFF"/>
                </a:solidFill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18580" name="그룹 121">
            <a:extLst>
              <a:ext uri="{FF2B5EF4-FFF2-40B4-BE49-F238E27FC236}">
                <a16:creationId xmlns:a16="http://schemas.microsoft.com/office/drawing/2014/main" id="{2ECBABDC-3B26-4AC5-B31D-390EB871F3EC}"/>
              </a:ext>
            </a:extLst>
          </p:cNvPr>
          <p:cNvGrpSpPr>
            <a:grpSpLocks/>
          </p:cNvGrpSpPr>
          <p:nvPr/>
        </p:nvGrpSpPr>
        <p:grpSpPr bwMode="auto">
          <a:xfrm>
            <a:off x="1155700" y="1319213"/>
            <a:ext cx="200025" cy="246062"/>
            <a:chOff x="2012774" y="1438295"/>
            <a:chExt cx="200368" cy="245280"/>
          </a:xfrm>
        </p:grpSpPr>
        <p:sp>
          <p:nvSpPr>
            <p:cNvPr id="27" name="Google Shape;2970;p125">
              <a:extLst>
                <a:ext uri="{FF2B5EF4-FFF2-40B4-BE49-F238E27FC236}">
                  <a16:creationId xmlns:a16="http://schemas.microsoft.com/office/drawing/2014/main" id="{CD5F2236-2A32-4C0F-BAF6-205E7362AF9B}"/>
                </a:ext>
              </a:extLst>
            </p:cNvPr>
            <p:cNvSpPr/>
            <p:nvPr/>
          </p:nvSpPr>
          <p:spPr>
            <a:xfrm>
              <a:off x="2012774" y="1463614"/>
              <a:ext cx="200368" cy="19938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lIns="91425" tIns="45700" rIns="91425" bIns="45700"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  <a:defRPr/>
              </a:pPr>
              <a:endParaRPr kumimoji="0" sz="800" dirty="0">
                <a:solidFill>
                  <a:prstClr val="white"/>
                </a:solidFill>
                <a:latin typeface="맑은 고딕" panose="020F0502020204030204"/>
                <a:ea typeface="+mn-ea"/>
                <a:cs typeface="Arial"/>
                <a:sym typeface="Arial"/>
              </a:endParaRPr>
            </a:p>
          </p:txBody>
        </p:sp>
        <p:sp>
          <p:nvSpPr>
            <p:cNvPr id="18595" name="Google Shape;423;p35">
              <a:extLst>
                <a:ext uri="{FF2B5EF4-FFF2-40B4-BE49-F238E27FC236}">
                  <a16:creationId xmlns:a16="http://schemas.microsoft.com/office/drawing/2014/main" id="{4602F7E6-67FD-47E5-9A86-A17DCF5EB1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745" y="1438295"/>
              <a:ext cx="189237" cy="245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14:hiddenLine>
              </a:ext>
            </a:extLst>
          </p:spPr>
          <p:txBody>
            <a:bodyPr lIns="0" tIns="45700" rIns="0" bIns="45700" anchor="ctr"/>
            <a:lstStyle>
              <a:lvl1pPr latinLnBrk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kumimoji="0" lang="en-US" altLang="ko-KR" sz="800">
                  <a:solidFill>
                    <a:srgbClr val="FFFFFF"/>
                  </a:solidFill>
                  <a:cs typeface="Arial" panose="020B0604020202020204" pitchFamily="34" charset="0"/>
                  <a:sym typeface="Arial" panose="020B0604020202020204" pitchFamily="34" charset="0"/>
                </a:rPr>
                <a:t>2</a:t>
              </a:r>
              <a:endParaRPr kumimoji="0" lang="ko-KR" altLang="ko-KR" sz="800">
                <a:solidFill>
                  <a:srgbClr val="FFFFFF"/>
                </a:solidFill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18581" name="그룹 121">
            <a:extLst>
              <a:ext uri="{FF2B5EF4-FFF2-40B4-BE49-F238E27FC236}">
                <a16:creationId xmlns:a16="http://schemas.microsoft.com/office/drawing/2014/main" id="{550DA887-7786-45D3-A066-69E38C12E768}"/>
              </a:ext>
            </a:extLst>
          </p:cNvPr>
          <p:cNvGrpSpPr>
            <a:grpSpLocks/>
          </p:cNvGrpSpPr>
          <p:nvPr/>
        </p:nvGrpSpPr>
        <p:grpSpPr bwMode="auto">
          <a:xfrm>
            <a:off x="4857750" y="2070100"/>
            <a:ext cx="200025" cy="246063"/>
            <a:chOff x="2012774" y="1438295"/>
            <a:chExt cx="200368" cy="245280"/>
          </a:xfrm>
        </p:grpSpPr>
        <p:sp>
          <p:nvSpPr>
            <p:cNvPr id="30" name="Google Shape;2970;p125">
              <a:extLst>
                <a:ext uri="{FF2B5EF4-FFF2-40B4-BE49-F238E27FC236}">
                  <a16:creationId xmlns:a16="http://schemas.microsoft.com/office/drawing/2014/main" id="{008E661F-6A6B-4649-8104-050BE4FFC934}"/>
                </a:ext>
              </a:extLst>
            </p:cNvPr>
            <p:cNvSpPr/>
            <p:nvPr/>
          </p:nvSpPr>
          <p:spPr>
            <a:xfrm>
              <a:off x="2012774" y="1463614"/>
              <a:ext cx="200368" cy="19938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lIns="91425" tIns="45700" rIns="91425" bIns="45700"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  <a:defRPr/>
              </a:pPr>
              <a:endParaRPr kumimoji="0" sz="800" dirty="0">
                <a:solidFill>
                  <a:prstClr val="white"/>
                </a:solidFill>
                <a:latin typeface="맑은 고딕" panose="020F0502020204030204"/>
                <a:ea typeface="+mn-ea"/>
                <a:cs typeface="Arial"/>
                <a:sym typeface="Arial"/>
              </a:endParaRPr>
            </a:p>
          </p:txBody>
        </p:sp>
        <p:sp>
          <p:nvSpPr>
            <p:cNvPr id="18593" name="Google Shape;423;p35">
              <a:extLst>
                <a:ext uri="{FF2B5EF4-FFF2-40B4-BE49-F238E27FC236}">
                  <a16:creationId xmlns:a16="http://schemas.microsoft.com/office/drawing/2014/main" id="{181A552E-C174-4FE2-8357-383B6F7380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745" y="1438295"/>
              <a:ext cx="189237" cy="245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14:hiddenLine>
              </a:ext>
            </a:extLst>
          </p:spPr>
          <p:txBody>
            <a:bodyPr lIns="0" tIns="45700" rIns="0" bIns="45700" anchor="ctr"/>
            <a:lstStyle>
              <a:lvl1pPr latinLnBrk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kumimoji="0" lang="en-US" altLang="ko-KR" sz="800">
                  <a:solidFill>
                    <a:srgbClr val="FFFFFF"/>
                  </a:solidFill>
                  <a:cs typeface="Arial" panose="020B0604020202020204" pitchFamily="34" charset="0"/>
                  <a:sym typeface="Arial" panose="020B0604020202020204" pitchFamily="34" charset="0"/>
                </a:rPr>
                <a:t>3</a:t>
              </a:r>
              <a:endParaRPr kumimoji="0" lang="ko-KR" altLang="ko-KR" sz="800">
                <a:solidFill>
                  <a:srgbClr val="FFFFFF"/>
                </a:solidFill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18582" name="그룹 121">
            <a:extLst>
              <a:ext uri="{FF2B5EF4-FFF2-40B4-BE49-F238E27FC236}">
                <a16:creationId xmlns:a16="http://schemas.microsoft.com/office/drawing/2014/main" id="{F71F5793-66E1-490B-B1A2-1B30DCCE36F9}"/>
              </a:ext>
            </a:extLst>
          </p:cNvPr>
          <p:cNvGrpSpPr>
            <a:grpSpLocks/>
          </p:cNvGrpSpPr>
          <p:nvPr/>
        </p:nvGrpSpPr>
        <p:grpSpPr bwMode="auto">
          <a:xfrm>
            <a:off x="7212013" y="2066925"/>
            <a:ext cx="200025" cy="246063"/>
            <a:chOff x="2012774" y="1438295"/>
            <a:chExt cx="200368" cy="245280"/>
          </a:xfrm>
        </p:grpSpPr>
        <p:sp>
          <p:nvSpPr>
            <p:cNvPr id="34" name="Google Shape;2970;p125">
              <a:extLst>
                <a:ext uri="{FF2B5EF4-FFF2-40B4-BE49-F238E27FC236}">
                  <a16:creationId xmlns:a16="http://schemas.microsoft.com/office/drawing/2014/main" id="{86173AC6-11DF-4852-BAA6-8B1FFDFF47A3}"/>
                </a:ext>
              </a:extLst>
            </p:cNvPr>
            <p:cNvSpPr/>
            <p:nvPr/>
          </p:nvSpPr>
          <p:spPr>
            <a:xfrm>
              <a:off x="2012774" y="1463614"/>
              <a:ext cx="200368" cy="19938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lIns="91425" tIns="45700" rIns="91425" bIns="45700"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  <a:defRPr/>
              </a:pPr>
              <a:endParaRPr kumimoji="0" sz="800" dirty="0">
                <a:solidFill>
                  <a:prstClr val="white"/>
                </a:solidFill>
                <a:latin typeface="맑은 고딕" panose="020F0502020204030204"/>
                <a:ea typeface="+mn-ea"/>
                <a:cs typeface="Arial"/>
                <a:sym typeface="Arial"/>
              </a:endParaRPr>
            </a:p>
          </p:txBody>
        </p:sp>
        <p:sp>
          <p:nvSpPr>
            <p:cNvPr id="18591" name="Google Shape;423;p35">
              <a:extLst>
                <a:ext uri="{FF2B5EF4-FFF2-40B4-BE49-F238E27FC236}">
                  <a16:creationId xmlns:a16="http://schemas.microsoft.com/office/drawing/2014/main" id="{034DA3CB-0501-4984-95C3-B61E3A1361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745" y="1438295"/>
              <a:ext cx="189237" cy="245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14:hiddenLine>
              </a:ext>
            </a:extLst>
          </p:spPr>
          <p:txBody>
            <a:bodyPr lIns="0" tIns="45700" rIns="0" bIns="45700" anchor="ctr"/>
            <a:lstStyle>
              <a:lvl1pPr latinLnBrk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kumimoji="0" lang="en-US" altLang="ko-KR" sz="800">
                  <a:solidFill>
                    <a:srgbClr val="FFFFFF"/>
                  </a:solidFill>
                  <a:cs typeface="Arial" panose="020B0604020202020204" pitchFamily="34" charset="0"/>
                  <a:sym typeface="Arial" panose="020B0604020202020204" pitchFamily="34" charset="0"/>
                </a:rPr>
                <a:t>4</a:t>
              </a:r>
              <a:endParaRPr kumimoji="0" lang="ko-KR" altLang="ko-KR" sz="800">
                <a:solidFill>
                  <a:srgbClr val="FFFFFF"/>
                </a:solidFill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18583" name="그룹 121">
            <a:extLst>
              <a:ext uri="{FF2B5EF4-FFF2-40B4-BE49-F238E27FC236}">
                <a16:creationId xmlns:a16="http://schemas.microsoft.com/office/drawing/2014/main" id="{9F733739-B707-47D3-A88D-71FAEEDE7F4F}"/>
              </a:ext>
            </a:extLst>
          </p:cNvPr>
          <p:cNvGrpSpPr>
            <a:grpSpLocks/>
          </p:cNvGrpSpPr>
          <p:nvPr/>
        </p:nvGrpSpPr>
        <p:grpSpPr bwMode="auto">
          <a:xfrm>
            <a:off x="3005138" y="4989513"/>
            <a:ext cx="200025" cy="246062"/>
            <a:chOff x="2012774" y="1438295"/>
            <a:chExt cx="200368" cy="245280"/>
          </a:xfrm>
        </p:grpSpPr>
        <p:sp>
          <p:nvSpPr>
            <p:cNvPr id="58" name="Google Shape;2970;p125">
              <a:extLst>
                <a:ext uri="{FF2B5EF4-FFF2-40B4-BE49-F238E27FC236}">
                  <a16:creationId xmlns:a16="http://schemas.microsoft.com/office/drawing/2014/main" id="{F1C83E9E-3490-40C6-BE80-30530A8BB586}"/>
                </a:ext>
              </a:extLst>
            </p:cNvPr>
            <p:cNvSpPr/>
            <p:nvPr/>
          </p:nvSpPr>
          <p:spPr>
            <a:xfrm>
              <a:off x="2012774" y="1463614"/>
              <a:ext cx="200368" cy="19938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lIns="91425" tIns="45700" rIns="91425" bIns="45700"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  <a:defRPr/>
              </a:pPr>
              <a:endParaRPr kumimoji="0" sz="800" dirty="0">
                <a:solidFill>
                  <a:prstClr val="white"/>
                </a:solidFill>
                <a:latin typeface="맑은 고딕" panose="020F0502020204030204"/>
                <a:ea typeface="+mn-ea"/>
                <a:cs typeface="Arial"/>
                <a:sym typeface="Arial"/>
              </a:endParaRPr>
            </a:p>
          </p:txBody>
        </p:sp>
        <p:sp>
          <p:nvSpPr>
            <p:cNvPr id="18589" name="Google Shape;423;p35">
              <a:extLst>
                <a:ext uri="{FF2B5EF4-FFF2-40B4-BE49-F238E27FC236}">
                  <a16:creationId xmlns:a16="http://schemas.microsoft.com/office/drawing/2014/main" id="{8DF1C1BF-DDEC-4096-BB08-4A8126538E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745" y="1438295"/>
              <a:ext cx="189237" cy="245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14:hiddenLine>
              </a:ext>
            </a:extLst>
          </p:spPr>
          <p:txBody>
            <a:bodyPr lIns="0" tIns="45700" rIns="0" bIns="45700" anchor="ctr"/>
            <a:lstStyle>
              <a:lvl1pPr latinLnBrk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kumimoji="0" lang="en-US" altLang="ko-KR" sz="800">
                  <a:solidFill>
                    <a:srgbClr val="FFFFFF"/>
                  </a:solidFill>
                  <a:cs typeface="Arial" panose="020B0604020202020204" pitchFamily="34" charset="0"/>
                  <a:sym typeface="Arial" panose="020B0604020202020204" pitchFamily="34" charset="0"/>
                </a:rPr>
                <a:t>6</a:t>
              </a:r>
              <a:endParaRPr kumimoji="0" lang="ko-KR" altLang="ko-KR" sz="800">
                <a:solidFill>
                  <a:srgbClr val="FFFFFF"/>
                </a:solidFill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18584" name="그룹 5">
            <a:extLst>
              <a:ext uri="{FF2B5EF4-FFF2-40B4-BE49-F238E27FC236}">
                <a16:creationId xmlns:a16="http://schemas.microsoft.com/office/drawing/2014/main" id="{DDF5C37F-DFB2-4683-BE59-45E2C92F6BD4}"/>
              </a:ext>
            </a:extLst>
          </p:cNvPr>
          <p:cNvGrpSpPr>
            <a:grpSpLocks/>
          </p:cNvGrpSpPr>
          <p:nvPr/>
        </p:nvGrpSpPr>
        <p:grpSpPr bwMode="auto">
          <a:xfrm>
            <a:off x="3105150" y="974725"/>
            <a:ext cx="1866900" cy="244475"/>
            <a:chOff x="3320994" y="1266362"/>
            <a:chExt cx="1866480" cy="244441"/>
          </a:xfrm>
        </p:grpSpPr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29DD332E-BBD9-46DB-842A-AC83231759AD}"/>
                </a:ext>
              </a:extLst>
            </p:cNvPr>
            <p:cNvSpPr/>
            <p:nvPr/>
          </p:nvSpPr>
          <p:spPr>
            <a:xfrm>
              <a:off x="3320994" y="1266362"/>
              <a:ext cx="839599" cy="244441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normAutofit/>
            </a:bodyPr>
            <a:lstStyle/>
            <a:p>
              <a:pPr algn="ctr">
                <a:defRPr/>
              </a:pPr>
              <a:r>
                <a:rPr lang="ko-KR" altLang="en-US" sz="750" dirty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Segoe UI" panose="020B0502040204020203" pitchFamily="34" charset="0"/>
                </a:rPr>
                <a:t>커뮤니티</a:t>
              </a: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718DBF20-AE62-4606-8E03-E72BCE71C898}"/>
                </a:ext>
              </a:extLst>
            </p:cNvPr>
            <p:cNvSpPr/>
            <p:nvPr/>
          </p:nvSpPr>
          <p:spPr>
            <a:xfrm>
              <a:off x="4347876" y="1266362"/>
              <a:ext cx="839598" cy="244441"/>
            </a:xfrm>
            <a:prstGeom prst="rect">
              <a:avLst/>
            </a:prstGeom>
            <a:solidFill>
              <a:schemeClr val="bg2"/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normAutofit/>
            </a:bodyPr>
            <a:lstStyle/>
            <a:p>
              <a:pPr algn="ctr">
                <a:defRPr/>
              </a:pPr>
              <a:r>
                <a:rPr lang="ko-KR" altLang="en-US" sz="750" dirty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Segoe UI" panose="020B0502040204020203" pitchFamily="34" charset="0"/>
                </a:rPr>
                <a:t>전문가 모집</a:t>
              </a:r>
            </a:p>
          </p:txBody>
        </p:sp>
      </p:grpSp>
      <p:sp>
        <p:nvSpPr>
          <p:cNvPr id="18585" name="Google Shape;2970;p125">
            <a:extLst>
              <a:ext uri="{FF2B5EF4-FFF2-40B4-BE49-F238E27FC236}">
                <a16:creationId xmlns:a16="http://schemas.microsoft.com/office/drawing/2014/main" id="{B2DFB556-77C3-4D58-8D74-FF3D0A9CF2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1700" y="2511425"/>
            <a:ext cx="200025" cy="20002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latinLnBrk="0">
              <a:lnSpc>
                <a:spcPct val="100000"/>
              </a:lnSpc>
              <a:spcBef>
                <a:spcPct val="0"/>
              </a:spcBef>
              <a:buClr>
                <a:srgbClr val="000000"/>
              </a:buClr>
              <a:buSzPts val="800"/>
              <a:buFont typeface="Arial" panose="020B0604020202020204" pitchFamily="34" charset="0"/>
              <a:buNone/>
            </a:pPr>
            <a:r>
              <a:rPr lang="en-US" altLang="ko-KR" sz="800">
                <a:solidFill>
                  <a:srgbClr val="FFFFFF"/>
                </a:solidFill>
                <a:latin typeface="Arial" panose="020B0604020202020204" pitchFamily="34" charset="0"/>
                <a:ea typeface="바탕체" panose="02030609000101010101" pitchFamily="17" charset="-127"/>
                <a:cs typeface="Arial" panose="020B0604020202020204" pitchFamily="34" charset="0"/>
                <a:sym typeface="Arial" panose="020B0604020202020204" pitchFamily="34" charset="0"/>
              </a:rPr>
              <a:t>5</a:t>
            </a:r>
            <a:endParaRPr lang="ko-KR" altLang="ko-KR" sz="800">
              <a:solidFill>
                <a:srgbClr val="FFFFFF"/>
              </a:solidFill>
              <a:latin typeface="Arial" panose="020B0604020202020204" pitchFamily="34" charset="0"/>
              <a:ea typeface="바탕체" panose="02030609000101010101" pitchFamily="17" charset="-127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36" name="그래픽 35">
            <a:extLst>
              <a:ext uri="{FF2B5EF4-FFF2-40B4-BE49-F238E27FC236}">
                <a16:creationId xmlns:a16="http://schemas.microsoft.com/office/drawing/2014/main" id="{7594E53D-C249-473E-A22C-70C5538824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69984" y="5044175"/>
            <a:ext cx="2133871" cy="188665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5788B4EF-D625-40B0-A718-4A0DB39D17B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ko-KR" altLang="en-US" dirty="0"/>
              <a:t>커뮤니티 </a:t>
            </a:r>
            <a:r>
              <a:rPr lang="en-US" altLang="ko-KR" dirty="0"/>
              <a:t>&gt; </a:t>
            </a:r>
            <a:r>
              <a:rPr lang="ko-KR" altLang="en-US" dirty="0"/>
              <a:t>공지사항 </a:t>
            </a:r>
            <a:r>
              <a:rPr lang="en-US" altLang="ko-KR" dirty="0"/>
              <a:t>&gt; </a:t>
            </a:r>
            <a:r>
              <a:rPr lang="ko-KR" altLang="en-US" dirty="0"/>
              <a:t>상세조회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4CC8A6D-E780-411F-AA4F-AAF76BD25AA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121" name="표 120">
            <a:extLst>
              <a:ext uri="{FF2B5EF4-FFF2-40B4-BE49-F238E27FC236}">
                <a16:creationId xmlns:a16="http://schemas.microsoft.com/office/drawing/2014/main" id="{530A1906-5E2B-4156-BDDC-A9E1AAE566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1624152"/>
              </p:ext>
            </p:extLst>
          </p:nvPr>
        </p:nvGraphicFramePr>
        <p:xfrm>
          <a:off x="8602663" y="361950"/>
          <a:ext cx="3589337" cy="32003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7677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  <a:gridCol w="3161660">
                  <a:extLst>
                    <a:ext uri="{9D8B030D-6E8A-4147-A177-3AD203B41FA5}">
                      <a16:colId xmlns:a16="http://schemas.microsoft.com/office/drawing/2014/main" val="2572474025"/>
                    </a:ext>
                  </a:extLst>
                </a:gridCol>
              </a:tblGrid>
              <a:tr h="118975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>
                          <a:solidFill>
                            <a:srgbClr val="4E5263"/>
                          </a:solidFill>
                          <a:latin typeface="+mn-ea"/>
                          <a:ea typeface="+mn-ea"/>
                          <a:sym typeface="맑은 고딕"/>
                        </a:rPr>
                        <a:t>Summery.</a:t>
                      </a:r>
                      <a:endParaRPr lang="en" altLang="ko-KR" sz="800" b="1" dirty="0">
                        <a:solidFill>
                          <a:srgbClr val="4E5263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</a:txBody>
                  <a:tcPr marL="91437" marR="91437" marT="45719" marB="45719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" altLang="ko-KR" sz="900" b="1" dirty="0">
                        <a:solidFill>
                          <a:srgbClr val="4E5263"/>
                        </a:solidFill>
                        <a:latin typeface="SF Pro Text" pitchFamily="2" charset="0"/>
                        <a:ea typeface="SF Pro Text" pitchFamily="2" charset="0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3880267"/>
                  </a:ext>
                </a:extLst>
              </a:tr>
              <a:tr h="118975">
                <a:tc gridSpan="2">
                  <a:txBody>
                    <a:bodyPr/>
                    <a:lstStyle/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선택한 공지사항의 내용을 조회합니다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.</a:t>
                      </a:r>
                    </a:p>
                  </a:txBody>
                  <a:tcPr marL="91437" marR="91437" marT="45719" marB="45719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2083066"/>
                  </a:ext>
                </a:extLst>
              </a:tr>
              <a:tr h="11897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19" marB="45719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0000"/>
                        </a:lnSpc>
                      </a:pP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공지사항 제목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19" marB="45719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6699591"/>
                  </a:ext>
                </a:extLst>
              </a:tr>
              <a:tr h="11897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19" marB="45719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0000"/>
                        </a:lnSpc>
                      </a:pP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공지사항 정보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19" marB="45719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3663967"/>
                  </a:ext>
                </a:extLst>
              </a:tr>
              <a:tr h="11897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19" marB="45719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0000"/>
                        </a:lnSpc>
                      </a:pP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공지사항 내용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19" marB="45719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2147866"/>
                  </a:ext>
                </a:extLst>
              </a:tr>
              <a:tr h="18696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19" marB="45719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목록버튼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19" marB="45719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2412223"/>
                  </a:ext>
                </a:extLst>
              </a:tr>
              <a:tr h="11897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19" marB="45719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19" marB="45719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4463033"/>
                  </a:ext>
                </a:extLst>
              </a:tr>
              <a:tr h="11897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19" marB="45719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0000"/>
                        </a:lnSpc>
                      </a:pP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19" marB="45719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4703813"/>
                  </a:ext>
                </a:extLst>
              </a:tr>
              <a:tr h="11897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19" marB="45719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00000"/>
                        </a:lnSpc>
                        <a:buFontTx/>
                        <a:buNone/>
                      </a:pPr>
                      <a:endParaRPr lang="en-US" altLang="ko-KR" sz="800" dirty="0"/>
                    </a:p>
                  </a:txBody>
                  <a:tcPr marL="91437" marR="91437" marT="45719" marB="45719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3765082"/>
                  </a:ext>
                </a:extLst>
              </a:tr>
              <a:tr h="11897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19" marB="45719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0000"/>
                        </a:lnSpc>
                      </a:pP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19" marB="45719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2430075"/>
                  </a:ext>
                </a:extLst>
              </a:tr>
              <a:tr h="11897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19" marB="45719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0000"/>
                        </a:lnSpc>
                      </a:pP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19" marB="45719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1583864"/>
                  </a:ext>
                </a:extLst>
              </a:tr>
              <a:tr h="11897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19" marB="45719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0000"/>
                        </a:lnSpc>
                      </a:pP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19" marB="45719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1087368"/>
                  </a:ext>
                </a:extLst>
              </a:tr>
              <a:tr h="11897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19" marB="45719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0000"/>
                        </a:lnSpc>
                      </a:pPr>
                      <a:endParaRPr lang="en-US" altLang="ko-KR" sz="800" dirty="0"/>
                    </a:p>
                  </a:txBody>
                  <a:tcPr marL="91437" marR="91437" marT="45719" marB="45719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6189854"/>
                  </a:ext>
                </a:extLst>
              </a:tr>
              <a:tr h="11897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19" marB="45719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19" marB="45719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0160353"/>
                  </a:ext>
                </a:extLst>
              </a:tr>
              <a:tr h="11897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19" marB="45719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/>
                    </a:p>
                  </a:txBody>
                  <a:tcPr marL="91437" marR="91437" marT="45719" marB="45719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1304673"/>
                  </a:ext>
                </a:extLst>
              </a:tr>
            </a:tbl>
          </a:graphicData>
        </a:graphic>
      </p:graphicFrame>
      <p:sp>
        <p:nvSpPr>
          <p:cNvPr id="63" name="직사각형 62">
            <a:extLst>
              <a:ext uri="{FF2B5EF4-FFF2-40B4-BE49-F238E27FC236}">
                <a16:creationId xmlns:a16="http://schemas.microsoft.com/office/drawing/2014/main" id="{1AA89B0A-5D45-4157-9FAC-4F5449FBF833}"/>
              </a:ext>
            </a:extLst>
          </p:cNvPr>
          <p:cNvSpPr/>
          <p:nvPr/>
        </p:nvSpPr>
        <p:spPr>
          <a:xfrm>
            <a:off x="533400" y="927100"/>
            <a:ext cx="839788" cy="33972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rmAutofit/>
          </a:bodyPr>
          <a:lstStyle/>
          <a:p>
            <a:pPr algn="ctr">
              <a:defRPr/>
            </a:pPr>
            <a:r>
              <a:rPr lang="en-US" altLang="ko-KR" sz="75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LOGO</a:t>
            </a:r>
            <a:endParaRPr lang="ko-KR" altLang="en-US" sz="75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Segoe UI" panose="020B0502040204020203" pitchFamily="34" charset="0"/>
            </a:endParaRPr>
          </a:p>
        </p:txBody>
      </p:sp>
      <p:sp>
        <p:nvSpPr>
          <p:cNvPr id="20530" name="Google Shape;423;p35">
            <a:extLst>
              <a:ext uri="{FF2B5EF4-FFF2-40B4-BE49-F238E27FC236}">
                <a16:creationId xmlns:a16="http://schemas.microsoft.com/office/drawing/2014/main" id="{DA61C8FA-6844-4B9F-A37A-C656218207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2450" y="1685925"/>
            <a:ext cx="7751763" cy="4087813"/>
          </a:xfrm>
          <a:prstGeom prst="rect">
            <a:avLst/>
          </a:prstGeom>
          <a:solidFill>
            <a:schemeClr val="bg1"/>
          </a:solidFill>
          <a:ln w="9525">
            <a:solidFill>
              <a:srgbClr val="A5A5A5"/>
            </a:solidFill>
            <a:round/>
            <a:headEnd type="none" w="sm" len="sm"/>
            <a:tailEnd type="none" w="sm" len="sm"/>
          </a:ln>
        </p:spPr>
        <p:txBody>
          <a:bodyPr lIns="0" tIns="45700" rIns="0" bIns="45700" anchor="ctr"/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latinLnBrk="0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ko-KR" altLang="ko-KR" sz="900">
                <a:solidFill>
                  <a:srgbClr val="7F7F7F"/>
                </a:solidFill>
                <a:latin typeface="Arial" panose="020B0604020202020204" pitchFamily="34" charset="0"/>
                <a:ea typeface="바탕체" panose="02030609000101010101" pitchFamily="17" charset="-127"/>
                <a:cs typeface="Arial" panose="020B0604020202020204" pitchFamily="34" charset="0"/>
                <a:sym typeface="Arial" panose="020B0604020202020204" pitchFamily="34" charset="0"/>
              </a:rPr>
              <a:t> </a:t>
            </a:r>
          </a:p>
        </p:txBody>
      </p:sp>
      <p:sp>
        <p:nvSpPr>
          <p:cNvPr id="20531" name="TextBox 3">
            <a:extLst>
              <a:ext uri="{FF2B5EF4-FFF2-40B4-BE49-F238E27FC236}">
                <a16:creationId xmlns:a16="http://schemas.microsoft.com/office/drawing/2014/main" id="{4F3BB706-2AFB-4D4C-BC23-CA25F3F384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3888" y="5954713"/>
            <a:ext cx="1924050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ko-KR" sz="1000"/>
              <a:t>Footer</a:t>
            </a:r>
            <a:r>
              <a:rPr lang="ko-KR" altLang="en-US" sz="1000"/>
              <a:t>동일</a:t>
            </a:r>
            <a:r>
              <a:rPr lang="en-US" altLang="ko-KR" sz="1000"/>
              <a:t>(</a:t>
            </a:r>
            <a:r>
              <a:rPr lang="ko-KR" altLang="en-US" sz="1000"/>
              <a:t>생략</a:t>
            </a:r>
            <a:r>
              <a:rPr lang="en-US" altLang="ko-KR" sz="1000"/>
              <a:t>)</a:t>
            </a:r>
            <a:endParaRPr lang="ko-KR" altLang="en-US" sz="1000"/>
          </a:p>
        </p:txBody>
      </p:sp>
      <p:graphicFrame>
        <p:nvGraphicFramePr>
          <p:cNvPr id="32" name="Google Shape;1284;p55">
            <a:extLst>
              <a:ext uri="{FF2B5EF4-FFF2-40B4-BE49-F238E27FC236}">
                <a16:creationId xmlns:a16="http://schemas.microsoft.com/office/drawing/2014/main" id="{33B52EEC-41D9-43D1-995E-40D45F650FF7}"/>
              </a:ext>
            </a:extLst>
          </p:cNvPr>
          <p:cNvGraphicFramePr/>
          <p:nvPr/>
        </p:nvGraphicFramePr>
        <p:xfrm>
          <a:off x="560388" y="1439863"/>
          <a:ext cx="1298576" cy="2349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6492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92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349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dirty="0"/>
                        <a:t>공지사항</a:t>
                      </a:r>
                      <a:endParaRPr sz="800" dirty="0"/>
                    </a:p>
                  </a:txBody>
                  <a:tcPr marL="0" marR="0" marT="0" marB="0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dirty="0"/>
                        <a:t>1:1</a:t>
                      </a:r>
                      <a:r>
                        <a:rPr lang="ko-KR" altLang="en-US" sz="800" dirty="0"/>
                        <a:t>문의</a:t>
                      </a:r>
                      <a:endParaRPr sz="800" dirty="0"/>
                    </a:p>
                  </a:txBody>
                  <a:tcPr marL="0" marR="0" marT="0" marB="0" anchor="ctr"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0540" name="직사각형 3">
            <a:extLst>
              <a:ext uri="{FF2B5EF4-FFF2-40B4-BE49-F238E27FC236}">
                <a16:creationId xmlns:a16="http://schemas.microsoft.com/office/drawing/2014/main" id="{1E15913B-EB47-4E5D-BEAB-7BEC1EEA15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4213" y="2306638"/>
            <a:ext cx="2794000" cy="214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ko-KR" altLang="en-US" sz="800" b="1">
                <a:solidFill>
                  <a:srgbClr val="212529"/>
                </a:solidFill>
              </a:rPr>
              <a:t>작성자</a:t>
            </a:r>
            <a:r>
              <a:rPr lang="ko-KR" altLang="en-US" sz="800">
                <a:solidFill>
                  <a:srgbClr val="212529"/>
                </a:solidFill>
              </a:rPr>
              <a:t> </a:t>
            </a:r>
            <a:r>
              <a:rPr lang="en-US" altLang="ko-KR" sz="800">
                <a:solidFill>
                  <a:srgbClr val="212529"/>
                </a:solidFill>
              </a:rPr>
              <a:t>(</a:t>
            </a:r>
            <a:r>
              <a:rPr lang="ko-KR" altLang="en-US" sz="800">
                <a:solidFill>
                  <a:srgbClr val="212529"/>
                </a:solidFill>
              </a:rPr>
              <a:t>테스트</a:t>
            </a:r>
            <a:r>
              <a:rPr lang="en-US" altLang="ko-KR" sz="800">
                <a:solidFill>
                  <a:srgbClr val="212529"/>
                </a:solidFill>
              </a:rPr>
              <a:t>)</a:t>
            </a:r>
            <a:r>
              <a:rPr lang="ko-KR" altLang="en-US" sz="800">
                <a:solidFill>
                  <a:srgbClr val="212529"/>
                </a:solidFill>
              </a:rPr>
              <a:t>관리자</a:t>
            </a:r>
            <a:r>
              <a:rPr lang="en-US" altLang="ko-KR" sz="800">
                <a:solidFill>
                  <a:srgbClr val="212529"/>
                </a:solidFill>
              </a:rPr>
              <a:t>2 | </a:t>
            </a:r>
            <a:r>
              <a:rPr lang="ko-KR" altLang="en-US" sz="800" b="1">
                <a:solidFill>
                  <a:srgbClr val="212529"/>
                </a:solidFill>
              </a:rPr>
              <a:t>작성일</a:t>
            </a:r>
            <a:r>
              <a:rPr lang="ko-KR" altLang="en-US" sz="800">
                <a:solidFill>
                  <a:srgbClr val="212529"/>
                </a:solidFill>
              </a:rPr>
              <a:t> </a:t>
            </a:r>
            <a:r>
              <a:rPr lang="en-US" altLang="ko-KR" sz="800">
                <a:solidFill>
                  <a:srgbClr val="212529"/>
                </a:solidFill>
              </a:rPr>
              <a:t>2022-02-10 | </a:t>
            </a:r>
            <a:r>
              <a:rPr lang="ko-KR" altLang="en-US" sz="800" b="1">
                <a:solidFill>
                  <a:srgbClr val="212529"/>
                </a:solidFill>
              </a:rPr>
              <a:t>조회수</a:t>
            </a:r>
            <a:r>
              <a:rPr lang="ko-KR" altLang="en-US" sz="800">
                <a:solidFill>
                  <a:srgbClr val="212529"/>
                </a:solidFill>
              </a:rPr>
              <a:t> </a:t>
            </a:r>
            <a:r>
              <a:rPr lang="en-US" altLang="ko-KR" sz="800">
                <a:solidFill>
                  <a:srgbClr val="212529"/>
                </a:solidFill>
              </a:rPr>
              <a:t>48</a:t>
            </a:r>
            <a:endParaRPr lang="ko-KR" altLang="en-US" sz="800"/>
          </a:p>
        </p:txBody>
      </p:sp>
      <p:pic>
        <p:nvPicPr>
          <p:cNvPr id="20541" name="그림 21">
            <a:extLst>
              <a:ext uri="{FF2B5EF4-FFF2-40B4-BE49-F238E27FC236}">
                <a16:creationId xmlns:a16="http://schemas.microsoft.com/office/drawing/2014/main" id="{E9F4A3C9-4F7F-4ED2-A22E-ADF7092506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219"/>
          <a:stretch>
            <a:fillRect/>
          </a:stretch>
        </p:blipFill>
        <p:spPr bwMode="auto">
          <a:xfrm>
            <a:off x="1962150" y="2625725"/>
            <a:ext cx="4643438" cy="26146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B83A0D85-74E7-4693-9363-E439D6742CC1}"/>
              </a:ext>
            </a:extLst>
          </p:cNvPr>
          <p:cNvSpPr/>
          <p:nvPr/>
        </p:nvSpPr>
        <p:spPr>
          <a:xfrm>
            <a:off x="3592513" y="5327650"/>
            <a:ext cx="704850" cy="24447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rmAutofit/>
          </a:bodyPr>
          <a:lstStyle/>
          <a:p>
            <a:pPr algn="ctr">
              <a:defRPr/>
            </a:pPr>
            <a:r>
              <a:rPr lang="ko-KR" altLang="en-US" sz="75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목록</a:t>
            </a:r>
          </a:p>
        </p:txBody>
      </p:sp>
      <p:sp>
        <p:nvSpPr>
          <p:cNvPr id="20543" name="직사각형 4">
            <a:extLst>
              <a:ext uri="{FF2B5EF4-FFF2-40B4-BE49-F238E27FC236}">
                <a16:creationId xmlns:a16="http://schemas.microsoft.com/office/drawing/2014/main" id="{72FE026D-4B33-4EBE-B7AC-C269105F6E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46275" y="1906588"/>
            <a:ext cx="285591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ko-KR" sz="1400" b="1">
                <a:solidFill>
                  <a:srgbClr val="222222"/>
                </a:solidFill>
              </a:rPr>
              <a:t>[</a:t>
            </a:r>
            <a:r>
              <a:rPr lang="ko-KR" altLang="en-US" sz="1400" b="1">
                <a:solidFill>
                  <a:srgbClr val="222222"/>
                </a:solidFill>
              </a:rPr>
              <a:t>테스트</a:t>
            </a:r>
            <a:r>
              <a:rPr lang="en-US" altLang="ko-KR" sz="1400" b="1">
                <a:solidFill>
                  <a:srgbClr val="222222"/>
                </a:solidFill>
              </a:rPr>
              <a:t>] </a:t>
            </a:r>
            <a:r>
              <a:rPr lang="ko-KR" altLang="en-US" sz="1400" b="1">
                <a:solidFill>
                  <a:srgbClr val="222222"/>
                </a:solidFill>
              </a:rPr>
              <a:t>테스트 공지사항 입니다</a:t>
            </a:r>
            <a:r>
              <a:rPr lang="en-US" altLang="ko-KR" sz="1400" b="1">
                <a:solidFill>
                  <a:srgbClr val="222222"/>
                </a:solidFill>
              </a:rPr>
              <a:t>.</a:t>
            </a:r>
          </a:p>
        </p:txBody>
      </p:sp>
      <p:grpSp>
        <p:nvGrpSpPr>
          <p:cNvPr id="20544" name="그룹 121">
            <a:extLst>
              <a:ext uri="{FF2B5EF4-FFF2-40B4-BE49-F238E27FC236}">
                <a16:creationId xmlns:a16="http://schemas.microsoft.com/office/drawing/2014/main" id="{831DD329-9F03-4E2D-B627-74A96CADCC43}"/>
              </a:ext>
            </a:extLst>
          </p:cNvPr>
          <p:cNvGrpSpPr>
            <a:grpSpLocks/>
          </p:cNvGrpSpPr>
          <p:nvPr/>
        </p:nvGrpSpPr>
        <p:grpSpPr bwMode="auto">
          <a:xfrm>
            <a:off x="1878013" y="1806575"/>
            <a:ext cx="200025" cy="246063"/>
            <a:chOff x="2012774" y="1438295"/>
            <a:chExt cx="200368" cy="245280"/>
          </a:xfrm>
        </p:grpSpPr>
        <p:sp>
          <p:nvSpPr>
            <p:cNvPr id="26" name="Google Shape;2970;p125">
              <a:extLst>
                <a:ext uri="{FF2B5EF4-FFF2-40B4-BE49-F238E27FC236}">
                  <a16:creationId xmlns:a16="http://schemas.microsoft.com/office/drawing/2014/main" id="{DA70609D-9D27-4BA3-974E-7F141782D509}"/>
                </a:ext>
              </a:extLst>
            </p:cNvPr>
            <p:cNvSpPr/>
            <p:nvPr/>
          </p:nvSpPr>
          <p:spPr>
            <a:xfrm>
              <a:off x="2012774" y="1463614"/>
              <a:ext cx="200368" cy="19938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lIns="91425" tIns="45700" rIns="91425" bIns="45700"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  <a:defRPr/>
              </a:pPr>
              <a:endParaRPr kumimoji="0" sz="800" dirty="0">
                <a:solidFill>
                  <a:prstClr val="white"/>
                </a:solidFill>
                <a:latin typeface="맑은 고딕" panose="020F0502020204030204"/>
                <a:ea typeface="+mn-ea"/>
                <a:cs typeface="Arial"/>
                <a:sym typeface="Arial"/>
              </a:endParaRPr>
            </a:p>
          </p:txBody>
        </p:sp>
        <p:sp>
          <p:nvSpPr>
            <p:cNvPr id="20560" name="Google Shape;423;p35">
              <a:extLst>
                <a:ext uri="{FF2B5EF4-FFF2-40B4-BE49-F238E27FC236}">
                  <a16:creationId xmlns:a16="http://schemas.microsoft.com/office/drawing/2014/main" id="{F6B17CB5-39D9-4BF8-80EF-05FC81344D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745" y="1438295"/>
              <a:ext cx="189237" cy="245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14:hiddenLine>
              </a:ext>
            </a:extLst>
          </p:spPr>
          <p:txBody>
            <a:bodyPr lIns="0" tIns="45700" rIns="0" bIns="45700" anchor="ctr"/>
            <a:lstStyle>
              <a:lvl1pPr latinLnBrk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kumimoji="0" lang="en-US" altLang="ko-KR" sz="800">
                  <a:solidFill>
                    <a:srgbClr val="FFFFFF"/>
                  </a:solidFill>
                  <a:cs typeface="Arial" panose="020B0604020202020204" pitchFamily="34" charset="0"/>
                  <a:sym typeface="Arial" panose="020B0604020202020204" pitchFamily="34" charset="0"/>
                </a:rPr>
                <a:t>1</a:t>
              </a:r>
              <a:endParaRPr kumimoji="0" lang="ko-KR" altLang="ko-KR" sz="800">
                <a:solidFill>
                  <a:srgbClr val="FFFFFF"/>
                </a:solidFill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20545" name="그룹 121">
            <a:extLst>
              <a:ext uri="{FF2B5EF4-FFF2-40B4-BE49-F238E27FC236}">
                <a16:creationId xmlns:a16="http://schemas.microsoft.com/office/drawing/2014/main" id="{68345B9D-F897-4A8F-AC36-0F4EC6096483}"/>
              </a:ext>
            </a:extLst>
          </p:cNvPr>
          <p:cNvGrpSpPr>
            <a:grpSpLocks/>
          </p:cNvGrpSpPr>
          <p:nvPr/>
        </p:nvGrpSpPr>
        <p:grpSpPr bwMode="auto">
          <a:xfrm>
            <a:off x="1878013" y="2235200"/>
            <a:ext cx="200025" cy="246063"/>
            <a:chOff x="2012774" y="1438295"/>
            <a:chExt cx="200368" cy="245280"/>
          </a:xfrm>
        </p:grpSpPr>
        <p:sp>
          <p:nvSpPr>
            <p:cNvPr id="29" name="Google Shape;2970;p125">
              <a:extLst>
                <a:ext uri="{FF2B5EF4-FFF2-40B4-BE49-F238E27FC236}">
                  <a16:creationId xmlns:a16="http://schemas.microsoft.com/office/drawing/2014/main" id="{E2B49AA1-D028-47BB-85E7-AC89DDEBB164}"/>
                </a:ext>
              </a:extLst>
            </p:cNvPr>
            <p:cNvSpPr/>
            <p:nvPr/>
          </p:nvSpPr>
          <p:spPr>
            <a:xfrm>
              <a:off x="2012774" y="1463614"/>
              <a:ext cx="200368" cy="19938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lIns="91425" tIns="45700" rIns="91425" bIns="45700"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  <a:defRPr/>
              </a:pPr>
              <a:endParaRPr kumimoji="0" sz="800" dirty="0">
                <a:solidFill>
                  <a:prstClr val="white"/>
                </a:solidFill>
                <a:latin typeface="맑은 고딕" panose="020F0502020204030204"/>
                <a:ea typeface="+mn-ea"/>
                <a:cs typeface="Arial"/>
                <a:sym typeface="Arial"/>
              </a:endParaRPr>
            </a:p>
          </p:txBody>
        </p:sp>
        <p:sp>
          <p:nvSpPr>
            <p:cNvPr id="20558" name="Google Shape;423;p35">
              <a:extLst>
                <a:ext uri="{FF2B5EF4-FFF2-40B4-BE49-F238E27FC236}">
                  <a16:creationId xmlns:a16="http://schemas.microsoft.com/office/drawing/2014/main" id="{933B14CD-7589-444C-AFD6-34A5081797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745" y="1438295"/>
              <a:ext cx="189237" cy="245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14:hiddenLine>
              </a:ext>
            </a:extLst>
          </p:spPr>
          <p:txBody>
            <a:bodyPr lIns="0" tIns="45700" rIns="0" bIns="45700" anchor="ctr"/>
            <a:lstStyle>
              <a:lvl1pPr latinLnBrk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kumimoji="0" lang="en-US" altLang="ko-KR" sz="800">
                  <a:solidFill>
                    <a:srgbClr val="FFFFFF"/>
                  </a:solidFill>
                  <a:cs typeface="Arial" panose="020B0604020202020204" pitchFamily="34" charset="0"/>
                  <a:sym typeface="Arial" panose="020B0604020202020204" pitchFamily="34" charset="0"/>
                </a:rPr>
                <a:t>2</a:t>
              </a:r>
              <a:endParaRPr kumimoji="0" lang="ko-KR" altLang="ko-KR" sz="800">
                <a:solidFill>
                  <a:srgbClr val="FFFFFF"/>
                </a:solidFill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20546" name="그룹 121">
            <a:extLst>
              <a:ext uri="{FF2B5EF4-FFF2-40B4-BE49-F238E27FC236}">
                <a16:creationId xmlns:a16="http://schemas.microsoft.com/office/drawing/2014/main" id="{85265790-F918-4F38-8056-12820063859E}"/>
              </a:ext>
            </a:extLst>
          </p:cNvPr>
          <p:cNvGrpSpPr>
            <a:grpSpLocks/>
          </p:cNvGrpSpPr>
          <p:nvPr/>
        </p:nvGrpSpPr>
        <p:grpSpPr bwMode="auto">
          <a:xfrm>
            <a:off x="1878013" y="2519363"/>
            <a:ext cx="200025" cy="246062"/>
            <a:chOff x="2012774" y="1438295"/>
            <a:chExt cx="200368" cy="245280"/>
          </a:xfrm>
        </p:grpSpPr>
        <p:sp>
          <p:nvSpPr>
            <p:cNvPr id="33" name="Google Shape;2970;p125">
              <a:extLst>
                <a:ext uri="{FF2B5EF4-FFF2-40B4-BE49-F238E27FC236}">
                  <a16:creationId xmlns:a16="http://schemas.microsoft.com/office/drawing/2014/main" id="{D333BD56-5395-4A15-A765-9D10E7060F66}"/>
                </a:ext>
              </a:extLst>
            </p:cNvPr>
            <p:cNvSpPr/>
            <p:nvPr/>
          </p:nvSpPr>
          <p:spPr>
            <a:xfrm>
              <a:off x="2012774" y="1463614"/>
              <a:ext cx="200368" cy="19938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lIns="91425" tIns="45700" rIns="91425" bIns="45700"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  <a:defRPr/>
              </a:pPr>
              <a:endParaRPr kumimoji="0" sz="800" dirty="0">
                <a:solidFill>
                  <a:prstClr val="white"/>
                </a:solidFill>
                <a:latin typeface="맑은 고딕" panose="020F0502020204030204"/>
                <a:ea typeface="+mn-ea"/>
                <a:cs typeface="Arial"/>
                <a:sym typeface="Arial"/>
              </a:endParaRPr>
            </a:p>
          </p:txBody>
        </p:sp>
        <p:sp>
          <p:nvSpPr>
            <p:cNvPr id="20556" name="Google Shape;423;p35">
              <a:extLst>
                <a:ext uri="{FF2B5EF4-FFF2-40B4-BE49-F238E27FC236}">
                  <a16:creationId xmlns:a16="http://schemas.microsoft.com/office/drawing/2014/main" id="{EE06A452-B97A-4C4D-84DB-3252773825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745" y="1438295"/>
              <a:ext cx="189237" cy="245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14:hiddenLine>
              </a:ext>
            </a:extLst>
          </p:spPr>
          <p:txBody>
            <a:bodyPr lIns="0" tIns="45700" rIns="0" bIns="45700" anchor="ctr"/>
            <a:lstStyle>
              <a:lvl1pPr latinLnBrk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kumimoji="0" lang="en-US" altLang="ko-KR" sz="800">
                  <a:solidFill>
                    <a:srgbClr val="FFFFFF"/>
                  </a:solidFill>
                  <a:cs typeface="Arial" panose="020B0604020202020204" pitchFamily="34" charset="0"/>
                  <a:sym typeface="Arial" panose="020B0604020202020204" pitchFamily="34" charset="0"/>
                </a:rPr>
                <a:t>3</a:t>
              </a:r>
              <a:endParaRPr kumimoji="0" lang="ko-KR" altLang="ko-KR" sz="800">
                <a:solidFill>
                  <a:srgbClr val="FFFFFF"/>
                </a:solidFill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20547" name="그룹 121">
            <a:extLst>
              <a:ext uri="{FF2B5EF4-FFF2-40B4-BE49-F238E27FC236}">
                <a16:creationId xmlns:a16="http://schemas.microsoft.com/office/drawing/2014/main" id="{99B5815A-10CA-43F2-95FE-DFC9A8BCA5E8}"/>
              </a:ext>
            </a:extLst>
          </p:cNvPr>
          <p:cNvGrpSpPr>
            <a:grpSpLocks/>
          </p:cNvGrpSpPr>
          <p:nvPr/>
        </p:nvGrpSpPr>
        <p:grpSpPr bwMode="auto">
          <a:xfrm>
            <a:off x="3519488" y="5202238"/>
            <a:ext cx="200025" cy="246062"/>
            <a:chOff x="2012774" y="1438295"/>
            <a:chExt cx="200368" cy="245280"/>
          </a:xfrm>
        </p:grpSpPr>
        <p:sp>
          <p:nvSpPr>
            <p:cNvPr id="42" name="Google Shape;2970;p125">
              <a:extLst>
                <a:ext uri="{FF2B5EF4-FFF2-40B4-BE49-F238E27FC236}">
                  <a16:creationId xmlns:a16="http://schemas.microsoft.com/office/drawing/2014/main" id="{325D914A-08DA-4D49-ABF0-B7E382B77B31}"/>
                </a:ext>
              </a:extLst>
            </p:cNvPr>
            <p:cNvSpPr/>
            <p:nvPr/>
          </p:nvSpPr>
          <p:spPr>
            <a:xfrm>
              <a:off x="2012774" y="1463614"/>
              <a:ext cx="200368" cy="19938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lIns="91425" tIns="45700" rIns="91425" bIns="45700"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  <a:defRPr/>
              </a:pPr>
              <a:endParaRPr kumimoji="0" sz="800" dirty="0">
                <a:solidFill>
                  <a:prstClr val="white"/>
                </a:solidFill>
                <a:latin typeface="맑은 고딕" panose="020F0502020204030204"/>
                <a:ea typeface="+mn-ea"/>
                <a:cs typeface="Arial"/>
                <a:sym typeface="Arial"/>
              </a:endParaRPr>
            </a:p>
          </p:txBody>
        </p:sp>
        <p:sp>
          <p:nvSpPr>
            <p:cNvPr id="20554" name="Google Shape;423;p35">
              <a:extLst>
                <a:ext uri="{FF2B5EF4-FFF2-40B4-BE49-F238E27FC236}">
                  <a16:creationId xmlns:a16="http://schemas.microsoft.com/office/drawing/2014/main" id="{54666C26-F263-43F4-852F-58FD66CC3A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745" y="1438295"/>
              <a:ext cx="189237" cy="245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14:hiddenLine>
              </a:ext>
            </a:extLst>
          </p:spPr>
          <p:txBody>
            <a:bodyPr lIns="0" tIns="45700" rIns="0" bIns="45700" anchor="ctr"/>
            <a:lstStyle>
              <a:lvl1pPr latinLnBrk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kumimoji="0" lang="en-US" altLang="ko-KR" sz="800">
                  <a:solidFill>
                    <a:srgbClr val="FFFFFF"/>
                  </a:solidFill>
                  <a:cs typeface="Arial" panose="020B0604020202020204" pitchFamily="34" charset="0"/>
                  <a:sym typeface="Arial" panose="020B0604020202020204" pitchFamily="34" charset="0"/>
                </a:rPr>
                <a:t>4</a:t>
              </a:r>
              <a:endParaRPr kumimoji="0" lang="ko-KR" altLang="ko-KR" sz="800">
                <a:solidFill>
                  <a:srgbClr val="FFFFFF"/>
                </a:solidFill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20548" name="그룹 5">
            <a:extLst>
              <a:ext uri="{FF2B5EF4-FFF2-40B4-BE49-F238E27FC236}">
                <a16:creationId xmlns:a16="http://schemas.microsoft.com/office/drawing/2014/main" id="{A05153F1-A8E6-4E0C-AF79-7071B1F7EE55}"/>
              </a:ext>
            </a:extLst>
          </p:cNvPr>
          <p:cNvGrpSpPr>
            <a:grpSpLocks/>
          </p:cNvGrpSpPr>
          <p:nvPr/>
        </p:nvGrpSpPr>
        <p:grpSpPr bwMode="auto">
          <a:xfrm>
            <a:off x="3105150" y="974725"/>
            <a:ext cx="1866900" cy="244475"/>
            <a:chOff x="3320994" y="1266362"/>
            <a:chExt cx="1866480" cy="244441"/>
          </a:xfrm>
        </p:grpSpPr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910AA720-7E46-4880-BD39-8A630A6B59B8}"/>
                </a:ext>
              </a:extLst>
            </p:cNvPr>
            <p:cNvSpPr/>
            <p:nvPr/>
          </p:nvSpPr>
          <p:spPr>
            <a:xfrm>
              <a:off x="3320994" y="1266362"/>
              <a:ext cx="839599" cy="244441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normAutofit/>
            </a:bodyPr>
            <a:lstStyle/>
            <a:p>
              <a:pPr algn="ctr">
                <a:defRPr/>
              </a:pPr>
              <a:r>
                <a:rPr lang="ko-KR" altLang="en-US" sz="750" dirty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Segoe UI" panose="020B0502040204020203" pitchFamily="34" charset="0"/>
                </a:rPr>
                <a:t>커뮤니티</a:t>
              </a: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940DD597-806B-40F9-88AA-839AABC11641}"/>
                </a:ext>
              </a:extLst>
            </p:cNvPr>
            <p:cNvSpPr/>
            <p:nvPr/>
          </p:nvSpPr>
          <p:spPr>
            <a:xfrm>
              <a:off x="4347876" y="1266362"/>
              <a:ext cx="839598" cy="244441"/>
            </a:xfrm>
            <a:prstGeom prst="rect">
              <a:avLst/>
            </a:prstGeom>
            <a:solidFill>
              <a:schemeClr val="bg2"/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normAutofit/>
            </a:bodyPr>
            <a:lstStyle/>
            <a:p>
              <a:pPr algn="ctr">
                <a:defRPr/>
              </a:pPr>
              <a:r>
                <a:rPr lang="ko-KR" altLang="en-US" sz="750" dirty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Segoe UI" panose="020B0502040204020203" pitchFamily="34" charset="0"/>
                </a:rPr>
                <a:t>전문가 모집</a:t>
              </a:r>
            </a:p>
          </p:txBody>
        </p:sp>
      </p:grp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DB8135B8-2F4D-4799-9094-88F5D3249506}"/>
              </a:ext>
            </a:extLst>
          </p:cNvPr>
          <p:cNvSpPr/>
          <p:nvPr/>
        </p:nvSpPr>
        <p:spPr>
          <a:xfrm>
            <a:off x="6477000" y="974725"/>
            <a:ext cx="839788" cy="24447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rmAutofit/>
          </a:bodyPr>
          <a:lstStyle/>
          <a:p>
            <a:pPr algn="ctr">
              <a:defRPr/>
            </a:pPr>
            <a:r>
              <a:rPr lang="ko-KR" altLang="en-US" sz="75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로그아웃</a:t>
            </a: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BAE013A2-C237-4E02-BD61-3DEFBED0E768}"/>
              </a:ext>
            </a:extLst>
          </p:cNvPr>
          <p:cNvSpPr/>
          <p:nvPr/>
        </p:nvSpPr>
        <p:spPr>
          <a:xfrm>
            <a:off x="7464425" y="974725"/>
            <a:ext cx="839788" cy="24447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rmAutofit/>
          </a:bodyPr>
          <a:lstStyle/>
          <a:p>
            <a:pPr algn="ctr">
              <a:defRPr/>
            </a:pPr>
            <a:r>
              <a:rPr lang="ko-KR" altLang="en-US" sz="75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마이페이지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5788B4EF-D625-40B0-A718-4A0DB39D17B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ko-KR" altLang="en-US" dirty="0"/>
              <a:t>커뮤니티 </a:t>
            </a:r>
            <a:r>
              <a:rPr lang="en-US" altLang="ko-KR" dirty="0"/>
              <a:t>&gt; 1:1</a:t>
            </a:r>
            <a:r>
              <a:rPr lang="ko-KR" altLang="en-US" dirty="0"/>
              <a:t>문의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AFA46D5-D8D4-42F8-B1DD-FEF9C11A22C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121" name="표 120">
            <a:extLst>
              <a:ext uri="{FF2B5EF4-FFF2-40B4-BE49-F238E27FC236}">
                <a16:creationId xmlns:a16="http://schemas.microsoft.com/office/drawing/2014/main" id="{530A1906-5E2B-4156-BDDC-A9E1AAE566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2858526"/>
              </p:ext>
            </p:extLst>
          </p:nvPr>
        </p:nvGraphicFramePr>
        <p:xfrm>
          <a:off x="8602663" y="361950"/>
          <a:ext cx="3589337" cy="41147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7677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  <a:gridCol w="3161660">
                  <a:extLst>
                    <a:ext uri="{9D8B030D-6E8A-4147-A177-3AD203B41FA5}">
                      <a16:colId xmlns:a16="http://schemas.microsoft.com/office/drawing/2014/main" val="2572474025"/>
                    </a:ext>
                  </a:extLst>
                </a:gridCol>
              </a:tblGrid>
              <a:tr h="133258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>
                          <a:solidFill>
                            <a:srgbClr val="4E5263"/>
                          </a:solidFill>
                          <a:latin typeface="+mn-ea"/>
                          <a:ea typeface="+mn-ea"/>
                          <a:sym typeface="맑은 고딕"/>
                        </a:rPr>
                        <a:t>Summery.</a:t>
                      </a:r>
                      <a:endParaRPr lang="en" altLang="ko-KR" sz="800" b="1" dirty="0">
                        <a:solidFill>
                          <a:srgbClr val="4E5263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</a:txBody>
                  <a:tcPr marL="91437" marR="91437" marT="45719" marB="45719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" altLang="ko-KR" sz="900" b="1" dirty="0">
                        <a:solidFill>
                          <a:srgbClr val="4E5263"/>
                        </a:solidFill>
                        <a:latin typeface="SF Pro Text" pitchFamily="2" charset="0"/>
                        <a:ea typeface="SF Pro Text" pitchFamily="2" charset="0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3880267"/>
                  </a:ext>
                </a:extLst>
              </a:tr>
              <a:tr h="209411">
                <a:tc gridSpan="2">
                  <a:txBody>
                    <a:bodyPr/>
                    <a:lstStyle/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1:1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문의를 조회합니다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.</a:t>
                      </a: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기본 정렬 기준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: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 최근 등록일 순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</a:txBody>
                  <a:tcPr marL="91437" marR="91437" marT="45719" marB="45719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2083066"/>
                  </a:ext>
                </a:extLst>
              </a:tr>
              <a:tr h="20941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19" marB="45719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0000"/>
                        </a:lnSpc>
                      </a:pPr>
                      <a:r>
                        <a:rPr kumimoji="1" lang="ko-KR" altLang="en-US" sz="8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검색조건 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선택 및 입력 영역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/>
                        <a:t>- </a:t>
                      </a:r>
                      <a:r>
                        <a:rPr lang="ko-KR" altLang="en-US" sz="800" dirty="0"/>
                        <a:t>선택 가능 값 </a:t>
                      </a:r>
                      <a:r>
                        <a:rPr lang="en-US" altLang="ko-KR" sz="800" dirty="0"/>
                        <a:t>: </a:t>
                      </a:r>
                      <a:r>
                        <a:rPr lang="ko-KR" altLang="en-US" sz="800" dirty="0"/>
                        <a:t>제목</a:t>
                      </a:r>
                      <a:r>
                        <a:rPr lang="en-US" altLang="ko-KR" sz="800" dirty="0"/>
                        <a:t>, </a:t>
                      </a:r>
                      <a:r>
                        <a:rPr lang="ko-KR" altLang="en-US" sz="800" dirty="0"/>
                        <a:t>내용</a:t>
                      </a:r>
                      <a:endParaRPr lang="en-US" altLang="ko-KR" sz="800" dirty="0"/>
                    </a:p>
                  </a:txBody>
                  <a:tcPr marL="91437" marR="91437" marT="45719" marB="45719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6699591"/>
                  </a:ext>
                </a:extLst>
              </a:tr>
              <a:tr h="13325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19" marB="45719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조회 버튼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19" marB="45719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3663967"/>
                  </a:ext>
                </a:extLst>
              </a:tr>
              <a:tr h="20941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19" marB="45719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0000"/>
                        </a:lnSpc>
                      </a:pP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글쓰기 버튼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19" marB="45719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2147866"/>
                  </a:ext>
                </a:extLst>
              </a:tr>
              <a:tr h="13325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19" marB="45719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0000"/>
                        </a:lnSpc>
                      </a:pP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1:1 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문의 목록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19" marB="45719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5989926"/>
                  </a:ext>
                </a:extLst>
              </a:tr>
              <a:tr h="28556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4-1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19" marB="45719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답변여부 상태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marR="0" lvl="0" indent="-17145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답변대기 </a:t>
                      </a: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관리자가 답변을 작성하지 않은 경우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marR="0" lvl="0" indent="-17145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답변완료 </a:t>
                      </a: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관리자가 답변을 작성한 경우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19" marB="45719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02592872"/>
                  </a:ext>
                </a:extLst>
              </a:tr>
              <a:tr h="13325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5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19" marB="45719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페이지네이션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10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개 이상일 때 생성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19" marB="45719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2412223"/>
                  </a:ext>
                </a:extLst>
              </a:tr>
              <a:tr h="13325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19" marB="45719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19" marB="45719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4463033"/>
                  </a:ext>
                </a:extLst>
              </a:tr>
              <a:tr h="13325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19" marB="45719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0000"/>
                        </a:lnSpc>
                      </a:pP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19" marB="45719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4703813"/>
                  </a:ext>
                </a:extLst>
              </a:tr>
              <a:tr h="13325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19" marB="45719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00000"/>
                        </a:lnSpc>
                        <a:buFontTx/>
                        <a:buNone/>
                      </a:pPr>
                      <a:endParaRPr lang="en-US" altLang="ko-KR" sz="800" dirty="0"/>
                    </a:p>
                  </a:txBody>
                  <a:tcPr marL="91437" marR="91437" marT="45719" marB="45719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3765082"/>
                  </a:ext>
                </a:extLst>
              </a:tr>
              <a:tr h="13325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19" marB="45719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0000"/>
                        </a:lnSpc>
                      </a:pP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19" marB="45719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2430075"/>
                  </a:ext>
                </a:extLst>
              </a:tr>
              <a:tr h="13325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19" marB="45719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0000"/>
                        </a:lnSpc>
                      </a:pP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19" marB="45719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1583864"/>
                  </a:ext>
                </a:extLst>
              </a:tr>
              <a:tr h="13325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19" marB="45719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0000"/>
                        </a:lnSpc>
                      </a:pP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19" marB="45719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1087368"/>
                  </a:ext>
                </a:extLst>
              </a:tr>
              <a:tr h="13325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19" marB="45719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0000"/>
                        </a:lnSpc>
                      </a:pPr>
                      <a:endParaRPr lang="en-US" altLang="ko-KR" sz="800" dirty="0"/>
                    </a:p>
                  </a:txBody>
                  <a:tcPr marL="91437" marR="91437" marT="45719" marB="45719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6189854"/>
                  </a:ext>
                </a:extLst>
              </a:tr>
              <a:tr h="13325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19" marB="45719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19" marB="45719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0160353"/>
                  </a:ext>
                </a:extLst>
              </a:tr>
              <a:tr h="13325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19" marB="45719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/>
                    </a:p>
                  </a:txBody>
                  <a:tcPr marL="91437" marR="91437" marT="45719" marB="45719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1304673"/>
                  </a:ext>
                </a:extLst>
              </a:tr>
            </a:tbl>
          </a:graphicData>
        </a:graphic>
      </p:graphicFrame>
      <p:sp>
        <p:nvSpPr>
          <p:cNvPr id="63" name="직사각형 62">
            <a:extLst>
              <a:ext uri="{FF2B5EF4-FFF2-40B4-BE49-F238E27FC236}">
                <a16:creationId xmlns:a16="http://schemas.microsoft.com/office/drawing/2014/main" id="{1AA89B0A-5D45-4157-9FAC-4F5449FBF833}"/>
              </a:ext>
            </a:extLst>
          </p:cNvPr>
          <p:cNvSpPr/>
          <p:nvPr/>
        </p:nvSpPr>
        <p:spPr>
          <a:xfrm>
            <a:off x="533400" y="927100"/>
            <a:ext cx="839788" cy="33972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rmAutofit/>
          </a:bodyPr>
          <a:lstStyle/>
          <a:p>
            <a:pPr algn="ctr">
              <a:defRPr/>
            </a:pPr>
            <a:r>
              <a:rPr lang="en-US" altLang="ko-KR" sz="75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LOGO</a:t>
            </a:r>
            <a:endParaRPr lang="ko-KR" altLang="en-US" sz="75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Segoe UI" panose="020B0502040204020203" pitchFamily="34" charset="0"/>
            </a:endParaRPr>
          </a:p>
        </p:txBody>
      </p:sp>
      <p:sp>
        <p:nvSpPr>
          <p:cNvPr id="22584" name="Google Shape;423;p35">
            <a:extLst>
              <a:ext uri="{FF2B5EF4-FFF2-40B4-BE49-F238E27FC236}">
                <a16:creationId xmlns:a16="http://schemas.microsoft.com/office/drawing/2014/main" id="{3850CE11-51CB-41FD-8219-988968E464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2450" y="1685925"/>
            <a:ext cx="7751763" cy="4087813"/>
          </a:xfrm>
          <a:prstGeom prst="rect">
            <a:avLst/>
          </a:prstGeom>
          <a:noFill/>
          <a:ln w="9525">
            <a:solidFill>
              <a:srgbClr val="A5A5A5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45700" rIns="0" bIns="45700" anchor="ctr"/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latinLnBrk="0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ko-KR" altLang="ko-KR" sz="900">
                <a:solidFill>
                  <a:srgbClr val="7F7F7F"/>
                </a:solidFill>
                <a:latin typeface="Arial" panose="020B0604020202020204" pitchFamily="34" charset="0"/>
                <a:ea typeface="바탕체" panose="02030609000101010101" pitchFamily="17" charset="-127"/>
                <a:cs typeface="Arial" panose="020B0604020202020204" pitchFamily="34" charset="0"/>
                <a:sym typeface="Arial" panose="020B0604020202020204" pitchFamily="34" charset="0"/>
              </a:rPr>
              <a:t> </a:t>
            </a:r>
          </a:p>
        </p:txBody>
      </p:sp>
      <p:sp>
        <p:nvSpPr>
          <p:cNvPr id="22585" name="TextBox 3">
            <a:extLst>
              <a:ext uri="{FF2B5EF4-FFF2-40B4-BE49-F238E27FC236}">
                <a16:creationId xmlns:a16="http://schemas.microsoft.com/office/drawing/2014/main" id="{C1A5E709-9BF0-48A8-8528-9FCA935D29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3888" y="5954713"/>
            <a:ext cx="1924050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ko-KR" sz="1000"/>
              <a:t>Footer</a:t>
            </a:r>
            <a:r>
              <a:rPr lang="ko-KR" altLang="en-US" sz="1000"/>
              <a:t>동일</a:t>
            </a:r>
            <a:r>
              <a:rPr lang="en-US" altLang="ko-KR" sz="1000"/>
              <a:t>(</a:t>
            </a:r>
            <a:r>
              <a:rPr lang="ko-KR" altLang="en-US" sz="1000"/>
              <a:t>생략</a:t>
            </a:r>
            <a:r>
              <a:rPr lang="en-US" altLang="ko-KR" sz="1000"/>
              <a:t>)</a:t>
            </a:r>
            <a:endParaRPr lang="ko-KR" altLang="en-US" sz="1000"/>
          </a:p>
        </p:txBody>
      </p:sp>
      <p:graphicFrame>
        <p:nvGraphicFramePr>
          <p:cNvPr id="32" name="Google Shape;1284;p55">
            <a:extLst>
              <a:ext uri="{FF2B5EF4-FFF2-40B4-BE49-F238E27FC236}">
                <a16:creationId xmlns:a16="http://schemas.microsoft.com/office/drawing/2014/main" id="{33B52EEC-41D9-43D1-995E-40D45F650FF7}"/>
              </a:ext>
            </a:extLst>
          </p:cNvPr>
          <p:cNvGraphicFramePr/>
          <p:nvPr/>
        </p:nvGraphicFramePr>
        <p:xfrm>
          <a:off x="560388" y="1439863"/>
          <a:ext cx="1298576" cy="2349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6492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92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349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dirty="0"/>
                        <a:t>공지사항</a:t>
                      </a:r>
                      <a:endParaRPr sz="800" dirty="0"/>
                    </a:p>
                  </a:txBody>
                  <a:tcPr marL="0" marR="0" marT="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dirty="0"/>
                        <a:t>1:1</a:t>
                      </a:r>
                      <a:r>
                        <a:rPr lang="ko-KR" altLang="en-US" sz="800" dirty="0"/>
                        <a:t>문의</a:t>
                      </a:r>
                      <a:endParaRPr sz="800" dirty="0"/>
                    </a:p>
                  </a:txBody>
                  <a:tcPr marL="0" marR="0" marT="0" marB="0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2595" name="Google Shape;325;p33">
            <a:extLst>
              <a:ext uri="{FF2B5EF4-FFF2-40B4-BE49-F238E27FC236}">
                <a16:creationId xmlns:a16="http://schemas.microsoft.com/office/drawing/2014/main" id="{0E90F971-E20D-4F28-B4AA-45C7B3CC3D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45013" y="2201863"/>
            <a:ext cx="744537" cy="238125"/>
          </a:xfrm>
          <a:prstGeom prst="rect">
            <a:avLst/>
          </a:prstGeom>
          <a:solidFill>
            <a:schemeClr val="bg1"/>
          </a:solidFill>
          <a:ln w="9525">
            <a:solidFill>
              <a:srgbClr val="BFBFBF"/>
            </a:solidFill>
            <a:miter lim="800000"/>
            <a:headEnd type="none" w="sm" len="sm"/>
            <a:tailEnd type="none" w="sm" len="sm"/>
          </a:ln>
        </p:spPr>
        <p:txBody>
          <a:bodyPr lIns="91425" tIns="45700" rIns="91425" bIns="45700" anchor="ctr"/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r" latinLnBrk="0">
              <a:lnSpc>
                <a:spcPct val="100000"/>
              </a:lnSpc>
              <a:spcBef>
                <a:spcPct val="0"/>
              </a:spcBef>
              <a:buClr>
                <a:srgbClr val="000000"/>
              </a:buClr>
              <a:buSzPts val="600"/>
              <a:buFont typeface="Arial" panose="020B0604020202020204" pitchFamily="34" charset="0"/>
              <a:buNone/>
            </a:pPr>
            <a:r>
              <a:rPr lang="ko-KR" altLang="en-US" sz="800">
                <a:solidFill>
                  <a:srgbClr val="7F7F7F"/>
                </a:solidFill>
                <a:cs typeface="Arial" panose="020B0604020202020204" pitchFamily="34" charset="0"/>
                <a:sym typeface="Arial" panose="020B0604020202020204" pitchFamily="34" charset="0"/>
              </a:rPr>
              <a:t>제목     </a:t>
            </a:r>
            <a:r>
              <a:rPr lang="ko-KR" altLang="ko-KR" sz="800">
                <a:solidFill>
                  <a:srgbClr val="7F7F7F"/>
                </a:solidFill>
                <a:cs typeface="Arial" panose="020B0604020202020204" pitchFamily="34" charset="0"/>
                <a:sym typeface="Arial" panose="020B0604020202020204" pitchFamily="34" charset="0"/>
              </a:rPr>
              <a:t>  ▼</a:t>
            </a:r>
            <a:endParaRPr lang="ko-KR" altLang="ko-KR" sz="1800">
              <a:solidFill>
                <a:srgbClr val="000000"/>
              </a:solidFill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2596" name="Google Shape;325;p33">
            <a:extLst>
              <a:ext uri="{FF2B5EF4-FFF2-40B4-BE49-F238E27FC236}">
                <a16:creationId xmlns:a16="http://schemas.microsoft.com/office/drawing/2014/main" id="{5F3FBBDD-96EF-441F-80BB-1EB6249D11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05425" y="2201863"/>
            <a:ext cx="1104900" cy="238125"/>
          </a:xfrm>
          <a:prstGeom prst="rect">
            <a:avLst/>
          </a:prstGeom>
          <a:solidFill>
            <a:schemeClr val="bg1"/>
          </a:solidFill>
          <a:ln w="9525">
            <a:solidFill>
              <a:srgbClr val="BFBFBF"/>
            </a:solidFill>
            <a:miter lim="800000"/>
            <a:headEnd type="none" w="sm" len="sm"/>
            <a:tailEnd type="none" w="sm" len="sm"/>
          </a:ln>
        </p:spPr>
        <p:txBody>
          <a:bodyPr lIns="91425" tIns="45700" rIns="91425" bIns="45700" anchor="ctr"/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r" latinLnBrk="0">
              <a:lnSpc>
                <a:spcPct val="100000"/>
              </a:lnSpc>
              <a:spcBef>
                <a:spcPct val="0"/>
              </a:spcBef>
              <a:buClr>
                <a:srgbClr val="000000"/>
              </a:buClr>
              <a:buSzPts val="600"/>
              <a:buFont typeface="Arial" panose="020B0604020202020204" pitchFamily="34" charset="0"/>
              <a:buNone/>
            </a:pPr>
            <a:endParaRPr lang="ko-KR" altLang="ko-KR" sz="1400">
              <a:solidFill>
                <a:srgbClr val="000000"/>
              </a:solidFill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2597" name="Google Shape;325;p33">
            <a:extLst>
              <a:ext uri="{FF2B5EF4-FFF2-40B4-BE49-F238E27FC236}">
                <a16:creationId xmlns:a16="http://schemas.microsoft.com/office/drawing/2014/main" id="{EBD68D5E-BB24-4BB4-8853-DF0FB7ED57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77000" y="2197100"/>
            <a:ext cx="574675" cy="238125"/>
          </a:xfrm>
          <a:prstGeom prst="rect">
            <a:avLst/>
          </a:prstGeom>
          <a:solidFill>
            <a:schemeClr val="bg1"/>
          </a:solidFill>
          <a:ln w="9525">
            <a:solidFill>
              <a:srgbClr val="BFBFBF"/>
            </a:solidFill>
            <a:miter lim="800000"/>
            <a:headEnd type="none" w="sm" len="sm"/>
            <a:tailEnd type="none" w="sm" len="sm"/>
          </a:ln>
        </p:spPr>
        <p:txBody>
          <a:bodyPr lIns="91425" tIns="45700" rIns="91425" bIns="45700" anchor="ctr"/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latinLnBrk="0">
              <a:lnSpc>
                <a:spcPct val="100000"/>
              </a:lnSpc>
              <a:spcBef>
                <a:spcPct val="0"/>
              </a:spcBef>
              <a:buClr>
                <a:srgbClr val="000000"/>
              </a:buClr>
              <a:buSzPts val="600"/>
              <a:buFont typeface="Arial" panose="020B0604020202020204" pitchFamily="34" charset="0"/>
              <a:buNone/>
            </a:pPr>
            <a:r>
              <a:rPr lang="ko-KR" altLang="en-US" sz="800">
                <a:solidFill>
                  <a:srgbClr val="7F7F7F"/>
                </a:solidFill>
                <a:cs typeface="Arial" panose="020B0604020202020204" pitchFamily="34" charset="0"/>
                <a:sym typeface="Arial" panose="020B0604020202020204" pitchFamily="34" charset="0"/>
              </a:rPr>
              <a:t>조회</a:t>
            </a:r>
            <a:endParaRPr lang="ko-KR" altLang="ko-KR" sz="1800">
              <a:solidFill>
                <a:srgbClr val="000000"/>
              </a:solidFill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2598" name="TextBox 4">
            <a:extLst>
              <a:ext uri="{FF2B5EF4-FFF2-40B4-BE49-F238E27FC236}">
                <a16:creationId xmlns:a16="http://schemas.microsoft.com/office/drawing/2014/main" id="{BCB6504C-DBAA-4C39-B71F-09B6877A1B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9013" y="2212975"/>
            <a:ext cx="2157412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ko-KR" altLang="en-US" sz="1000"/>
              <a:t>전체 </a:t>
            </a:r>
            <a:r>
              <a:rPr lang="en-US" altLang="ko-KR" sz="1000"/>
              <a:t>3	</a:t>
            </a:r>
            <a:r>
              <a:rPr lang="ko-KR" altLang="en-US" sz="1000"/>
              <a:t>현재페이지 </a:t>
            </a:r>
            <a:r>
              <a:rPr lang="en-US" altLang="ko-KR" sz="1000"/>
              <a:t>1/1	</a:t>
            </a:r>
            <a:endParaRPr lang="ko-KR" altLang="en-US" sz="1000"/>
          </a:p>
        </p:txBody>
      </p:sp>
      <p:pic>
        <p:nvPicPr>
          <p:cNvPr id="22599" name="그림 3">
            <a:extLst>
              <a:ext uri="{FF2B5EF4-FFF2-40B4-BE49-F238E27FC236}">
                <a16:creationId xmlns:a16="http://schemas.microsoft.com/office/drawing/2014/main" id="{7AECE514-BE5C-46C5-96C6-1B85557073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3950" y="2640013"/>
            <a:ext cx="6608763" cy="22637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Panel">
            <a:extLst>
              <a:ext uri="{FF2B5EF4-FFF2-40B4-BE49-F238E27FC236}">
                <a16:creationId xmlns:a16="http://schemas.microsoft.com/office/drawing/2014/main" id="{98C55A8B-42F2-411D-AF04-F58CAFDEE40A}"/>
              </a:ext>
            </a:extLst>
          </p:cNvPr>
          <p:cNvSpPr>
            <a:spLocks/>
          </p:cNvSpPr>
          <p:nvPr/>
        </p:nvSpPr>
        <p:spPr bwMode="auto">
          <a:xfrm>
            <a:off x="4557713" y="2435225"/>
            <a:ext cx="744537" cy="341313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none" lIns="46800" rIns="46800" anchor="ctr"/>
          <a:lstStyle/>
          <a:p>
            <a:pPr>
              <a:defRPr/>
            </a:pP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제목</a:t>
            </a:r>
            <a:endParaRPr lang="en-US" altLang="ko-KR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defRPr/>
            </a:pP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내용</a:t>
            </a:r>
            <a:endParaRPr lang="en-US" altLang="ko-KR" dirty="0"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2601" name="그룹 121">
            <a:extLst>
              <a:ext uri="{FF2B5EF4-FFF2-40B4-BE49-F238E27FC236}">
                <a16:creationId xmlns:a16="http://schemas.microsoft.com/office/drawing/2014/main" id="{3C6C1B54-E046-42DB-96BB-B47E8278B3A7}"/>
              </a:ext>
            </a:extLst>
          </p:cNvPr>
          <p:cNvGrpSpPr>
            <a:grpSpLocks/>
          </p:cNvGrpSpPr>
          <p:nvPr/>
        </p:nvGrpSpPr>
        <p:grpSpPr bwMode="auto">
          <a:xfrm>
            <a:off x="4437063" y="2035175"/>
            <a:ext cx="200025" cy="246063"/>
            <a:chOff x="2012774" y="1438295"/>
            <a:chExt cx="200368" cy="245280"/>
          </a:xfrm>
        </p:grpSpPr>
        <p:sp>
          <p:nvSpPr>
            <p:cNvPr id="28" name="Google Shape;2970;p125">
              <a:extLst>
                <a:ext uri="{FF2B5EF4-FFF2-40B4-BE49-F238E27FC236}">
                  <a16:creationId xmlns:a16="http://schemas.microsoft.com/office/drawing/2014/main" id="{227BD6A8-0A85-4BCA-AF74-DAC665560470}"/>
                </a:ext>
              </a:extLst>
            </p:cNvPr>
            <p:cNvSpPr/>
            <p:nvPr/>
          </p:nvSpPr>
          <p:spPr>
            <a:xfrm>
              <a:off x="2012774" y="1463614"/>
              <a:ext cx="200368" cy="19938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lIns="91425" tIns="45700" rIns="91425" bIns="45700"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  <a:defRPr/>
              </a:pPr>
              <a:endParaRPr kumimoji="0" sz="800" dirty="0">
                <a:solidFill>
                  <a:prstClr val="white"/>
                </a:solidFill>
                <a:latin typeface="맑은 고딕" panose="020F0502020204030204"/>
                <a:ea typeface="+mn-ea"/>
                <a:cs typeface="Arial"/>
                <a:sym typeface="Arial"/>
              </a:endParaRPr>
            </a:p>
          </p:txBody>
        </p:sp>
        <p:sp>
          <p:nvSpPr>
            <p:cNvPr id="22624" name="Google Shape;423;p35">
              <a:extLst>
                <a:ext uri="{FF2B5EF4-FFF2-40B4-BE49-F238E27FC236}">
                  <a16:creationId xmlns:a16="http://schemas.microsoft.com/office/drawing/2014/main" id="{7D9DE66E-B482-42AE-A44D-B07C6BAD24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745" y="1438295"/>
              <a:ext cx="189237" cy="245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14:hiddenLine>
              </a:ext>
            </a:extLst>
          </p:spPr>
          <p:txBody>
            <a:bodyPr lIns="0" tIns="45700" rIns="0" bIns="45700" anchor="ctr"/>
            <a:lstStyle>
              <a:lvl1pPr latinLnBrk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kumimoji="0" lang="en-US" altLang="ko-KR" sz="800">
                  <a:solidFill>
                    <a:srgbClr val="FFFFFF"/>
                  </a:solidFill>
                  <a:cs typeface="Arial" panose="020B0604020202020204" pitchFamily="34" charset="0"/>
                  <a:sym typeface="Arial" panose="020B0604020202020204" pitchFamily="34" charset="0"/>
                </a:rPr>
                <a:t>1</a:t>
              </a:r>
              <a:endParaRPr kumimoji="0" lang="ko-KR" altLang="ko-KR" sz="800">
                <a:solidFill>
                  <a:srgbClr val="FFFFFF"/>
                </a:solidFill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22602" name="그룹 121">
            <a:extLst>
              <a:ext uri="{FF2B5EF4-FFF2-40B4-BE49-F238E27FC236}">
                <a16:creationId xmlns:a16="http://schemas.microsoft.com/office/drawing/2014/main" id="{411A0C83-BA50-4EF5-AF4B-598E85461773}"/>
              </a:ext>
            </a:extLst>
          </p:cNvPr>
          <p:cNvGrpSpPr>
            <a:grpSpLocks/>
          </p:cNvGrpSpPr>
          <p:nvPr/>
        </p:nvGrpSpPr>
        <p:grpSpPr bwMode="auto">
          <a:xfrm>
            <a:off x="6438900" y="2028825"/>
            <a:ext cx="200025" cy="246063"/>
            <a:chOff x="2012774" y="1438295"/>
            <a:chExt cx="200368" cy="245280"/>
          </a:xfrm>
        </p:grpSpPr>
        <p:sp>
          <p:nvSpPr>
            <p:cNvPr id="35" name="Google Shape;2970;p125">
              <a:extLst>
                <a:ext uri="{FF2B5EF4-FFF2-40B4-BE49-F238E27FC236}">
                  <a16:creationId xmlns:a16="http://schemas.microsoft.com/office/drawing/2014/main" id="{9E2FC214-C533-4A3B-B8D3-90B56A05B503}"/>
                </a:ext>
              </a:extLst>
            </p:cNvPr>
            <p:cNvSpPr/>
            <p:nvPr/>
          </p:nvSpPr>
          <p:spPr>
            <a:xfrm>
              <a:off x="2012774" y="1463614"/>
              <a:ext cx="200368" cy="19938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lIns="91425" tIns="45700" rIns="91425" bIns="45700"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  <a:defRPr/>
              </a:pPr>
              <a:endParaRPr kumimoji="0" sz="800" dirty="0">
                <a:solidFill>
                  <a:prstClr val="white"/>
                </a:solidFill>
                <a:latin typeface="맑은 고딕" panose="020F0502020204030204"/>
                <a:ea typeface="+mn-ea"/>
                <a:cs typeface="Arial"/>
                <a:sym typeface="Arial"/>
              </a:endParaRPr>
            </a:p>
          </p:txBody>
        </p:sp>
        <p:sp>
          <p:nvSpPr>
            <p:cNvPr id="22622" name="Google Shape;423;p35">
              <a:extLst>
                <a:ext uri="{FF2B5EF4-FFF2-40B4-BE49-F238E27FC236}">
                  <a16:creationId xmlns:a16="http://schemas.microsoft.com/office/drawing/2014/main" id="{56CC4C64-6371-4F86-8012-AF1768E814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745" y="1438295"/>
              <a:ext cx="189237" cy="245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14:hiddenLine>
              </a:ext>
            </a:extLst>
          </p:spPr>
          <p:txBody>
            <a:bodyPr lIns="0" tIns="45700" rIns="0" bIns="45700" anchor="ctr"/>
            <a:lstStyle>
              <a:lvl1pPr latinLnBrk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kumimoji="0" lang="en-US" altLang="ko-KR" sz="800">
                  <a:solidFill>
                    <a:srgbClr val="FFFFFF"/>
                  </a:solidFill>
                  <a:cs typeface="Arial" panose="020B0604020202020204" pitchFamily="34" charset="0"/>
                  <a:sym typeface="Arial" panose="020B0604020202020204" pitchFamily="34" charset="0"/>
                </a:rPr>
                <a:t>2</a:t>
              </a:r>
              <a:endParaRPr kumimoji="0" lang="ko-KR" altLang="ko-KR" sz="800">
                <a:solidFill>
                  <a:srgbClr val="FFFFFF"/>
                </a:solidFill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22603" name="그룹 121">
            <a:extLst>
              <a:ext uri="{FF2B5EF4-FFF2-40B4-BE49-F238E27FC236}">
                <a16:creationId xmlns:a16="http://schemas.microsoft.com/office/drawing/2014/main" id="{F1D4CC83-6080-463A-A7FD-8160C78121A3}"/>
              </a:ext>
            </a:extLst>
          </p:cNvPr>
          <p:cNvGrpSpPr>
            <a:grpSpLocks/>
          </p:cNvGrpSpPr>
          <p:nvPr/>
        </p:nvGrpSpPr>
        <p:grpSpPr bwMode="auto">
          <a:xfrm>
            <a:off x="1023938" y="2482850"/>
            <a:ext cx="200025" cy="246063"/>
            <a:chOff x="2012774" y="1438295"/>
            <a:chExt cx="200368" cy="245280"/>
          </a:xfrm>
        </p:grpSpPr>
        <p:sp>
          <p:nvSpPr>
            <p:cNvPr id="38" name="Google Shape;2970;p125">
              <a:extLst>
                <a:ext uri="{FF2B5EF4-FFF2-40B4-BE49-F238E27FC236}">
                  <a16:creationId xmlns:a16="http://schemas.microsoft.com/office/drawing/2014/main" id="{24755A49-18E3-4FF2-A64A-49B913828B7F}"/>
                </a:ext>
              </a:extLst>
            </p:cNvPr>
            <p:cNvSpPr/>
            <p:nvPr/>
          </p:nvSpPr>
          <p:spPr>
            <a:xfrm>
              <a:off x="2012774" y="1463614"/>
              <a:ext cx="200368" cy="19938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lIns="91425" tIns="45700" rIns="91425" bIns="45700"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  <a:defRPr/>
              </a:pPr>
              <a:endParaRPr kumimoji="0" sz="800" dirty="0">
                <a:solidFill>
                  <a:prstClr val="white"/>
                </a:solidFill>
                <a:latin typeface="맑은 고딕" panose="020F0502020204030204"/>
                <a:ea typeface="+mn-ea"/>
                <a:cs typeface="Arial"/>
                <a:sym typeface="Arial"/>
              </a:endParaRPr>
            </a:p>
          </p:txBody>
        </p:sp>
        <p:sp>
          <p:nvSpPr>
            <p:cNvPr id="22620" name="Google Shape;423;p35">
              <a:extLst>
                <a:ext uri="{FF2B5EF4-FFF2-40B4-BE49-F238E27FC236}">
                  <a16:creationId xmlns:a16="http://schemas.microsoft.com/office/drawing/2014/main" id="{7F05F8F5-EC20-4D56-AE32-77F348C547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745" y="1438295"/>
              <a:ext cx="189237" cy="245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14:hiddenLine>
              </a:ext>
            </a:extLst>
          </p:spPr>
          <p:txBody>
            <a:bodyPr lIns="0" tIns="45700" rIns="0" bIns="45700" anchor="ctr"/>
            <a:lstStyle>
              <a:lvl1pPr latinLnBrk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kumimoji="0" lang="en-US" altLang="ko-KR" sz="800">
                  <a:solidFill>
                    <a:srgbClr val="FFFFFF"/>
                  </a:solidFill>
                  <a:cs typeface="Arial" panose="020B0604020202020204" pitchFamily="34" charset="0"/>
                  <a:sym typeface="Arial" panose="020B0604020202020204" pitchFamily="34" charset="0"/>
                </a:rPr>
                <a:t>4</a:t>
              </a:r>
              <a:endParaRPr kumimoji="0" lang="ko-KR" altLang="ko-KR" sz="800">
                <a:solidFill>
                  <a:srgbClr val="FFFFFF"/>
                </a:solidFill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22604" name="그룹 121">
            <a:extLst>
              <a:ext uri="{FF2B5EF4-FFF2-40B4-BE49-F238E27FC236}">
                <a16:creationId xmlns:a16="http://schemas.microsoft.com/office/drawing/2014/main" id="{AFF8D010-C5AE-4D88-8DB4-684EEC37822E}"/>
              </a:ext>
            </a:extLst>
          </p:cNvPr>
          <p:cNvGrpSpPr>
            <a:grpSpLocks/>
          </p:cNvGrpSpPr>
          <p:nvPr/>
        </p:nvGrpSpPr>
        <p:grpSpPr bwMode="auto">
          <a:xfrm>
            <a:off x="3005138" y="4984750"/>
            <a:ext cx="200025" cy="246063"/>
            <a:chOff x="2012774" y="1438295"/>
            <a:chExt cx="200368" cy="245280"/>
          </a:xfrm>
        </p:grpSpPr>
        <p:sp>
          <p:nvSpPr>
            <p:cNvPr id="41" name="Google Shape;2970;p125">
              <a:extLst>
                <a:ext uri="{FF2B5EF4-FFF2-40B4-BE49-F238E27FC236}">
                  <a16:creationId xmlns:a16="http://schemas.microsoft.com/office/drawing/2014/main" id="{0738214A-0AC7-4911-B16B-656D4D496CAD}"/>
                </a:ext>
              </a:extLst>
            </p:cNvPr>
            <p:cNvSpPr/>
            <p:nvPr/>
          </p:nvSpPr>
          <p:spPr>
            <a:xfrm>
              <a:off x="2012774" y="1463614"/>
              <a:ext cx="200368" cy="19938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lIns="91425" tIns="45700" rIns="91425" bIns="45700"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  <a:defRPr/>
              </a:pPr>
              <a:endParaRPr kumimoji="0" sz="800" dirty="0">
                <a:solidFill>
                  <a:prstClr val="white"/>
                </a:solidFill>
                <a:latin typeface="맑은 고딕" panose="020F0502020204030204"/>
                <a:ea typeface="+mn-ea"/>
                <a:cs typeface="Arial"/>
                <a:sym typeface="Arial"/>
              </a:endParaRPr>
            </a:p>
          </p:txBody>
        </p:sp>
        <p:sp>
          <p:nvSpPr>
            <p:cNvPr id="22618" name="Google Shape;423;p35">
              <a:extLst>
                <a:ext uri="{FF2B5EF4-FFF2-40B4-BE49-F238E27FC236}">
                  <a16:creationId xmlns:a16="http://schemas.microsoft.com/office/drawing/2014/main" id="{EF3E0B51-7F0A-4135-B921-3C9344FACD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745" y="1438295"/>
              <a:ext cx="189237" cy="245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14:hiddenLine>
              </a:ext>
            </a:extLst>
          </p:spPr>
          <p:txBody>
            <a:bodyPr lIns="0" tIns="45700" rIns="0" bIns="45700" anchor="ctr"/>
            <a:lstStyle>
              <a:lvl1pPr latinLnBrk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kumimoji="0" lang="en-US" altLang="ko-KR" sz="800">
                  <a:solidFill>
                    <a:srgbClr val="FFFFFF"/>
                  </a:solidFill>
                  <a:cs typeface="Arial" panose="020B0604020202020204" pitchFamily="34" charset="0"/>
                  <a:sym typeface="Arial" panose="020B0604020202020204" pitchFamily="34" charset="0"/>
                </a:rPr>
                <a:t>5</a:t>
              </a:r>
              <a:endParaRPr kumimoji="0" lang="ko-KR" altLang="ko-KR" sz="800">
                <a:solidFill>
                  <a:srgbClr val="FFFFFF"/>
                </a:solidFill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sp>
        <p:nvSpPr>
          <p:cNvPr id="22605" name="Google Shape;325;p33">
            <a:extLst>
              <a:ext uri="{FF2B5EF4-FFF2-40B4-BE49-F238E27FC236}">
                <a16:creationId xmlns:a16="http://schemas.microsoft.com/office/drawing/2014/main" id="{1F998D51-CBE3-480F-B8D3-BF09CA766D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21525" y="2197100"/>
            <a:ext cx="574675" cy="238125"/>
          </a:xfrm>
          <a:prstGeom prst="rect">
            <a:avLst/>
          </a:prstGeom>
          <a:solidFill>
            <a:schemeClr val="bg1"/>
          </a:solidFill>
          <a:ln w="9525">
            <a:solidFill>
              <a:srgbClr val="BFBFBF"/>
            </a:solidFill>
            <a:miter lim="800000"/>
            <a:headEnd type="none" w="sm" len="sm"/>
            <a:tailEnd type="none" w="sm" len="sm"/>
          </a:ln>
        </p:spPr>
        <p:txBody>
          <a:bodyPr lIns="91425" tIns="45700" rIns="91425" bIns="45700" anchor="ctr"/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latinLnBrk="0">
              <a:lnSpc>
                <a:spcPct val="100000"/>
              </a:lnSpc>
              <a:spcBef>
                <a:spcPct val="0"/>
              </a:spcBef>
              <a:buClr>
                <a:srgbClr val="000000"/>
              </a:buClr>
              <a:buSzPts val="600"/>
              <a:buFont typeface="Arial" panose="020B0604020202020204" pitchFamily="34" charset="0"/>
              <a:buNone/>
            </a:pPr>
            <a:r>
              <a:rPr lang="ko-KR" altLang="en-US" sz="800">
                <a:solidFill>
                  <a:srgbClr val="7F7F7F"/>
                </a:solidFill>
                <a:cs typeface="Arial" panose="020B0604020202020204" pitchFamily="34" charset="0"/>
                <a:sym typeface="Arial" panose="020B0604020202020204" pitchFamily="34" charset="0"/>
              </a:rPr>
              <a:t>글쓰기</a:t>
            </a:r>
            <a:endParaRPr lang="ko-KR" altLang="ko-KR" sz="1800">
              <a:solidFill>
                <a:srgbClr val="000000"/>
              </a:solidFill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grpSp>
        <p:nvGrpSpPr>
          <p:cNvPr id="22606" name="그룹 121">
            <a:extLst>
              <a:ext uri="{FF2B5EF4-FFF2-40B4-BE49-F238E27FC236}">
                <a16:creationId xmlns:a16="http://schemas.microsoft.com/office/drawing/2014/main" id="{8A296818-6E20-4B3C-B6F9-8569D121ECC5}"/>
              </a:ext>
            </a:extLst>
          </p:cNvPr>
          <p:cNvGrpSpPr>
            <a:grpSpLocks/>
          </p:cNvGrpSpPr>
          <p:nvPr/>
        </p:nvGrpSpPr>
        <p:grpSpPr bwMode="auto">
          <a:xfrm>
            <a:off x="7083425" y="2028825"/>
            <a:ext cx="200025" cy="246063"/>
            <a:chOff x="2012774" y="1438295"/>
            <a:chExt cx="200368" cy="245280"/>
          </a:xfrm>
        </p:grpSpPr>
        <p:sp>
          <p:nvSpPr>
            <p:cNvPr id="43" name="Google Shape;2970;p125">
              <a:extLst>
                <a:ext uri="{FF2B5EF4-FFF2-40B4-BE49-F238E27FC236}">
                  <a16:creationId xmlns:a16="http://schemas.microsoft.com/office/drawing/2014/main" id="{136C8E74-02ED-4261-BC96-2F0341467E24}"/>
                </a:ext>
              </a:extLst>
            </p:cNvPr>
            <p:cNvSpPr/>
            <p:nvPr/>
          </p:nvSpPr>
          <p:spPr>
            <a:xfrm>
              <a:off x="2012774" y="1463614"/>
              <a:ext cx="200368" cy="19938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lIns="91425" tIns="45700" rIns="91425" bIns="45700"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  <a:defRPr/>
              </a:pPr>
              <a:endParaRPr kumimoji="0" sz="800" dirty="0">
                <a:solidFill>
                  <a:prstClr val="white"/>
                </a:solidFill>
                <a:latin typeface="맑은 고딕" panose="020F0502020204030204"/>
                <a:ea typeface="+mn-ea"/>
                <a:cs typeface="Arial"/>
                <a:sym typeface="Arial"/>
              </a:endParaRPr>
            </a:p>
          </p:txBody>
        </p:sp>
        <p:sp>
          <p:nvSpPr>
            <p:cNvPr id="22616" name="Google Shape;423;p35">
              <a:extLst>
                <a:ext uri="{FF2B5EF4-FFF2-40B4-BE49-F238E27FC236}">
                  <a16:creationId xmlns:a16="http://schemas.microsoft.com/office/drawing/2014/main" id="{D8AA581A-781A-4ED2-9125-EC8D511CB7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745" y="1438295"/>
              <a:ext cx="189237" cy="245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14:hiddenLine>
              </a:ext>
            </a:extLst>
          </p:spPr>
          <p:txBody>
            <a:bodyPr lIns="0" tIns="45700" rIns="0" bIns="45700" anchor="ctr"/>
            <a:lstStyle>
              <a:lvl1pPr latinLnBrk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kumimoji="0" lang="en-US" altLang="ko-KR" sz="800">
                  <a:solidFill>
                    <a:srgbClr val="FFFFFF"/>
                  </a:solidFill>
                  <a:cs typeface="Arial" panose="020B0604020202020204" pitchFamily="34" charset="0"/>
                  <a:sym typeface="Arial" panose="020B0604020202020204" pitchFamily="34" charset="0"/>
                </a:rPr>
                <a:t>3</a:t>
              </a:r>
              <a:endParaRPr kumimoji="0" lang="ko-KR" altLang="ko-KR" sz="800">
                <a:solidFill>
                  <a:srgbClr val="FFFFFF"/>
                </a:solidFill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22607" name="그룹 5">
            <a:extLst>
              <a:ext uri="{FF2B5EF4-FFF2-40B4-BE49-F238E27FC236}">
                <a16:creationId xmlns:a16="http://schemas.microsoft.com/office/drawing/2014/main" id="{27823371-4AD0-4175-A3B8-B75F91C5B918}"/>
              </a:ext>
            </a:extLst>
          </p:cNvPr>
          <p:cNvGrpSpPr>
            <a:grpSpLocks/>
          </p:cNvGrpSpPr>
          <p:nvPr/>
        </p:nvGrpSpPr>
        <p:grpSpPr bwMode="auto">
          <a:xfrm>
            <a:off x="3105150" y="974725"/>
            <a:ext cx="1866900" cy="244475"/>
            <a:chOff x="3320994" y="1266362"/>
            <a:chExt cx="1866480" cy="244441"/>
          </a:xfrm>
        </p:grpSpPr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12EEFA87-973E-4C65-BA0E-EB3CE35B09A4}"/>
                </a:ext>
              </a:extLst>
            </p:cNvPr>
            <p:cNvSpPr/>
            <p:nvPr/>
          </p:nvSpPr>
          <p:spPr>
            <a:xfrm>
              <a:off x="3320994" y="1266362"/>
              <a:ext cx="839599" cy="244441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normAutofit/>
            </a:bodyPr>
            <a:lstStyle/>
            <a:p>
              <a:pPr algn="ctr">
                <a:defRPr/>
              </a:pPr>
              <a:r>
                <a:rPr lang="ko-KR" altLang="en-US" sz="750" dirty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Segoe UI" panose="020B0502040204020203" pitchFamily="34" charset="0"/>
                </a:rPr>
                <a:t>커뮤니티</a:t>
              </a: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5CD09F28-480A-4706-8A46-EA0BE94D2596}"/>
                </a:ext>
              </a:extLst>
            </p:cNvPr>
            <p:cNvSpPr/>
            <p:nvPr/>
          </p:nvSpPr>
          <p:spPr>
            <a:xfrm>
              <a:off x="4347876" y="1266362"/>
              <a:ext cx="839598" cy="244441"/>
            </a:xfrm>
            <a:prstGeom prst="rect">
              <a:avLst/>
            </a:prstGeom>
            <a:solidFill>
              <a:schemeClr val="bg2"/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normAutofit/>
            </a:bodyPr>
            <a:lstStyle/>
            <a:p>
              <a:pPr algn="ctr">
                <a:defRPr/>
              </a:pPr>
              <a:r>
                <a:rPr lang="ko-KR" altLang="en-US" sz="750" dirty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Segoe UI" panose="020B0502040204020203" pitchFamily="34" charset="0"/>
                </a:rPr>
                <a:t>전문가 모집</a:t>
              </a:r>
            </a:p>
          </p:txBody>
        </p:sp>
      </p:grp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D38A6456-F84B-4E0A-B6D0-E7286AD74AA7}"/>
              </a:ext>
            </a:extLst>
          </p:cNvPr>
          <p:cNvSpPr/>
          <p:nvPr/>
        </p:nvSpPr>
        <p:spPr>
          <a:xfrm>
            <a:off x="6477000" y="974725"/>
            <a:ext cx="839788" cy="24447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rmAutofit/>
          </a:bodyPr>
          <a:lstStyle/>
          <a:p>
            <a:pPr algn="ctr">
              <a:defRPr/>
            </a:pPr>
            <a:r>
              <a:rPr lang="ko-KR" altLang="en-US" sz="75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로그아웃</a:t>
            </a: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076D4662-A595-421A-853A-B0DAAD2EDCB4}"/>
              </a:ext>
            </a:extLst>
          </p:cNvPr>
          <p:cNvSpPr/>
          <p:nvPr/>
        </p:nvSpPr>
        <p:spPr>
          <a:xfrm>
            <a:off x="7464425" y="974725"/>
            <a:ext cx="839788" cy="24447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rmAutofit/>
          </a:bodyPr>
          <a:lstStyle/>
          <a:p>
            <a:pPr algn="ctr">
              <a:defRPr/>
            </a:pPr>
            <a:r>
              <a:rPr lang="ko-KR" altLang="en-US" sz="75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마이페이지</a:t>
            </a:r>
          </a:p>
        </p:txBody>
      </p:sp>
      <p:grpSp>
        <p:nvGrpSpPr>
          <p:cNvPr id="22610" name="그룹 121">
            <a:extLst>
              <a:ext uri="{FF2B5EF4-FFF2-40B4-BE49-F238E27FC236}">
                <a16:creationId xmlns:a16="http://schemas.microsoft.com/office/drawing/2014/main" id="{DE420DF7-38A1-4D71-8EBB-BC812701F3BA}"/>
              </a:ext>
            </a:extLst>
          </p:cNvPr>
          <p:cNvGrpSpPr>
            <a:grpSpLocks/>
          </p:cNvGrpSpPr>
          <p:nvPr/>
        </p:nvGrpSpPr>
        <p:grpSpPr bwMode="auto">
          <a:xfrm>
            <a:off x="6921500" y="2889250"/>
            <a:ext cx="200025" cy="246063"/>
            <a:chOff x="2012774" y="1438295"/>
            <a:chExt cx="200368" cy="245280"/>
          </a:xfrm>
        </p:grpSpPr>
        <p:sp>
          <p:nvSpPr>
            <p:cNvPr id="39" name="Google Shape;2970;p125">
              <a:extLst>
                <a:ext uri="{FF2B5EF4-FFF2-40B4-BE49-F238E27FC236}">
                  <a16:creationId xmlns:a16="http://schemas.microsoft.com/office/drawing/2014/main" id="{008C8880-8006-4218-B07E-46E0506229F3}"/>
                </a:ext>
              </a:extLst>
            </p:cNvPr>
            <p:cNvSpPr/>
            <p:nvPr/>
          </p:nvSpPr>
          <p:spPr>
            <a:xfrm>
              <a:off x="2012774" y="1463614"/>
              <a:ext cx="200368" cy="19938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lIns="91425" tIns="45700" rIns="91425" bIns="45700"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  <a:defRPr/>
              </a:pPr>
              <a:endParaRPr kumimoji="0" sz="800" dirty="0">
                <a:solidFill>
                  <a:prstClr val="white"/>
                </a:solidFill>
                <a:latin typeface="맑은 고딕" panose="020F0502020204030204"/>
                <a:ea typeface="+mn-ea"/>
                <a:cs typeface="Arial"/>
                <a:sym typeface="Arial"/>
              </a:endParaRPr>
            </a:p>
          </p:txBody>
        </p:sp>
        <p:sp>
          <p:nvSpPr>
            <p:cNvPr id="22612" name="Google Shape;423;p35">
              <a:extLst>
                <a:ext uri="{FF2B5EF4-FFF2-40B4-BE49-F238E27FC236}">
                  <a16:creationId xmlns:a16="http://schemas.microsoft.com/office/drawing/2014/main" id="{7155093D-25B9-4417-83EC-3318374469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745" y="1438295"/>
              <a:ext cx="189237" cy="245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14:hiddenLine>
              </a:ext>
            </a:extLst>
          </p:spPr>
          <p:txBody>
            <a:bodyPr lIns="0" tIns="45700" rIns="0" bIns="45700" anchor="ctr"/>
            <a:lstStyle>
              <a:lvl1pPr latinLnBrk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kumimoji="0" lang="en-US" altLang="ko-KR" sz="800">
                  <a:solidFill>
                    <a:srgbClr val="FFFFFF"/>
                  </a:solidFill>
                  <a:cs typeface="Arial" panose="020B0604020202020204" pitchFamily="34" charset="0"/>
                  <a:sym typeface="Arial" panose="020B0604020202020204" pitchFamily="34" charset="0"/>
                </a:rPr>
                <a:t>4-1</a:t>
              </a:r>
              <a:endParaRPr kumimoji="0" lang="ko-KR" altLang="ko-KR" sz="800">
                <a:solidFill>
                  <a:srgbClr val="FFFFFF"/>
                </a:solidFill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pic>
        <p:nvPicPr>
          <p:cNvPr id="40" name="그래픽 39">
            <a:extLst>
              <a:ext uri="{FF2B5EF4-FFF2-40B4-BE49-F238E27FC236}">
                <a16:creationId xmlns:a16="http://schemas.microsoft.com/office/drawing/2014/main" id="{D8CFDCB6-B489-4677-A5C9-54DC454304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69984" y="5044175"/>
            <a:ext cx="2133871" cy="18866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그래픽 18">
            <a:extLst>
              <a:ext uri="{FF2B5EF4-FFF2-40B4-BE49-F238E27FC236}">
                <a16:creationId xmlns:a16="http://schemas.microsoft.com/office/drawing/2014/main" id="{5E71B331-2171-453F-AF80-6E4FF0FA65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13766" y="380116"/>
            <a:ext cx="695325" cy="285750"/>
          </a:xfrm>
          <a:prstGeom prst="rect">
            <a:avLst/>
          </a:prstGeom>
        </p:spPr>
      </p:pic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0FAC0A99-E8E7-433B-B38D-C8321AF73D9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ko-KR" altLang="en-US" dirty="0"/>
              <a:t>운영관리 </a:t>
            </a:r>
            <a:r>
              <a:rPr lang="en-US" altLang="ko-KR" dirty="0"/>
              <a:t>– </a:t>
            </a:r>
            <a:r>
              <a:rPr lang="ko-KR" altLang="en-US" dirty="0"/>
              <a:t>과목 정보</a:t>
            </a:r>
            <a:r>
              <a:rPr lang="en-US" altLang="ko-KR" dirty="0"/>
              <a:t>(1/3)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DB320AD-7FA7-42F0-810D-C6C68C11EF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MANAGE-SUBJECT-MAIN</a:t>
            </a:r>
            <a:endParaRPr lang="ko-KR" altLang="en-US" dirty="0"/>
          </a:p>
        </p:txBody>
      </p:sp>
      <p:graphicFrame>
        <p:nvGraphicFramePr>
          <p:cNvPr id="35" name="표 34">
            <a:extLst>
              <a:ext uri="{FF2B5EF4-FFF2-40B4-BE49-F238E27FC236}">
                <a16:creationId xmlns:a16="http://schemas.microsoft.com/office/drawing/2014/main" id="{7D708A6E-1259-48DF-8B08-AF1873D15B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6755573"/>
              </p:ext>
            </p:extLst>
          </p:nvPr>
        </p:nvGraphicFramePr>
        <p:xfrm>
          <a:off x="30692" y="716618"/>
          <a:ext cx="8530682" cy="18109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8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805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015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7472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587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과목명</a:t>
                      </a:r>
                    </a:p>
                  </a:txBody>
                  <a:tcPr marL="62452" marR="62452" marT="45719" marB="45719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8197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AI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를 활용한 차량 인식 이론</a:t>
                      </a:r>
                    </a:p>
                  </a:txBody>
                  <a:tcPr marL="83123" marR="83123" marT="45719" marB="45719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5575285"/>
                  </a:ext>
                </a:extLst>
              </a:tr>
              <a:tr h="2587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사업명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국문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2452" marR="62452" marT="45719" marB="45719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8197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AI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를 활용한 차량 인식 이론</a:t>
                      </a:r>
                    </a:p>
                  </a:txBody>
                  <a:tcPr marL="83123" marR="83123" marT="45719" marB="45719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6819441"/>
                  </a:ext>
                </a:extLst>
              </a:tr>
              <a:tr h="25870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사업명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영문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2452" marR="62452" marT="45719" marB="45719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8197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/>
                        <a:t>Vehicle Recognition Theory Using AI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3123" marR="83123" marT="45719" marB="45719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5738161"/>
                  </a:ext>
                </a:extLst>
              </a:tr>
              <a:tr h="2587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사업분야</a:t>
                      </a:r>
                    </a:p>
                  </a:txBody>
                  <a:tcPr marL="62452" marR="62452" marT="45719" marB="45719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l" defTabSz="98197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AI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빅데이터</a:t>
                      </a:r>
                    </a:p>
                  </a:txBody>
                  <a:tcPr marL="83123" marR="83123" marT="45719" marB="45719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indent="0" algn="ctr" defTabSz="98197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61507682"/>
                  </a:ext>
                </a:extLst>
              </a:tr>
              <a:tr h="2587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분야</a:t>
                      </a:r>
                    </a:p>
                  </a:txBody>
                  <a:tcPr marL="62452" marR="62452" marT="45719" marB="45719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8197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정보통신</a:t>
                      </a:r>
                    </a:p>
                  </a:txBody>
                  <a:tcPr marL="62452" marR="62452" marT="45719" marB="45719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latin typeface="+mn-ea"/>
                          <a:ea typeface="+mn-ea"/>
                        </a:rPr>
                        <a:t>세부분야</a:t>
                      </a:r>
                    </a:p>
                  </a:txBody>
                  <a:tcPr marL="62452" marR="62452" marT="45719" marB="45719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8197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AI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2452" marR="62452" marT="45719" marB="45719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87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과목코드</a:t>
                      </a:r>
                    </a:p>
                  </a:txBody>
                  <a:tcPr marL="62452" marR="62452" marT="45719" marB="45719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8197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A202life_15110139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2452" marR="62452" marT="45719" marB="45719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latin typeface="+mn-ea"/>
                          <a:ea typeface="+mn-ea"/>
                        </a:rPr>
                        <a:t>담당자</a:t>
                      </a:r>
                    </a:p>
                  </a:txBody>
                  <a:tcPr marL="62452" marR="62452" marT="45719" marB="45719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8197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담당자명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/ 000-0000-0000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2452" marR="62452" marT="45719" marB="45719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350499"/>
                  </a:ext>
                </a:extLst>
              </a:tr>
              <a:tr h="2587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제작기관</a:t>
                      </a:r>
                    </a:p>
                  </a:txBody>
                  <a:tcPr marL="62452" marR="62452" marT="45719" marB="45719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8197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제작기관명</a:t>
                      </a:r>
                    </a:p>
                  </a:txBody>
                  <a:tcPr marL="62452" marR="62452" marT="45719" marB="45719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latin typeface="+mn-ea"/>
                          <a:ea typeface="+mn-ea"/>
                        </a:rPr>
                        <a:t>제작기관 담당자</a:t>
                      </a:r>
                    </a:p>
                  </a:txBody>
                  <a:tcPr marL="62452" marR="62452" marT="45719" marB="45719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8197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담당자명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/ 000-0000-0000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2452" marR="62452" marT="45719" marB="45719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8641652"/>
                  </a:ext>
                </a:extLst>
              </a:tr>
            </a:tbl>
          </a:graphicData>
        </a:graphic>
      </p:graphicFrame>
      <p:graphicFrame>
        <p:nvGraphicFramePr>
          <p:cNvPr id="36" name="표 35">
            <a:extLst>
              <a:ext uri="{FF2B5EF4-FFF2-40B4-BE49-F238E27FC236}">
                <a16:creationId xmlns:a16="http://schemas.microsoft.com/office/drawing/2014/main" id="{C8310499-E5C8-4642-B6DE-8654EB5F32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129183"/>
              </p:ext>
            </p:extLst>
          </p:nvPr>
        </p:nvGraphicFramePr>
        <p:xfrm>
          <a:off x="33788" y="2640997"/>
          <a:ext cx="1378478" cy="1825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92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92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8256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b="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콘텐츠 정보</a:t>
                      </a:r>
                    </a:p>
                  </a:txBody>
                  <a:tcPr marL="22345" marR="22345" marT="20320" marB="203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카테고리 정보   </a:t>
                      </a:r>
                      <a:endParaRPr lang="en-US" altLang="ko-KR" sz="6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22345" marR="22345" marT="20320" marB="203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7" name="표 36">
            <a:extLst>
              <a:ext uri="{FF2B5EF4-FFF2-40B4-BE49-F238E27FC236}">
                <a16:creationId xmlns:a16="http://schemas.microsoft.com/office/drawing/2014/main" id="{0578EEC7-3088-4E38-B367-3F5E715FBF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2714111"/>
              </p:ext>
            </p:extLst>
          </p:nvPr>
        </p:nvGraphicFramePr>
        <p:xfrm>
          <a:off x="30692" y="2833084"/>
          <a:ext cx="8530682" cy="12481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8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805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015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7472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435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콘텐츠 개발 유형</a:t>
                      </a:r>
                    </a:p>
                  </a:txBody>
                  <a:tcPr marL="62452" marR="62452" marT="45719" marB="45719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8197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이러닝</a:t>
                      </a:r>
                    </a:p>
                  </a:txBody>
                  <a:tcPr marL="62452" marR="62452" marT="45719" marB="45719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기기지원</a:t>
                      </a:r>
                    </a:p>
                  </a:txBody>
                  <a:tcPr marL="62452" marR="62452" marT="45719" marB="45719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8197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PC+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모바일</a:t>
                      </a:r>
                    </a:p>
                  </a:txBody>
                  <a:tcPr marL="62452" marR="62452" marT="45719" marB="45719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87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강의유형</a:t>
                      </a:r>
                    </a:p>
                  </a:txBody>
                  <a:tcPr marL="62452" marR="62452" marT="45719" marB="45719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8197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이론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+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사례</a:t>
                      </a:r>
                    </a:p>
                  </a:txBody>
                  <a:tcPr marL="62452" marR="62452" marT="45719" marB="45719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강의수준</a:t>
                      </a:r>
                    </a:p>
                  </a:txBody>
                  <a:tcPr marL="62452" marR="62452" marT="45719" marB="45719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8197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5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2452" marR="62452" marT="45719" marB="45719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350499"/>
                  </a:ext>
                </a:extLst>
              </a:tr>
              <a:tr h="2587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연수구분</a:t>
                      </a:r>
                    </a:p>
                  </a:txBody>
                  <a:tcPr marL="62452" marR="62452" marT="45719" marB="45719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8197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평생능력개발</a:t>
                      </a:r>
                    </a:p>
                  </a:txBody>
                  <a:tcPr marL="62452" marR="62452" marT="45719" marB="45719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회차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2452" marR="62452" marT="45719" marB="45719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8197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2452" marR="62452" marT="45719" marB="45719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93892409"/>
                  </a:ext>
                </a:extLst>
              </a:tr>
              <a:tr h="2587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재개발여부</a:t>
                      </a:r>
                    </a:p>
                  </a:txBody>
                  <a:tcPr marL="62452" marR="62452" marT="45719" marB="45719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8197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신규</a:t>
                      </a:r>
                    </a:p>
                  </a:txBody>
                  <a:tcPr marL="62452" marR="62452" marT="45719" marB="45719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재개발 </a:t>
                      </a:r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과정명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2452" marR="62452" marT="45719" marB="45719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8197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없음</a:t>
                      </a:r>
                    </a:p>
                  </a:txBody>
                  <a:tcPr marL="62452" marR="62452" marT="45719" marB="45719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8641652"/>
                  </a:ext>
                </a:extLst>
              </a:tr>
              <a:tr h="2587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제작구분</a:t>
                      </a:r>
                    </a:p>
                  </a:txBody>
                  <a:tcPr marL="62452" marR="62452" marT="45719" marB="45719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8197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신규</a:t>
                      </a:r>
                    </a:p>
                  </a:txBody>
                  <a:tcPr marL="62452" marR="62452" marT="45719" marB="45719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개발주체</a:t>
                      </a:r>
                    </a:p>
                  </a:txBody>
                  <a:tcPr marL="62452" marR="62452" marT="45719" marB="45719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8197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외주</a:t>
                      </a:r>
                    </a:p>
                  </a:txBody>
                  <a:tcPr marL="62452" marR="62452" marT="45719" marB="45719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0956150"/>
                  </a:ext>
                </a:extLst>
              </a:tr>
            </a:tbl>
          </a:graphicData>
        </a:graphic>
      </p:graphicFrame>
      <p:graphicFrame>
        <p:nvGraphicFramePr>
          <p:cNvPr id="38" name="표 37">
            <a:extLst>
              <a:ext uri="{FF2B5EF4-FFF2-40B4-BE49-F238E27FC236}">
                <a16:creationId xmlns:a16="http://schemas.microsoft.com/office/drawing/2014/main" id="{65FB4985-3AEF-4C3C-B7E8-0C6F6312C6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46949"/>
              </p:ext>
            </p:extLst>
          </p:nvPr>
        </p:nvGraphicFramePr>
        <p:xfrm>
          <a:off x="8602663" y="361950"/>
          <a:ext cx="3589337" cy="20117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76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616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18097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>
                          <a:solidFill>
                            <a:srgbClr val="4E5263"/>
                          </a:solidFill>
                          <a:latin typeface="+mn-ea"/>
                          <a:ea typeface="+mn-ea"/>
                          <a:sym typeface="맑은 고딕"/>
                        </a:rPr>
                        <a:t>Summery.</a:t>
                      </a:r>
                      <a:endParaRPr lang="en" altLang="ko-KR" sz="800" b="1" dirty="0">
                        <a:solidFill>
                          <a:srgbClr val="4E5263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" altLang="ko-KR" sz="900" b="1" dirty="0">
                        <a:solidFill>
                          <a:srgbClr val="4E5263"/>
                        </a:solidFill>
                        <a:latin typeface="SF Pro Text" pitchFamily="2" charset="0"/>
                        <a:ea typeface="SF Pro Text" pitchFamily="2" charset="0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0536">
                <a:tc gridSpan="2">
                  <a:txBody>
                    <a:bodyPr/>
                    <a:lstStyle/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운영중인 과목의 </a:t>
                      </a:r>
                      <a:r>
                        <a:rPr lang="ko-KR" altLang="en-US" sz="800" b="1" u="sng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기본적인 과목 정보를 확인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하는 페이지입니다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.</a:t>
                      </a: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AS-IS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에서는 기존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CMS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미사용에 따라 대체로 운영 중이던 구글시트의 주요 자료를 확인할 수 있는 페이지입니다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.</a:t>
                      </a: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00" b="1" u="sng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최초 입력된 데이터가 없는 경우 </a:t>
                      </a:r>
                      <a:r>
                        <a:rPr lang="en-US" altLang="ko-KR" sz="800" b="1" u="sng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‘</a:t>
                      </a:r>
                      <a:r>
                        <a:rPr lang="ko-KR" altLang="en-US" sz="800" b="1" u="sng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없음</a:t>
                      </a:r>
                      <a:r>
                        <a:rPr lang="en-US" altLang="ko-KR" sz="800" b="1" u="sng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’ </a:t>
                      </a:r>
                      <a:r>
                        <a:rPr lang="ko-KR" altLang="en-US" sz="800" b="1" u="sng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으로 노출됩니다</a:t>
                      </a:r>
                      <a:r>
                        <a:rPr lang="en-US" altLang="ko-KR" sz="800" b="1" u="sng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.</a:t>
                      </a:r>
                    </a:p>
                  </a:txBody>
                  <a:tcPr marL="91437" marR="91437" marT="45727" marB="45727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8097">
                <a:tc gridSpan="2"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800" b="1" dirty="0">
                          <a:solidFill>
                            <a:srgbClr val="4E5263"/>
                          </a:solidFill>
                          <a:latin typeface="+mn-ea"/>
                          <a:ea typeface="+mn-ea"/>
                          <a:sym typeface="맑은 고딕"/>
                        </a:rPr>
                        <a:t>RFP.</a:t>
                      </a:r>
                      <a:endParaRPr lang="en" altLang="ko-KR" sz="800" b="1" dirty="0">
                        <a:solidFill>
                          <a:srgbClr val="4E5263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2405544"/>
                  </a:ext>
                </a:extLst>
              </a:tr>
              <a:tr h="455495">
                <a:tc gridSpan="2">
                  <a:txBody>
                    <a:bodyPr/>
                    <a:lstStyle/>
                    <a:p>
                      <a:pPr algn="just" latinLnBrk="1"/>
                      <a:r>
                        <a:rPr lang="ko-KR" altLang="en-US" sz="800" dirty="0" err="1"/>
                        <a:t>ㆍ</a:t>
                      </a:r>
                      <a:r>
                        <a:rPr lang="en-US" altLang="ko-KR" sz="800" dirty="0"/>
                        <a:t>SFR-SCMS-010-03 : </a:t>
                      </a:r>
                      <a:r>
                        <a:rPr lang="ko-KR" altLang="en-US" sz="800" dirty="0"/>
                        <a:t>관리번호는 제작기관</a:t>
                      </a:r>
                      <a:r>
                        <a:rPr lang="en-US" altLang="ko-KR" sz="800" dirty="0"/>
                        <a:t>, </a:t>
                      </a:r>
                      <a:r>
                        <a:rPr lang="ko-KR" altLang="en-US" sz="800" dirty="0"/>
                        <a:t>주관부서에 따른 자동생성</a:t>
                      </a:r>
                      <a:endParaRPr lang="en-US" altLang="ko-KR" sz="800" dirty="0"/>
                    </a:p>
                    <a:p>
                      <a:pPr algn="just" latinLnBrk="1"/>
                      <a:r>
                        <a:rPr lang="ko-KR" altLang="en-US" sz="800" dirty="0" err="1"/>
                        <a:t>ㆍ</a:t>
                      </a:r>
                      <a:r>
                        <a:rPr lang="en-US" altLang="ko-KR" sz="800" dirty="0"/>
                        <a:t>SFR-SCMS-010-06 : </a:t>
                      </a:r>
                      <a:r>
                        <a:rPr lang="ko-KR" altLang="en-US" sz="800" dirty="0"/>
                        <a:t>과목코드 생성 시 내용이 저장될 수 있도록 구현</a:t>
                      </a:r>
                    </a:p>
                    <a:p>
                      <a:pPr algn="just" latinLnBrk="1"/>
                      <a:r>
                        <a:rPr lang="ko-KR" altLang="en-US" sz="800" dirty="0" err="1"/>
                        <a:t>ㆍ</a:t>
                      </a:r>
                      <a:r>
                        <a:rPr lang="en-US" altLang="ko-KR" sz="800" dirty="0">
                          <a:latin typeface="나눔바른"/>
                          <a:ea typeface="나눔바른고딕" pitchFamily="50" charset="-127"/>
                        </a:rPr>
                        <a:t>SFR-SCMS-010-07 : </a:t>
                      </a:r>
                      <a:r>
                        <a:rPr lang="ko-KR" altLang="en-US" sz="800" dirty="0" err="1">
                          <a:latin typeface="나눔바른"/>
                          <a:ea typeface="나눔바른고딕" pitchFamily="50" charset="-127"/>
                        </a:rPr>
                        <a:t>과목코드별</a:t>
                      </a:r>
                      <a:r>
                        <a:rPr lang="ko-KR" altLang="en-US" sz="800" dirty="0">
                          <a:latin typeface="나눔바른"/>
                          <a:ea typeface="나눔바른고딕" pitchFamily="50" charset="-127"/>
                        </a:rPr>
                        <a:t> 강의계획서 열람</a:t>
                      </a:r>
                      <a:r>
                        <a:rPr lang="en-US" altLang="ko-KR" sz="800" dirty="0">
                          <a:latin typeface="나눔바른"/>
                          <a:ea typeface="나눔바른고딕" pitchFamily="50" charset="-127"/>
                        </a:rPr>
                        <a:t>, </a:t>
                      </a:r>
                      <a:r>
                        <a:rPr lang="ko-KR" altLang="en-US" sz="800" dirty="0">
                          <a:latin typeface="나눔바른"/>
                          <a:ea typeface="나눔바른고딕" pitchFamily="50" charset="-127"/>
                        </a:rPr>
                        <a:t>저장</a:t>
                      </a:r>
                      <a:r>
                        <a:rPr lang="en-US" altLang="ko-KR" sz="800" dirty="0">
                          <a:latin typeface="나눔바른"/>
                          <a:ea typeface="나눔바른고딕" pitchFamily="50" charset="-127"/>
                        </a:rPr>
                        <a:t>,  </a:t>
                      </a:r>
                      <a:r>
                        <a:rPr lang="ko-KR" altLang="en-US" sz="800" dirty="0">
                          <a:latin typeface="나눔바른"/>
                          <a:ea typeface="나눔바른고딕" pitchFamily="50" charset="-127"/>
                        </a:rPr>
                        <a:t>출력 기능</a:t>
                      </a:r>
                      <a:endParaRPr lang="en-US" altLang="ko-KR" sz="800" dirty="0"/>
                    </a:p>
                    <a:p>
                      <a:pPr algn="just" latinLnBrk="1"/>
                      <a:r>
                        <a:rPr lang="ko-KR" altLang="en-US" sz="800" dirty="0" err="1"/>
                        <a:t>ㆍ</a:t>
                      </a:r>
                      <a:r>
                        <a:rPr lang="en-US" altLang="ko-KR" sz="800" dirty="0"/>
                        <a:t>SFR-SCMS-AD-01 : </a:t>
                      </a:r>
                      <a:r>
                        <a:rPr lang="ko-KR" altLang="en-US" sz="800" dirty="0"/>
                        <a:t>콘텐츠 메타데이터 입력 기능</a:t>
                      </a:r>
                      <a:r>
                        <a:rPr lang="en-US" altLang="ko-KR" sz="800" dirty="0"/>
                        <a:t>(</a:t>
                      </a:r>
                      <a:r>
                        <a:rPr lang="ko-KR" altLang="en-US" sz="800" dirty="0"/>
                        <a:t>구글시트 자료</a:t>
                      </a:r>
                      <a:r>
                        <a:rPr lang="en-US" altLang="ko-KR" sz="800" dirty="0"/>
                        <a:t>)</a:t>
                      </a:r>
                      <a:endParaRPr lang="ko-KR" altLang="en-US" sz="800" dirty="0"/>
                    </a:p>
                  </a:txBody>
                  <a:tcPr marL="91437" marR="91437" marT="45727" marB="45727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734976"/>
                  </a:ext>
                </a:extLst>
              </a:tr>
              <a:tr h="11809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12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0000"/>
                        </a:lnSpc>
                      </a:pP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탭으로 구성되어 있으며 누를 때마다 다른 정보가 노출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50432307"/>
                  </a:ext>
                </a:extLst>
              </a:tr>
              <a:tr h="11809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0000"/>
                        </a:lnSpc>
                      </a:pP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세부 </a:t>
                      </a:r>
                      <a:r>
                        <a:rPr kumimoji="1" lang="ko-KR" altLang="en-US" sz="8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디스크립션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다음 페이지 참조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1" name="Google Shape;2970;p125">
            <a:extLst>
              <a:ext uri="{FF2B5EF4-FFF2-40B4-BE49-F238E27FC236}">
                <a16:creationId xmlns:a16="http://schemas.microsoft.com/office/drawing/2014/main" id="{F6A27053-2551-4980-82C5-3E26D0381A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69973" y="276929"/>
            <a:ext cx="200025" cy="20002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800"/>
              <a:buFont typeface="Arial" panose="020B0604020202020204" pitchFamily="34" charset="0"/>
              <a:buNone/>
              <a:tabLst/>
              <a:defRPr/>
            </a:pPr>
            <a:r>
              <a:rPr kumimoji="1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바탕체" panose="02030609000101010101" pitchFamily="17" charset="-127"/>
                <a:cs typeface="Arial" panose="020B0604020202020204" pitchFamily="34" charset="0"/>
                <a:sym typeface="Arial" panose="020B0604020202020204" pitchFamily="34" charset="0"/>
              </a:rPr>
              <a:t>1</a:t>
            </a:r>
            <a:endParaRPr kumimoji="1" lang="ko-KR" altLang="ko-KR" sz="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바탕체" panose="02030609000101010101" pitchFamily="17" charset="-127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2" name="Google Shape;2970;p125">
            <a:extLst>
              <a:ext uri="{FF2B5EF4-FFF2-40B4-BE49-F238E27FC236}">
                <a16:creationId xmlns:a16="http://schemas.microsoft.com/office/drawing/2014/main" id="{26D4B59B-81FA-4180-8D66-2E5169E3C0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437" y="751928"/>
            <a:ext cx="200025" cy="20002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800"/>
              <a:buFont typeface="Arial" panose="020B0604020202020204" pitchFamily="34" charset="0"/>
              <a:buNone/>
              <a:tabLst/>
              <a:defRPr/>
            </a:pPr>
            <a:r>
              <a:rPr kumimoji="1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바탕체" panose="02030609000101010101" pitchFamily="17" charset="-127"/>
                <a:cs typeface="Arial" panose="020B0604020202020204" pitchFamily="34" charset="0"/>
                <a:sym typeface="Arial" panose="020B0604020202020204" pitchFamily="34" charset="0"/>
              </a:rPr>
              <a:t>2</a:t>
            </a:r>
            <a:endParaRPr kumimoji="1" lang="ko-KR" altLang="ko-KR" sz="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바탕체" panose="02030609000101010101" pitchFamily="17" charset="-127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4" name="Google Shape;2970;p125">
            <a:extLst>
              <a:ext uri="{FF2B5EF4-FFF2-40B4-BE49-F238E27FC236}">
                <a16:creationId xmlns:a16="http://schemas.microsoft.com/office/drawing/2014/main" id="{A0310C78-0F93-4043-817C-117EE6FA5B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437" y="1005983"/>
            <a:ext cx="200025" cy="20002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800"/>
              <a:buFont typeface="Arial" panose="020B0604020202020204" pitchFamily="34" charset="0"/>
              <a:buNone/>
              <a:tabLst/>
              <a:defRPr/>
            </a:pPr>
            <a:r>
              <a:rPr kumimoji="1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바탕체" panose="02030609000101010101" pitchFamily="17" charset="-127"/>
                <a:cs typeface="Arial" panose="020B0604020202020204" pitchFamily="34" charset="0"/>
                <a:sym typeface="Arial" panose="020B0604020202020204" pitchFamily="34" charset="0"/>
              </a:rPr>
              <a:t>3</a:t>
            </a:r>
            <a:endParaRPr kumimoji="1" lang="ko-KR" altLang="ko-KR" sz="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바탕체" panose="02030609000101010101" pitchFamily="17" charset="-127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5" name="Google Shape;2970;p125">
            <a:extLst>
              <a:ext uri="{FF2B5EF4-FFF2-40B4-BE49-F238E27FC236}">
                <a16:creationId xmlns:a16="http://schemas.microsoft.com/office/drawing/2014/main" id="{93D519C1-0533-470F-B716-7F7DA6C827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437" y="1260038"/>
            <a:ext cx="200025" cy="20002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800"/>
              <a:buFont typeface="Arial" panose="020B0604020202020204" pitchFamily="34" charset="0"/>
              <a:buNone/>
              <a:tabLst/>
              <a:defRPr/>
            </a:pPr>
            <a:r>
              <a:rPr kumimoji="1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바탕체" panose="02030609000101010101" pitchFamily="17" charset="-127"/>
                <a:cs typeface="Arial" panose="020B0604020202020204" pitchFamily="34" charset="0"/>
                <a:sym typeface="Arial" panose="020B0604020202020204" pitchFamily="34" charset="0"/>
              </a:rPr>
              <a:t>4</a:t>
            </a:r>
            <a:endParaRPr kumimoji="1" lang="ko-KR" altLang="ko-KR" sz="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바탕체" panose="02030609000101010101" pitchFamily="17" charset="-127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6" name="Google Shape;2970;p125">
            <a:extLst>
              <a:ext uri="{FF2B5EF4-FFF2-40B4-BE49-F238E27FC236}">
                <a16:creationId xmlns:a16="http://schemas.microsoft.com/office/drawing/2014/main" id="{F2978F85-1EE5-4B25-8A62-919428ACF3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437" y="1514093"/>
            <a:ext cx="200025" cy="20002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800"/>
              <a:buFont typeface="Arial" panose="020B0604020202020204" pitchFamily="34" charset="0"/>
              <a:buNone/>
              <a:tabLst/>
              <a:defRPr/>
            </a:pPr>
            <a:r>
              <a:rPr kumimoji="1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바탕체" panose="02030609000101010101" pitchFamily="17" charset="-127"/>
                <a:cs typeface="Arial" panose="020B0604020202020204" pitchFamily="34" charset="0"/>
                <a:sym typeface="Arial" panose="020B0604020202020204" pitchFamily="34" charset="0"/>
              </a:rPr>
              <a:t>5</a:t>
            </a:r>
            <a:endParaRPr kumimoji="1" lang="ko-KR" altLang="ko-KR" sz="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바탕체" panose="02030609000101010101" pitchFamily="17" charset="-127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7" name="Google Shape;2970;p125">
            <a:extLst>
              <a:ext uri="{FF2B5EF4-FFF2-40B4-BE49-F238E27FC236}">
                <a16:creationId xmlns:a16="http://schemas.microsoft.com/office/drawing/2014/main" id="{573AE178-F949-4D9C-846A-85B6B6AD31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437" y="1768148"/>
            <a:ext cx="200025" cy="20002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800"/>
              <a:buFont typeface="Arial" panose="020B0604020202020204" pitchFamily="34" charset="0"/>
              <a:buNone/>
              <a:tabLst/>
              <a:defRPr/>
            </a:pPr>
            <a:r>
              <a:rPr kumimoji="1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바탕체" panose="02030609000101010101" pitchFamily="17" charset="-127"/>
                <a:cs typeface="Arial" panose="020B0604020202020204" pitchFamily="34" charset="0"/>
                <a:sym typeface="Arial" panose="020B0604020202020204" pitchFamily="34" charset="0"/>
              </a:rPr>
              <a:t>6</a:t>
            </a:r>
            <a:endParaRPr kumimoji="1" lang="ko-KR" altLang="ko-KR" sz="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바탕체" panose="02030609000101010101" pitchFamily="17" charset="-127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8" name="Google Shape;2970;p125">
            <a:extLst>
              <a:ext uri="{FF2B5EF4-FFF2-40B4-BE49-F238E27FC236}">
                <a16:creationId xmlns:a16="http://schemas.microsoft.com/office/drawing/2014/main" id="{D934AECC-0394-4D93-A97D-AB7D6FE6C9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437" y="2022203"/>
            <a:ext cx="200025" cy="20002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800"/>
              <a:buFont typeface="Arial" panose="020B0604020202020204" pitchFamily="34" charset="0"/>
              <a:buNone/>
              <a:tabLst/>
              <a:defRPr/>
            </a:pPr>
            <a:r>
              <a:rPr kumimoji="1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바탕체" panose="02030609000101010101" pitchFamily="17" charset="-127"/>
                <a:cs typeface="Arial" panose="020B0604020202020204" pitchFamily="34" charset="0"/>
                <a:sym typeface="Arial" panose="020B0604020202020204" pitchFamily="34" charset="0"/>
              </a:rPr>
              <a:t>8</a:t>
            </a:r>
            <a:endParaRPr kumimoji="1" lang="ko-KR" altLang="ko-KR" sz="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바탕체" panose="02030609000101010101" pitchFamily="17" charset="-127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51" name="Google Shape;2970;p125">
            <a:extLst>
              <a:ext uri="{FF2B5EF4-FFF2-40B4-BE49-F238E27FC236}">
                <a16:creationId xmlns:a16="http://schemas.microsoft.com/office/drawing/2014/main" id="{46F97156-AFF9-45F4-B64A-3674F5FD2C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26166" y="1768148"/>
            <a:ext cx="200025" cy="20002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800"/>
              <a:buFont typeface="Arial" panose="020B0604020202020204" pitchFamily="34" charset="0"/>
              <a:buNone/>
              <a:tabLst/>
              <a:defRPr/>
            </a:pPr>
            <a:r>
              <a:rPr kumimoji="1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바탕체" panose="02030609000101010101" pitchFamily="17" charset="-127"/>
                <a:cs typeface="Arial" panose="020B0604020202020204" pitchFamily="34" charset="0"/>
                <a:sym typeface="Arial" panose="020B0604020202020204" pitchFamily="34" charset="0"/>
              </a:rPr>
              <a:t>7</a:t>
            </a:r>
            <a:endParaRPr kumimoji="1" lang="ko-KR" altLang="ko-KR" sz="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바탕체" panose="02030609000101010101" pitchFamily="17" charset="-127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grpSp>
        <p:nvGrpSpPr>
          <p:cNvPr id="53" name="그룹 107">
            <a:extLst>
              <a:ext uri="{FF2B5EF4-FFF2-40B4-BE49-F238E27FC236}">
                <a16:creationId xmlns:a16="http://schemas.microsoft.com/office/drawing/2014/main" id="{2D8D7296-7A81-455E-AB1F-CACB63A62F8E}"/>
              </a:ext>
            </a:extLst>
          </p:cNvPr>
          <p:cNvGrpSpPr>
            <a:grpSpLocks/>
          </p:cNvGrpSpPr>
          <p:nvPr/>
        </p:nvGrpSpPr>
        <p:grpSpPr bwMode="auto">
          <a:xfrm>
            <a:off x="4326166" y="2001564"/>
            <a:ext cx="217487" cy="246063"/>
            <a:chOff x="2012774" y="1442250"/>
            <a:chExt cx="217845" cy="245280"/>
          </a:xfrm>
        </p:grpSpPr>
        <p:sp>
          <p:nvSpPr>
            <p:cNvPr id="54" name="Google Shape;2970;p125">
              <a:extLst>
                <a:ext uri="{FF2B5EF4-FFF2-40B4-BE49-F238E27FC236}">
                  <a16:creationId xmlns:a16="http://schemas.microsoft.com/office/drawing/2014/main" id="{ADCC5C5A-48F8-4F57-972D-3C54257D9957}"/>
                </a:ext>
              </a:extLst>
            </p:cNvPr>
            <p:cNvSpPr/>
            <p:nvPr/>
          </p:nvSpPr>
          <p:spPr>
            <a:xfrm>
              <a:off x="2012774" y="1464404"/>
              <a:ext cx="200354" cy="19938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lIns="91425" tIns="45700" rIns="91425" bIns="4570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  <a:tabLst/>
                <a:defRPr/>
              </a:pPr>
              <a:endParaRPr kumimoji="0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바탕체" panose="02030609000101010101" pitchFamily="17" charset="-127"/>
                <a:cs typeface="Arial"/>
                <a:sym typeface="Arial"/>
              </a:endParaRPr>
            </a:p>
          </p:txBody>
        </p:sp>
        <p:sp>
          <p:nvSpPr>
            <p:cNvPr id="55" name="Google Shape;423;p35">
              <a:extLst>
                <a:ext uri="{FF2B5EF4-FFF2-40B4-BE49-F238E27FC236}">
                  <a16:creationId xmlns:a16="http://schemas.microsoft.com/office/drawing/2014/main" id="{389E688B-0849-4076-A0CB-BE056A0ABAC1}"/>
                </a:ext>
              </a:extLst>
            </p:cNvPr>
            <p:cNvSpPr/>
            <p:nvPr/>
          </p:nvSpPr>
          <p:spPr>
            <a:xfrm>
              <a:off x="2041396" y="1442250"/>
              <a:ext cx="189223" cy="245280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lIns="0" tIns="45700" rIns="0" bIns="45700" anchor="ctr"/>
            <a:lstStyle/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바탕체" panose="02030609000101010101" pitchFamily="17" charset="-127"/>
                  <a:cs typeface="Arial"/>
                  <a:sym typeface="Arial"/>
                </a:rPr>
                <a:t>9</a:t>
              </a:r>
              <a:endParaRPr kumimoji="0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바탕체" panose="02030609000101010101" pitchFamily="17" charset="-127"/>
                <a:cs typeface="Arial"/>
                <a:sym typeface="Arial"/>
              </a:endParaRPr>
            </a:p>
          </p:txBody>
        </p:sp>
      </p:grpSp>
      <p:grpSp>
        <p:nvGrpSpPr>
          <p:cNvPr id="56" name="그룹 107">
            <a:extLst>
              <a:ext uri="{FF2B5EF4-FFF2-40B4-BE49-F238E27FC236}">
                <a16:creationId xmlns:a16="http://schemas.microsoft.com/office/drawing/2014/main" id="{6A146750-E686-48C2-B57E-4EBFF6987670}"/>
              </a:ext>
            </a:extLst>
          </p:cNvPr>
          <p:cNvGrpSpPr>
            <a:grpSpLocks/>
          </p:cNvGrpSpPr>
          <p:nvPr/>
        </p:nvGrpSpPr>
        <p:grpSpPr bwMode="auto">
          <a:xfrm>
            <a:off x="48280" y="2281017"/>
            <a:ext cx="217487" cy="246063"/>
            <a:chOff x="2012774" y="1442250"/>
            <a:chExt cx="217845" cy="245280"/>
          </a:xfrm>
        </p:grpSpPr>
        <p:sp>
          <p:nvSpPr>
            <p:cNvPr id="57" name="Google Shape;2970;p125">
              <a:extLst>
                <a:ext uri="{FF2B5EF4-FFF2-40B4-BE49-F238E27FC236}">
                  <a16:creationId xmlns:a16="http://schemas.microsoft.com/office/drawing/2014/main" id="{034A02A2-9B71-490A-ACF4-240337A71E88}"/>
                </a:ext>
              </a:extLst>
            </p:cNvPr>
            <p:cNvSpPr/>
            <p:nvPr/>
          </p:nvSpPr>
          <p:spPr>
            <a:xfrm>
              <a:off x="2012774" y="1464404"/>
              <a:ext cx="200354" cy="19938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lIns="91425" tIns="45700" rIns="91425" bIns="4570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  <a:tabLst/>
                <a:defRPr/>
              </a:pPr>
              <a:endParaRPr kumimoji="0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바탕체" panose="02030609000101010101" pitchFamily="17" charset="-127"/>
                <a:cs typeface="Arial"/>
                <a:sym typeface="Arial"/>
              </a:endParaRPr>
            </a:p>
          </p:txBody>
        </p:sp>
        <p:sp>
          <p:nvSpPr>
            <p:cNvPr id="58" name="Google Shape;423;p35">
              <a:extLst>
                <a:ext uri="{FF2B5EF4-FFF2-40B4-BE49-F238E27FC236}">
                  <a16:creationId xmlns:a16="http://schemas.microsoft.com/office/drawing/2014/main" id="{7AC97CAF-99FA-439B-AB9F-89D2650755FE}"/>
                </a:ext>
              </a:extLst>
            </p:cNvPr>
            <p:cNvSpPr/>
            <p:nvPr/>
          </p:nvSpPr>
          <p:spPr>
            <a:xfrm>
              <a:off x="2041396" y="1442250"/>
              <a:ext cx="189223" cy="245280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lIns="0" tIns="45700" rIns="0" bIns="45700" anchor="ctr"/>
            <a:lstStyle/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바탕체" panose="02030609000101010101" pitchFamily="17" charset="-127"/>
                  <a:cs typeface="Arial"/>
                  <a:sym typeface="Arial"/>
                </a:rPr>
                <a:t>10</a:t>
              </a:r>
              <a:endParaRPr kumimoji="0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바탕체" panose="02030609000101010101" pitchFamily="17" charset="-127"/>
                <a:cs typeface="Arial"/>
                <a:sym typeface="Arial"/>
              </a:endParaRPr>
            </a:p>
          </p:txBody>
        </p:sp>
      </p:grpSp>
      <p:grpSp>
        <p:nvGrpSpPr>
          <p:cNvPr id="59" name="그룹 107">
            <a:extLst>
              <a:ext uri="{FF2B5EF4-FFF2-40B4-BE49-F238E27FC236}">
                <a16:creationId xmlns:a16="http://schemas.microsoft.com/office/drawing/2014/main" id="{0E19949A-D2C6-42B0-9EDE-4DCB5D91D229}"/>
              </a:ext>
            </a:extLst>
          </p:cNvPr>
          <p:cNvGrpSpPr>
            <a:grpSpLocks/>
          </p:cNvGrpSpPr>
          <p:nvPr/>
        </p:nvGrpSpPr>
        <p:grpSpPr bwMode="auto">
          <a:xfrm>
            <a:off x="4326166" y="2281017"/>
            <a:ext cx="217489" cy="246063"/>
            <a:chOff x="2012774" y="1442250"/>
            <a:chExt cx="217847" cy="245280"/>
          </a:xfrm>
        </p:grpSpPr>
        <p:sp>
          <p:nvSpPr>
            <p:cNvPr id="60" name="Google Shape;2970;p125">
              <a:extLst>
                <a:ext uri="{FF2B5EF4-FFF2-40B4-BE49-F238E27FC236}">
                  <a16:creationId xmlns:a16="http://schemas.microsoft.com/office/drawing/2014/main" id="{D2217A20-79C9-41BF-A37E-745A28B44D0C}"/>
                </a:ext>
              </a:extLst>
            </p:cNvPr>
            <p:cNvSpPr/>
            <p:nvPr/>
          </p:nvSpPr>
          <p:spPr>
            <a:xfrm>
              <a:off x="2012774" y="1464404"/>
              <a:ext cx="200354" cy="19938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lIns="91425" tIns="45700" rIns="91425" bIns="4570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  <a:tabLst/>
                <a:defRPr/>
              </a:pPr>
              <a:endParaRPr kumimoji="0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바탕체" panose="02030609000101010101" pitchFamily="17" charset="-127"/>
                <a:cs typeface="Arial"/>
                <a:sym typeface="Arial"/>
              </a:endParaRPr>
            </a:p>
          </p:txBody>
        </p:sp>
        <p:sp>
          <p:nvSpPr>
            <p:cNvPr id="61" name="Google Shape;423;p35">
              <a:extLst>
                <a:ext uri="{FF2B5EF4-FFF2-40B4-BE49-F238E27FC236}">
                  <a16:creationId xmlns:a16="http://schemas.microsoft.com/office/drawing/2014/main" id="{88E16B6C-DD87-4727-97F1-122BC4E75C4A}"/>
                </a:ext>
              </a:extLst>
            </p:cNvPr>
            <p:cNvSpPr/>
            <p:nvPr/>
          </p:nvSpPr>
          <p:spPr>
            <a:xfrm>
              <a:off x="2041398" y="1442250"/>
              <a:ext cx="189223" cy="245280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lIns="0" tIns="45700" rIns="0" bIns="45700" anchor="ctr"/>
            <a:lstStyle/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바탕체" panose="02030609000101010101" pitchFamily="17" charset="-127"/>
                  <a:cs typeface="Arial"/>
                  <a:sym typeface="Arial"/>
                </a:rPr>
                <a:t>11</a:t>
              </a:r>
              <a:endParaRPr kumimoji="0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바탕체" panose="02030609000101010101" pitchFamily="17" charset="-127"/>
                <a:cs typeface="Arial"/>
                <a:sym typeface="Arial"/>
              </a:endParaRPr>
            </a:p>
          </p:txBody>
        </p:sp>
      </p:grpSp>
      <p:grpSp>
        <p:nvGrpSpPr>
          <p:cNvPr id="69" name="그룹 107">
            <a:extLst>
              <a:ext uri="{FF2B5EF4-FFF2-40B4-BE49-F238E27FC236}">
                <a16:creationId xmlns:a16="http://schemas.microsoft.com/office/drawing/2014/main" id="{7E28F271-30D8-465E-A622-8FCD89BBF035}"/>
              </a:ext>
            </a:extLst>
          </p:cNvPr>
          <p:cNvGrpSpPr>
            <a:grpSpLocks/>
          </p:cNvGrpSpPr>
          <p:nvPr/>
        </p:nvGrpSpPr>
        <p:grpSpPr bwMode="auto">
          <a:xfrm>
            <a:off x="1467816" y="2598806"/>
            <a:ext cx="217487" cy="246063"/>
            <a:chOff x="2012774" y="1442250"/>
            <a:chExt cx="217845" cy="245280"/>
          </a:xfrm>
        </p:grpSpPr>
        <p:sp>
          <p:nvSpPr>
            <p:cNvPr id="70" name="Google Shape;2970;p125">
              <a:extLst>
                <a:ext uri="{FF2B5EF4-FFF2-40B4-BE49-F238E27FC236}">
                  <a16:creationId xmlns:a16="http://schemas.microsoft.com/office/drawing/2014/main" id="{917FDBEF-C8C8-46B5-AD42-2BBFD0433DF0}"/>
                </a:ext>
              </a:extLst>
            </p:cNvPr>
            <p:cNvSpPr/>
            <p:nvPr/>
          </p:nvSpPr>
          <p:spPr>
            <a:xfrm>
              <a:off x="2012774" y="1464404"/>
              <a:ext cx="200354" cy="19938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lIns="91425" tIns="45700" rIns="91425" bIns="4570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  <a:tabLst/>
                <a:defRPr/>
              </a:pPr>
              <a:endParaRPr kumimoji="0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바탕체" panose="02030609000101010101" pitchFamily="17" charset="-127"/>
                <a:cs typeface="Arial"/>
                <a:sym typeface="Arial"/>
              </a:endParaRPr>
            </a:p>
          </p:txBody>
        </p:sp>
        <p:sp>
          <p:nvSpPr>
            <p:cNvPr id="71" name="Google Shape;423;p35">
              <a:extLst>
                <a:ext uri="{FF2B5EF4-FFF2-40B4-BE49-F238E27FC236}">
                  <a16:creationId xmlns:a16="http://schemas.microsoft.com/office/drawing/2014/main" id="{A1880EDA-569B-42A3-82C4-B191AA2501AB}"/>
                </a:ext>
              </a:extLst>
            </p:cNvPr>
            <p:cNvSpPr/>
            <p:nvPr/>
          </p:nvSpPr>
          <p:spPr>
            <a:xfrm>
              <a:off x="2041396" y="1442250"/>
              <a:ext cx="189223" cy="245280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lIns="0" tIns="45700" rIns="0" bIns="45700" anchor="ctr"/>
            <a:lstStyle/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바탕체" panose="02030609000101010101" pitchFamily="17" charset="-127"/>
                  <a:cs typeface="Arial"/>
                  <a:sym typeface="Arial"/>
                </a:rPr>
                <a:t>12</a:t>
              </a:r>
              <a:endParaRPr kumimoji="0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바탕체" panose="02030609000101010101" pitchFamily="17" charset="-127"/>
                <a:cs typeface="Arial"/>
                <a:sym typeface="Arial"/>
              </a:endParaRPr>
            </a:p>
          </p:txBody>
        </p:sp>
      </p:grpSp>
      <p:grpSp>
        <p:nvGrpSpPr>
          <p:cNvPr id="72" name="그룹 107">
            <a:extLst>
              <a:ext uri="{FF2B5EF4-FFF2-40B4-BE49-F238E27FC236}">
                <a16:creationId xmlns:a16="http://schemas.microsoft.com/office/drawing/2014/main" id="{65B6E2AC-4C91-4B4A-A8A7-FCDC95872716}"/>
              </a:ext>
            </a:extLst>
          </p:cNvPr>
          <p:cNvGrpSpPr>
            <a:grpSpLocks/>
          </p:cNvGrpSpPr>
          <p:nvPr/>
        </p:nvGrpSpPr>
        <p:grpSpPr bwMode="auto">
          <a:xfrm>
            <a:off x="48280" y="2823695"/>
            <a:ext cx="217487" cy="246063"/>
            <a:chOff x="2012774" y="1442250"/>
            <a:chExt cx="217845" cy="245280"/>
          </a:xfrm>
        </p:grpSpPr>
        <p:sp>
          <p:nvSpPr>
            <p:cNvPr id="73" name="Google Shape;2970;p125">
              <a:extLst>
                <a:ext uri="{FF2B5EF4-FFF2-40B4-BE49-F238E27FC236}">
                  <a16:creationId xmlns:a16="http://schemas.microsoft.com/office/drawing/2014/main" id="{6B32F15C-F314-45D5-A4BC-529680C58A14}"/>
                </a:ext>
              </a:extLst>
            </p:cNvPr>
            <p:cNvSpPr/>
            <p:nvPr/>
          </p:nvSpPr>
          <p:spPr>
            <a:xfrm>
              <a:off x="2012774" y="1464404"/>
              <a:ext cx="200354" cy="19938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lIns="91425" tIns="45700" rIns="91425" bIns="4570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  <a:tabLst/>
                <a:defRPr/>
              </a:pPr>
              <a:endParaRPr kumimoji="0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바탕체" panose="02030609000101010101" pitchFamily="17" charset="-127"/>
                <a:cs typeface="Arial"/>
                <a:sym typeface="Arial"/>
              </a:endParaRPr>
            </a:p>
          </p:txBody>
        </p:sp>
        <p:sp>
          <p:nvSpPr>
            <p:cNvPr id="74" name="Google Shape;423;p35">
              <a:extLst>
                <a:ext uri="{FF2B5EF4-FFF2-40B4-BE49-F238E27FC236}">
                  <a16:creationId xmlns:a16="http://schemas.microsoft.com/office/drawing/2014/main" id="{47407180-C45F-4EF2-9A6D-9C9010A53576}"/>
                </a:ext>
              </a:extLst>
            </p:cNvPr>
            <p:cNvSpPr/>
            <p:nvPr/>
          </p:nvSpPr>
          <p:spPr>
            <a:xfrm>
              <a:off x="2041396" y="1442250"/>
              <a:ext cx="189223" cy="245280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lIns="0" tIns="45700" rIns="0" bIns="45700" anchor="ctr"/>
            <a:lstStyle/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바탕체" panose="02030609000101010101" pitchFamily="17" charset="-127"/>
                  <a:cs typeface="Arial"/>
                  <a:sym typeface="Arial"/>
                </a:rPr>
                <a:t>13</a:t>
              </a:r>
              <a:endParaRPr kumimoji="0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바탕체" panose="02030609000101010101" pitchFamily="17" charset="-127"/>
                <a:cs typeface="Arial"/>
                <a:sym typeface="Arial"/>
              </a:endParaRPr>
            </a:p>
          </p:txBody>
        </p:sp>
      </p:grpSp>
      <p:grpSp>
        <p:nvGrpSpPr>
          <p:cNvPr id="75" name="그룹 107">
            <a:extLst>
              <a:ext uri="{FF2B5EF4-FFF2-40B4-BE49-F238E27FC236}">
                <a16:creationId xmlns:a16="http://schemas.microsoft.com/office/drawing/2014/main" id="{D4DE709E-5F26-4BB7-A874-9EFA1A458CB5}"/>
              </a:ext>
            </a:extLst>
          </p:cNvPr>
          <p:cNvGrpSpPr>
            <a:grpSpLocks/>
          </p:cNvGrpSpPr>
          <p:nvPr/>
        </p:nvGrpSpPr>
        <p:grpSpPr bwMode="auto">
          <a:xfrm>
            <a:off x="48280" y="3081379"/>
            <a:ext cx="217487" cy="246063"/>
            <a:chOff x="2012774" y="1442250"/>
            <a:chExt cx="217845" cy="245280"/>
          </a:xfrm>
        </p:grpSpPr>
        <p:sp>
          <p:nvSpPr>
            <p:cNvPr id="76" name="Google Shape;2970;p125">
              <a:extLst>
                <a:ext uri="{FF2B5EF4-FFF2-40B4-BE49-F238E27FC236}">
                  <a16:creationId xmlns:a16="http://schemas.microsoft.com/office/drawing/2014/main" id="{6A272A25-2014-4BC2-B888-0985BA9761F5}"/>
                </a:ext>
              </a:extLst>
            </p:cNvPr>
            <p:cNvSpPr/>
            <p:nvPr/>
          </p:nvSpPr>
          <p:spPr>
            <a:xfrm>
              <a:off x="2012774" y="1464404"/>
              <a:ext cx="200354" cy="19938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lIns="91425" tIns="45700" rIns="91425" bIns="4570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  <a:tabLst/>
                <a:defRPr/>
              </a:pPr>
              <a:endParaRPr kumimoji="0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바탕체" panose="02030609000101010101" pitchFamily="17" charset="-127"/>
                <a:cs typeface="Arial"/>
                <a:sym typeface="Arial"/>
              </a:endParaRPr>
            </a:p>
          </p:txBody>
        </p:sp>
        <p:sp>
          <p:nvSpPr>
            <p:cNvPr id="77" name="Google Shape;423;p35">
              <a:extLst>
                <a:ext uri="{FF2B5EF4-FFF2-40B4-BE49-F238E27FC236}">
                  <a16:creationId xmlns:a16="http://schemas.microsoft.com/office/drawing/2014/main" id="{BD52063A-5804-4386-9BBA-9DE1D0720FFD}"/>
                </a:ext>
              </a:extLst>
            </p:cNvPr>
            <p:cNvSpPr/>
            <p:nvPr/>
          </p:nvSpPr>
          <p:spPr>
            <a:xfrm>
              <a:off x="2041396" y="1442250"/>
              <a:ext cx="189223" cy="245280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lIns="0" tIns="45700" rIns="0" bIns="45700" anchor="ctr"/>
            <a:lstStyle/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바탕체" panose="02030609000101010101" pitchFamily="17" charset="-127"/>
                  <a:cs typeface="Arial"/>
                  <a:sym typeface="Arial"/>
                </a:rPr>
                <a:t>15</a:t>
              </a:r>
              <a:endParaRPr kumimoji="0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바탕체" panose="02030609000101010101" pitchFamily="17" charset="-127"/>
                <a:cs typeface="Arial"/>
                <a:sym typeface="Arial"/>
              </a:endParaRPr>
            </a:p>
          </p:txBody>
        </p:sp>
      </p:grpSp>
      <p:grpSp>
        <p:nvGrpSpPr>
          <p:cNvPr id="78" name="그룹 107">
            <a:extLst>
              <a:ext uri="{FF2B5EF4-FFF2-40B4-BE49-F238E27FC236}">
                <a16:creationId xmlns:a16="http://schemas.microsoft.com/office/drawing/2014/main" id="{820F456F-7C12-42A1-AC9D-71CE5A6132C2}"/>
              </a:ext>
            </a:extLst>
          </p:cNvPr>
          <p:cNvGrpSpPr>
            <a:grpSpLocks/>
          </p:cNvGrpSpPr>
          <p:nvPr/>
        </p:nvGrpSpPr>
        <p:grpSpPr bwMode="auto">
          <a:xfrm>
            <a:off x="48280" y="3339063"/>
            <a:ext cx="217487" cy="246063"/>
            <a:chOff x="2012774" y="1442250"/>
            <a:chExt cx="217845" cy="245280"/>
          </a:xfrm>
        </p:grpSpPr>
        <p:sp>
          <p:nvSpPr>
            <p:cNvPr id="79" name="Google Shape;2970;p125">
              <a:extLst>
                <a:ext uri="{FF2B5EF4-FFF2-40B4-BE49-F238E27FC236}">
                  <a16:creationId xmlns:a16="http://schemas.microsoft.com/office/drawing/2014/main" id="{71ECC62D-BAE1-4588-B2D5-A3B3D8CF170C}"/>
                </a:ext>
              </a:extLst>
            </p:cNvPr>
            <p:cNvSpPr/>
            <p:nvPr/>
          </p:nvSpPr>
          <p:spPr>
            <a:xfrm>
              <a:off x="2012774" y="1464404"/>
              <a:ext cx="200354" cy="19938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lIns="91425" tIns="45700" rIns="91425" bIns="4570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  <a:tabLst/>
                <a:defRPr/>
              </a:pPr>
              <a:endParaRPr kumimoji="0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바탕체" panose="02030609000101010101" pitchFamily="17" charset="-127"/>
                <a:cs typeface="Arial"/>
                <a:sym typeface="Arial"/>
              </a:endParaRPr>
            </a:p>
          </p:txBody>
        </p:sp>
        <p:sp>
          <p:nvSpPr>
            <p:cNvPr id="80" name="Google Shape;423;p35">
              <a:extLst>
                <a:ext uri="{FF2B5EF4-FFF2-40B4-BE49-F238E27FC236}">
                  <a16:creationId xmlns:a16="http://schemas.microsoft.com/office/drawing/2014/main" id="{661B040A-8253-40B0-893D-07E29A2F7869}"/>
                </a:ext>
              </a:extLst>
            </p:cNvPr>
            <p:cNvSpPr/>
            <p:nvPr/>
          </p:nvSpPr>
          <p:spPr>
            <a:xfrm>
              <a:off x="2041396" y="1442250"/>
              <a:ext cx="189223" cy="245280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lIns="0" tIns="45700" rIns="0" bIns="45700" anchor="ctr"/>
            <a:lstStyle/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바탕체" panose="02030609000101010101" pitchFamily="17" charset="-127"/>
                  <a:cs typeface="Arial"/>
                  <a:sym typeface="Arial"/>
                </a:rPr>
                <a:t>17</a:t>
              </a:r>
              <a:endParaRPr kumimoji="0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바탕체" panose="02030609000101010101" pitchFamily="17" charset="-127"/>
                <a:cs typeface="Arial"/>
                <a:sym typeface="Arial"/>
              </a:endParaRPr>
            </a:p>
          </p:txBody>
        </p:sp>
      </p:grpSp>
      <p:grpSp>
        <p:nvGrpSpPr>
          <p:cNvPr id="81" name="그룹 107">
            <a:extLst>
              <a:ext uri="{FF2B5EF4-FFF2-40B4-BE49-F238E27FC236}">
                <a16:creationId xmlns:a16="http://schemas.microsoft.com/office/drawing/2014/main" id="{AD016BB7-B028-4513-898A-CCC214223CDA}"/>
              </a:ext>
            </a:extLst>
          </p:cNvPr>
          <p:cNvGrpSpPr>
            <a:grpSpLocks/>
          </p:cNvGrpSpPr>
          <p:nvPr/>
        </p:nvGrpSpPr>
        <p:grpSpPr bwMode="auto">
          <a:xfrm>
            <a:off x="48280" y="3596747"/>
            <a:ext cx="217487" cy="246063"/>
            <a:chOff x="2012774" y="1442250"/>
            <a:chExt cx="217845" cy="245280"/>
          </a:xfrm>
        </p:grpSpPr>
        <p:sp>
          <p:nvSpPr>
            <p:cNvPr id="82" name="Google Shape;2970;p125">
              <a:extLst>
                <a:ext uri="{FF2B5EF4-FFF2-40B4-BE49-F238E27FC236}">
                  <a16:creationId xmlns:a16="http://schemas.microsoft.com/office/drawing/2014/main" id="{D929A10A-3EFD-438B-8A5C-3B1AA4927DB0}"/>
                </a:ext>
              </a:extLst>
            </p:cNvPr>
            <p:cNvSpPr/>
            <p:nvPr/>
          </p:nvSpPr>
          <p:spPr>
            <a:xfrm>
              <a:off x="2012774" y="1464404"/>
              <a:ext cx="200354" cy="19938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lIns="91425" tIns="45700" rIns="91425" bIns="4570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  <a:tabLst/>
                <a:defRPr/>
              </a:pPr>
              <a:endParaRPr kumimoji="0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바탕체" panose="02030609000101010101" pitchFamily="17" charset="-127"/>
                <a:cs typeface="Arial"/>
                <a:sym typeface="Arial"/>
              </a:endParaRPr>
            </a:p>
          </p:txBody>
        </p:sp>
        <p:sp>
          <p:nvSpPr>
            <p:cNvPr id="83" name="Google Shape;423;p35">
              <a:extLst>
                <a:ext uri="{FF2B5EF4-FFF2-40B4-BE49-F238E27FC236}">
                  <a16:creationId xmlns:a16="http://schemas.microsoft.com/office/drawing/2014/main" id="{CA0E798C-0534-41A4-8B3D-52389A952957}"/>
                </a:ext>
              </a:extLst>
            </p:cNvPr>
            <p:cNvSpPr/>
            <p:nvPr/>
          </p:nvSpPr>
          <p:spPr>
            <a:xfrm>
              <a:off x="2041396" y="1442250"/>
              <a:ext cx="189223" cy="245280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lIns="0" tIns="45700" rIns="0" bIns="45700" anchor="ctr"/>
            <a:lstStyle/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바탕체" panose="02030609000101010101" pitchFamily="17" charset="-127"/>
                  <a:cs typeface="Arial"/>
                  <a:sym typeface="Arial"/>
                </a:rPr>
                <a:t>19</a:t>
              </a:r>
              <a:endParaRPr kumimoji="0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바탕체" panose="02030609000101010101" pitchFamily="17" charset="-127"/>
                <a:cs typeface="Arial"/>
                <a:sym typeface="Arial"/>
              </a:endParaRPr>
            </a:p>
          </p:txBody>
        </p:sp>
      </p:grpSp>
      <p:grpSp>
        <p:nvGrpSpPr>
          <p:cNvPr id="84" name="그룹 107">
            <a:extLst>
              <a:ext uri="{FF2B5EF4-FFF2-40B4-BE49-F238E27FC236}">
                <a16:creationId xmlns:a16="http://schemas.microsoft.com/office/drawing/2014/main" id="{C474BD51-67DA-4741-80F3-41152F4B53FF}"/>
              </a:ext>
            </a:extLst>
          </p:cNvPr>
          <p:cNvGrpSpPr>
            <a:grpSpLocks/>
          </p:cNvGrpSpPr>
          <p:nvPr/>
        </p:nvGrpSpPr>
        <p:grpSpPr bwMode="auto">
          <a:xfrm>
            <a:off x="48280" y="3854432"/>
            <a:ext cx="217487" cy="246063"/>
            <a:chOff x="2012774" y="1442250"/>
            <a:chExt cx="217845" cy="245280"/>
          </a:xfrm>
        </p:grpSpPr>
        <p:sp>
          <p:nvSpPr>
            <p:cNvPr id="85" name="Google Shape;2970;p125">
              <a:extLst>
                <a:ext uri="{FF2B5EF4-FFF2-40B4-BE49-F238E27FC236}">
                  <a16:creationId xmlns:a16="http://schemas.microsoft.com/office/drawing/2014/main" id="{FDAEE837-E8A8-44DE-803E-71B8AF6F7093}"/>
                </a:ext>
              </a:extLst>
            </p:cNvPr>
            <p:cNvSpPr/>
            <p:nvPr/>
          </p:nvSpPr>
          <p:spPr>
            <a:xfrm>
              <a:off x="2012774" y="1464404"/>
              <a:ext cx="200354" cy="19938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lIns="91425" tIns="45700" rIns="91425" bIns="4570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  <a:tabLst/>
                <a:defRPr/>
              </a:pPr>
              <a:endParaRPr kumimoji="0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바탕체" panose="02030609000101010101" pitchFamily="17" charset="-127"/>
                <a:cs typeface="Arial"/>
                <a:sym typeface="Arial"/>
              </a:endParaRPr>
            </a:p>
          </p:txBody>
        </p:sp>
        <p:sp>
          <p:nvSpPr>
            <p:cNvPr id="86" name="Google Shape;423;p35">
              <a:extLst>
                <a:ext uri="{FF2B5EF4-FFF2-40B4-BE49-F238E27FC236}">
                  <a16:creationId xmlns:a16="http://schemas.microsoft.com/office/drawing/2014/main" id="{683E1E54-288F-43BA-81BB-E4F2FBFE3B2A}"/>
                </a:ext>
              </a:extLst>
            </p:cNvPr>
            <p:cNvSpPr/>
            <p:nvPr/>
          </p:nvSpPr>
          <p:spPr>
            <a:xfrm>
              <a:off x="2041396" y="1442250"/>
              <a:ext cx="189223" cy="245280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lIns="0" tIns="45700" rIns="0" bIns="45700" anchor="ctr"/>
            <a:lstStyle/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바탕체" panose="02030609000101010101" pitchFamily="17" charset="-127"/>
                  <a:cs typeface="Arial"/>
                  <a:sym typeface="Arial"/>
                </a:rPr>
                <a:t>21</a:t>
              </a:r>
              <a:endParaRPr kumimoji="0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바탕체" panose="02030609000101010101" pitchFamily="17" charset="-127"/>
                <a:cs typeface="Arial"/>
                <a:sym typeface="Arial"/>
              </a:endParaRPr>
            </a:p>
          </p:txBody>
        </p:sp>
      </p:grpSp>
      <p:grpSp>
        <p:nvGrpSpPr>
          <p:cNvPr id="87" name="그룹 107">
            <a:extLst>
              <a:ext uri="{FF2B5EF4-FFF2-40B4-BE49-F238E27FC236}">
                <a16:creationId xmlns:a16="http://schemas.microsoft.com/office/drawing/2014/main" id="{EC529672-F8CA-4D48-BE18-E99A8C362AF4}"/>
              </a:ext>
            </a:extLst>
          </p:cNvPr>
          <p:cNvGrpSpPr>
            <a:grpSpLocks/>
          </p:cNvGrpSpPr>
          <p:nvPr/>
        </p:nvGrpSpPr>
        <p:grpSpPr bwMode="auto">
          <a:xfrm>
            <a:off x="4354741" y="2823695"/>
            <a:ext cx="217487" cy="246063"/>
            <a:chOff x="2012774" y="1442250"/>
            <a:chExt cx="217845" cy="245280"/>
          </a:xfrm>
        </p:grpSpPr>
        <p:sp>
          <p:nvSpPr>
            <p:cNvPr id="88" name="Google Shape;2970;p125">
              <a:extLst>
                <a:ext uri="{FF2B5EF4-FFF2-40B4-BE49-F238E27FC236}">
                  <a16:creationId xmlns:a16="http://schemas.microsoft.com/office/drawing/2014/main" id="{F991FEA3-8952-4C62-9B16-8BA39CDDBAE8}"/>
                </a:ext>
              </a:extLst>
            </p:cNvPr>
            <p:cNvSpPr/>
            <p:nvPr/>
          </p:nvSpPr>
          <p:spPr>
            <a:xfrm>
              <a:off x="2012774" y="1464404"/>
              <a:ext cx="200354" cy="19938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lIns="91425" tIns="45700" rIns="91425" bIns="4570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  <a:tabLst/>
                <a:defRPr/>
              </a:pPr>
              <a:endParaRPr kumimoji="0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바탕체" panose="02030609000101010101" pitchFamily="17" charset="-127"/>
                <a:cs typeface="Arial"/>
                <a:sym typeface="Arial"/>
              </a:endParaRPr>
            </a:p>
          </p:txBody>
        </p:sp>
        <p:sp>
          <p:nvSpPr>
            <p:cNvPr id="89" name="Google Shape;423;p35">
              <a:extLst>
                <a:ext uri="{FF2B5EF4-FFF2-40B4-BE49-F238E27FC236}">
                  <a16:creationId xmlns:a16="http://schemas.microsoft.com/office/drawing/2014/main" id="{EC6BD518-648D-48DD-A994-4B8B79489851}"/>
                </a:ext>
              </a:extLst>
            </p:cNvPr>
            <p:cNvSpPr/>
            <p:nvPr/>
          </p:nvSpPr>
          <p:spPr>
            <a:xfrm>
              <a:off x="2041396" y="1442250"/>
              <a:ext cx="189223" cy="245280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lIns="0" tIns="45700" rIns="0" bIns="45700" anchor="ctr"/>
            <a:lstStyle/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바탕체" panose="02030609000101010101" pitchFamily="17" charset="-127"/>
                  <a:cs typeface="Arial"/>
                  <a:sym typeface="Arial"/>
                </a:rPr>
                <a:t>14</a:t>
              </a:r>
              <a:endParaRPr kumimoji="0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바탕체" panose="02030609000101010101" pitchFamily="17" charset="-127"/>
                <a:cs typeface="Arial"/>
                <a:sym typeface="Arial"/>
              </a:endParaRPr>
            </a:p>
          </p:txBody>
        </p:sp>
      </p:grpSp>
      <p:grpSp>
        <p:nvGrpSpPr>
          <p:cNvPr id="90" name="그룹 107">
            <a:extLst>
              <a:ext uri="{FF2B5EF4-FFF2-40B4-BE49-F238E27FC236}">
                <a16:creationId xmlns:a16="http://schemas.microsoft.com/office/drawing/2014/main" id="{2579C5C8-79C4-41E8-B903-64D5073D17B8}"/>
              </a:ext>
            </a:extLst>
          </p:cNvPr>
          <p:cNvGrpSpPr>
            <a:grpSpLocks/>
          </p:cNvGrpSpPr>
          <p:nvPr/>
        </p:nvGrpSpPr>
        <p:grpSpPr bwMode="auto">
          <a:xfrm>
            <a:off x="4354741" y="3081379"/>
            <a:ext cx="217487" cy="246063"/>
            <a:chOff x="2012774" y="1442250"/>
            <a:chExt cx="217845" cy="245280"/>
          </a:xfrm>
        </p:grpSpPr>
        <p:sp>
          <p:nvSpPr>
            <p:cNvPr id="91" name="Google Shape;2970;p125">
              <a:extLst>
                <a:ext uri="{FF2B5EF4-FFF2-40B4-BE49-F238E27FC236}">
                  <a16:creationId xmlns:a16="http://schemas.microsoft.com/office/drawing/2014/main" id="{9C30605D-0B87-4A07-9DEC-0788CE70623E}"/>
                </a:ext>
              </a:extLst>
            </p:cNvPr>
            <p:cNvSpPr/>
            <p:nvPr/>
          </p:nvSpPr>
          <p:spPr>
            <a:xfrm>
              <a:off x="2012774" y="1464404"/>
              <a:ext cx="200354" cy="19938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lIns="91425" tIns="45700" rIns="91425" bIns="4570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  <a:tabLst/>
                <a:defRPr/>
              </a:pPr>
              <a:endParaRPr kumimoji="0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바탕체" panose="02030609000101010101" pitchFamily="17" charset="-127"/>
                <a:cs typeface="Arial"/>
                <a:sym typeface="Arial"/>
              </a:endParaRPr>
            </a:p>
          </p:txBody>
        </p:sp>
        <p:sp>
          <p:nvSpPr>
            <p:cNvPr id="92" name="Google Shape;423;p35">
              <a:extLst>
                <a:ext uri="{FF2B5EF4-FFF2-40B4-BE49-F238E27FC236}">
                  <a16:creationId xmlns:a16="http://schemas.microsoft.com/office/drawing/2014/main" id="{D6063AAC-4161-4DCB-9D5C-C82397D62FE8}"/>
                </a:ext>
              </a:extLst>
            </p:cNvPr>
            <p:cNvSpPr/>
            <p:nvPr/>
          </p:nvSpPr>
          <p:spPr>
            <a:xfrm>
              <a:off x="2041396" y="1442250"/>
              <a:ext cx="189223" cy="245280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lIns="0" tIns="45700" rIns="0" bIns="45700" anchor="ctr"/>
            <a:lstStyle/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바탕체" panose="02030609000101010101" pitchFamily="17" charset="-127"/>
                  <a:cs typeface="Arial"/>
                  <a:sym typeface="Arial"/>
                </a:rPr>
                <a:t>16</a:t>
              </a:r>
              <a:endParaRPr kumimoji="0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바탕체" panose="02030609000101010101" pitchFamily="17" charset="-127"/>
                <a:cs typeface="Arial"/>
                <a:sym typeface="Arial"/>
              </a:endParaRPr>
            </a:p>
          </p:txBody>
        </p:sp>
      </p:grpSp>
      <p:grpSp>
        <p:nvGrpSpPr>
          <p:cNvPr id="93" name="그룹 107">
            <a:extLst>
              <a:ext uri="{FF2B5EF4-FFF2-40B4-BE49-F238E27FC236}">
                <a16:creationId xmlns:a16="http://schemas.microsoft.com/office/drawing/2014/main" id="{88129004-0297-4C07-9698-6B50710DA128}"/>
              </a:ext>
            </a:extLst>
          </p:cNvPr>
          <p:cNvGrpSpPr>
            <a:grpSpLocks/>
          </p:cNvGrpSpPr>
          <p:nvPr/>
        </p:nvGrpSpPr>
        <p:grpSpPr bwMode="auto">
          <a:xfrm>
            <a:off x="4354741" y="3339063"/>
            <a:ext cx="217487" cy="246063"/>
            <a:chOff x="2012774" y="1442250"/>
            <a:chExt cx="217845" cy="245280"/>
          </a:xfrm>
        </p:grpSpPr>
        <p:sp>
          <p:nvSpPr>
            <p:cNvPr id="94" name="Google Shape;2970;p125">
              <a:extLst>
                <a:ext uri="{FF2B5EF4-FFF2-40B4-BE49-F238E27FC236}">
                  <a16:creationId xmlns:a16="http://schemas.microsoft.com/office/drawing/2014/main" id="{8D821EA0-2502-4B81-8235-E3145AD71368}"/>
                </a:ext>
              </a:extLst>
            </p:cNvPr>
            <p:cNvSpPr/>
            <p:nvPr/>
          </p:nvSpPr>
          <p:spPr>
            <a:xfrm>
              <a:off x="2012774" y="1464404"/>
              <a:ext cx="200354" cy="19938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lIns="91425" tIns="45700" rIns="91425" bIns="4570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  <a:tabLst/>
                <a:defRPr/>
              </a:pPr>
              <a:endParaRPr kumimoji="0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바탕체" panose="02030609000101010101" pitchFamily="17" charset="-127"/>
                <a:cs typeface="Arial"/>
                <a:sym typeface="Arial"/>
              </a:endParaRPr>
            </a:p>
          </p:txBody>
        </p:sp>
        <p:sp>
          <p:nvSpPr>
            <p:cNvPr id="95" name="Google Shape;423;p35">
              <a:extLst>
                <a:ext uri="{FF2B5EF4-FFF2-40B4-BE49-F238E27FC236}">
                  <a16:creationId xmlns:a16="http://schemas.microsoft.com/office/drawing/2014/main" id="{347D7C1A-3FC1-4198-AEA5-16F298FDCAAC}"/>
                </a:ext>
              </a:extLst>
            </p:cNvPr>
            <p:cNvSpPr/>
            <p:nvPr/>
          </p:nvSpPr>
          <p:spPr>
            <a:xfrm>
              <a:off x="2041396" y="1442250"/>
              <a:ext cx="189223" cy="245280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lIns="0" tIns="45700" rIns="0" bIns="45700" anchor="ctr"/>
            <a:lstStyle/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바탕체" panose="02030609000101010101" pitchFamily="17" charset="-127"/>
                  <a:cs typeface="Arial"/>
                  <a:sym typeface="Arial"/>
                </a:rPr>
                <a:t>18</a:t>
              </a:r>
              <a:endParaRPr kumimoji="0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바탕체" panose="02030609000101010101" pitchFamily="17" charset="-127"/>
                <a:cs typeface="Arial"/>
                <a:sym typeface="Arial"/>
              </a:endParaRPr>
            </a:p>
          </p:txBody>
        </p:sp>
      </p:grpSp>
      <p:grpSp>
        <p:nvGrpSpPr>
          <p:cNvPr id="96" name="그룹 107">
            <a:extLst>
              <a:ext uri="{FF2B5EF4-FFF2-40B4-BE49-F238E27FC236}">
                <a16:creationId xmlns:a16="http://schemas.microsoft.com/office/drawing/2014/main" id="{54A869E5-ECE2-4E4C-A73E-789DAADA53B0}"/>
              </a:ext>
            </a:extLst>
          </p:cNvPr>
          <p:cNvGrpSpPr>
            <a:grpSpLocks/>
          </p:cNvGrpSpPr>
          <p:nvPr/>
        </p:nvGrpSpPr>
        <p:grpSpPr bwMode="auto">
          <a:xfrm>
            <a:off x="4354741" y="3596747"/>
            <a:ext cx="217487" cy="246063"/>
            <a:chOff x="2012774" y="1442250"/>
            <a:chExt cx="217845" cy="245280"/>
          </a:xfrm>
        </p:grpSpPr>
        <p:sp>
          <p:nvSpPr>
            <p:cNvPr id="97" name="Google Shape;2970;p125">
              <a:extLst>
                <a:ext uri="{FF2B5EF4-FFF2-40B4-BE49-F238E27FC236}">
                  <a16:creationId xmlns:a16="http://schemas.microsoft.com/office/drawing/2014/main" id="{9D756ECC-9E95-4CDF-ABF0-47EAB352ACFA}"/>
                </a:ext>
              </a:extLst>
            </p:cNvPr>
            <p:cNvSpPr/>
            <p:nvPr/>
          </p:nvSpPr>
          <p:spPr>
            <a:xfrm>
              <a:off x="2012774" y="1464404"/>
              <a:ext cx="200354" cy="19938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lIns="91425" tIns="45700" rIns="91425" bIns="4570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  <a:tabLst/>
                <a:defRPr/>
              </a:pPr>
              <a:endParaRPr kumimoji="0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바탕체" panose="02030609000101010101" pitchFamily="17" charset="-127"/>
                <a:cs typeface="Arial"/>
                <a:sym typeface="Arial"/>
              </a:endParaRPr>
            </a:p>
          </p:txBody>
        </p:sp>
        <p:sp>
          <p:nvSpPr>
            <p:cNvPr id="98" name="Google Shape;423;p35">
              <a:extLst>
                <a:ext uri="{FF2B5EF4-FFF2-40B4-BE49-F238E27FC236}">
                  <a16:creationId xmlns:a16="http://schemas.microsoft.com/office/drawing/2014/main" id="{84750F0D-28C1-415B-BA97-25C1C934F2FC}"/>
                </a:ext>
              </a:extLst>
            </p:cNvPr>
            <p:cNvSpPr/>
            <p:nvPr/>
          </p:nvSpPr>
          <p:spPr>
            <a:xfrm>
              <a:off x="2041396" y="1442250"/>
              <a:ext cx="189223" cy="245280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lIns="0" tIns="45700" rIns="0" bIns="45700" anchor="ctr"/>
            <a:lstStyle/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바탕체" panose="02030609000101010101" pitchFamily="17" charset="-127"/>
                  <a:cs typeface="Arial"/>
                  <a:sym typeface="Arial"/>
                </a:rPr>
                <a:t>20</a:t>
              </a:r>
              <a:endParaRPr kumimoji="0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바탕체" panose="02030609000101010101" pitchFamily="17" charset="-127"/>
                <a:cs typeface="Arial"/>
                <a:sym typeface="Arial"/>
              </a:endParaRPr>
            </a:p>
          </p:txBody>
        </p:sp>
      </p:grpSp>
      <p:grpSp>
        <p:nvGrpSpPr>
          <p:cNvPr id="99" name="그룹 107">
            <a:extLst>
              <a:ext uri="{FF2B5EF4-FFF2-40B4-BE49-F238E27FC236}">
                <a16:creationId xmlns:a16="http://schemas.microsoft.com/office/drawing/2014/main" id="{F776A5F1-2CDC-41BB-B8F8-1AB475076D3B}"/>
              </a:ext>
            </a:extLst>
          </p:cNvPr>
          <p:cNvGrpSpPr>
            <a:grpSpLocks/>
          </p:cNvGrpSpPr>
          <p:nvPr/>
        </p:nvGrpSpPr>
        <p:grpSpPr bwMode="auto">
          <a:xfrm>
            <a:off x="4354741" y="3854432"/>
            <a:ext cx="217487" cy="246063"/>
            <a:chOff x="2012774" y="1442250"/>
            <a:chExt cx="217845" cy="245280"/>
          </a:xfrm>
        </p:grpSpPr>
        <p:sp>
          <p:nvSpPr>
            <p:cNvPr id="100" name="Google Shape;2970;p125">
              <a:extLst>
                <a:ext uri="{FF2B5EF4-FFF2-40B4-BE49-F238E27FC236}">
                  <a16:creationId xmlns:a16="http://schemas.microsoft.com/office/drawing/2014/main" id="{B85C412E-2263-4F5B-9D3A-9DAEE37BB348}"/>
                </a:ext>
              </a:extLst>
            </p:cNvPr>
            <p:cNvSpPr/>
            <p:nvPr/>
          </p:nvSpPr>
          <p:spPr>
            <a:xfrm>
              <a:off x="2012774" y="1464404"/>
              <a:ext cx="200354" cy="19938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lIns="91425" tIns="45700" rIns="91425" bIns="4570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  <a:tabLst/>
                <a:defRPr/>
              </a:pPr>
              <a:endParaRPr kumimoji="0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바탕체" panose="02030609000101010101" pitchFamily="17" charset="-127"/>
                <a:cs typeface="Arial"/>
                <a:sym typeface="Arial"/>
              </a:endParaRPr>
            </a:p>
          </p:txBody>
        </p:sp>
        <p:sp>
          <p:nvSpPr>
            <p:cNvPr id="101" name="Google Shape;423;p35">
              <a:extLst>
                <a:ext uri="{FF2B5EF4-FFF2-40B4-BE49-F238E27FC236}">
                  <a16:creationId xmlns:a16="http://schemas.microsoft.com/office/drawing/2014/main" id="{4A3A7CEA-5E9C-4FE4-9FEB-7AFEEAAFC637}"/>
                </a:ext>
              </a:extLst>
            </p:cNvPr>
            <p:cNvSpPr/>
            <p:nvPr/>
          </p:nvSpPr>
          <p:spPr>
            <a:xfrm>
              <a:off x="2041396" y="1442250"/>
              <a:ext cx="189223" cy="245280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lIns="0" tIns="45700" rIns="0" bIns="45700" anchor="ctr"/>
            <a:lstStyle/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바탕체" panose="02030609000101010101" pitchFamily="17" charset="-127"/>
                  <a:cs typeface="Arial"/>
                  <a:sym typeface="Arial"/>
                </a:rPr>
                <a:t>22</a:t>
              </a:r>
              <a:endParaRPr kumimoji="0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바탕체" panose="02030609000101010101" pitchFamily="17" charset="-127"/>
                <a:cs typeface="Arial"/>
                <a:sym typeface="Arial"/>
              </a:endParaRPr>
            </a:p>
          </p:txBody>
        </p:sp>
      </p:grpSp>
      <p:graphicFrame>
        <p:nvGraphicFramePr>
          <p:cNvPr id="102" name="표 101">
            <a:extLst>
              <a:ext uri="{FF2B5EF4-FFF2-40B4-BE49-F238E27FC236}">
                <a16:creationId xmlns:a16="http://schemas.microsoft.com/office/drawing/2014/main" id="{6BFCD085-EEBA-4A65-B8F1-0CA003E07B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0296906"/>
              </p:ext>
            </p:extLst>
          </p:nvPr>
        </p:nvGraphicFramePr>
        <p:xfrm>
          <a:off x="33788" y="4285706"/>
          <a:ext cx="1378478" cy="1825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92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92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8256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b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콘텐츠 정보</a:t>
                      </a:r>
                    </a:p>
                  </a:txBody>
                  <a:tcPr marL="22345" marR="22345" marT="20320" marB="203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b="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카테고리 정보   </a:t>
                      </a:r>
                      <a:endParaRPr lang="en-US" altLang="ko-KR" sz="600" b="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22345" marR="22345" marT="20320" marB="203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03" name="표 102">
            <a:extLst>
              <a:ext uri="{FF2B5EF4-FFF2-40B4-BE49-F238E27FC236}">
                <a16:creationId xmlns:a16="http://schemas.microsoft.com/office/drawing/2014/main" id="{FDBB297A-D09E-46E4-BF1E-C9032F465B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4498536"/>
              </p:ext>
            </p:extLst>
          </p:nvPr>
        </p:nvGraphicFramePr>
        <p:xfrm>
          <a:off x="30692" y="4477793"/>
          <a:ext cx="8530682" cy="20696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8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805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015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7472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587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NCS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적용여부</a:t>
                      </a:r>
                    </a:p>
                  </a:txBody>
                  <a:tcPr marL="62452" marR="62452" marT="45719" marB="45719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8197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N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2452" marR="62452" marT="45719" marB="45719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대분류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/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코드</a:t>
                      </a:r>
                    </a:p>
                  </a:txBody>
                  <a:tcPr marL="62452" marR="62452" marT="45719" marB="45719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8197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정보통신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/ 20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2452" marR="62452" marT="45719" marB="45719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87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중분류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/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코드</a:t>
                      </a:r>
                    </a:p>
                  </a:txBody>
                  <a:tcPr marL="62452" marR="62452" marT="45719" marB="45719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8197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정보기술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/ 01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2452" marR="62452" marT="45719" marB="45719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소분류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/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코드</a:t>
                      </a:r>
                    </a:p>
                  </a:txBody>
                  <a:tcPr marL="62452" marR="62452" marT="45719" marB="45719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8197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인공지능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/ 07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2452" marR="62452" marT="45719" marB="45719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350499"/>
                  </a:ext>
                </a:extLst>
              </a:tr>
              <a:tr h="2587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세분류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/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코드</a:t>
                      </a:r>
                    </a:p>
                  </a:txBody>
                  <a:tcPr marL="62452" marR="62452" marT="45719" marB="45719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8197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인공지능모델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/ 03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2452" marR="62452" marT="45719" marB="45719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능력단위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/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코드</a:t>
                      </a:r>
                    </a:p>
                  </a:txBody>
                  <a:tcPr marL="62452" marR="62452" marT="45719" marB="45719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8197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인공지능모델학습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/ 06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2452" marR="62452" marT="45719" marB="45719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8641652"/>
                  </a:ext>
                </a:extLst>
              </a:tr>
              <a:tr h="2587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능력단위 분류번호</a:t>
                      </a:r>
                    </a:p>
                  </a:txBody>
                  <a:tcPr marL="62452" marR="62452" marT="45719" marB="45719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8197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2001070306_19v1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2452" marR="62452" marT="45719" marB="45719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NCS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수준</a:t>
                      </a:r>
                    </a:p>
                  </a:txBody>
                  <a:tcPr marL="62452" marR="62452" marT="45719" marB="45719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8197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5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2452" marR="62452" marT="45719" marB="45719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66675978"/>
                  </a:ext>
                </a:extLst>
              </a:tr>
              <a:tr h="2587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디지털 역량여부</a:t>
                      </a:r>
                    </a:p>
                  </a:txBody>
                  <a:tcPr marL="62452" marR="62452" marT="45719" marB="45719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8197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N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2452" marR="62452" marT="45719" marB="45719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차 산업혁명 여부</a:t>
                      </a:r>
                    </a:p>
                  </a:txBody>
                  <a:tcPr marL="62452" marR="62452" marT="45719" marB="45719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8197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Y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2452" marR="62452" marT="45719" marB="45719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7605675"/>
                  </a:ext>
                </a:extLst>
              </a:tr>
              <a:tr h="25870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디지털 신기술 여부</a:t>
                      </a:r>
                    </a:p>
                  </a:txBody>
                  <a:tcPr marL="62452" marR="62452" marT="45719" marB="45719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8197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Y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2452" marR="62452" marT="45719" marB="45719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디지털 신기술 수준</a:t>
                      </a:r>
                    </a:p>
                  </a:txBody>
                  <a:tcPr marL="62452" marR="62452" marT="45719" marB="45719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8197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중급</a:t>
                      </a:r>
                    </a:p>
                  </a:txBody>
                  <a:tcPr marL="62452" marR="62452" marT="45719" marB="45719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60146755"/>
                  </a:ext>
                </a:extLst>
              </a:tr>
              <a:tr h="2587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keco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코드</a:t>
                      </a:r>
                    </a:p>
                  </a:txBody>
                  <a:tcPr marL="62452" marR="62452" marT="45719" marB="45719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8197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없음</a:t>
                      </a:r>
                    </a:p>
                  </a:txBody>
                  <a:tcPr marL="62452" marR="62452" marT="45719" marB="45719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keco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직업명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2452" marR="62452" marT="45719" marB="45719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8197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없음</a:t>
                      </a:r>
                    </a:p>
                  </a:txBody>
                  <a:tcPr marL="62452" marR="62452" marT="45719" marB="45719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4388126"/>
                  </a:ext>
                </a:extLst>
              </a:tr>
              <a:tr h="2587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e-</a:t>
                      </a:r>
                      <a:r>
                        <a:rPr lang="en-US" altLang="ko-KR" sz="8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simsa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용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NCS 8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자리</a:t>
                      </a:r>
                    </a:p>
                  </a:txBody>
                  <a:tcPr marL="62452" marR="62452" marT="45719" marB="45719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8197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20010703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2452" marR="62452" marT="45719" marB="45719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2452" marR="62452" marT="45719" marB="45719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8197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2452" marR="62452" marT="45719" marB="45719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4062915"/>
                  </a:ext>
                </a:extLst>
              </a:tr>
            </a:tbl>
          </a:graphicData>
        </a:graphic>
      </p:graphicFrame>
      <p:grpSp>
        <p:nvGrpSpPr>
          <p:cNvPr id="113" name="그룹 107">
            <a:extLst>
              <a:ext uri="{FF2B5EF4-FFF2-40B4-BE49-F238E27FC236}">
                <a16:creationId xmlns:a16="http://schemas.microsoft.com/office/drawing/2014/main" id="{CC4E8BAF-D856-40E7-9108-8BFF4469C5DF}"/>
              </a:ext>
            </a:extLst>
          </p:cNvPr>
          <p:cNvGrpSpPr>
            <a:grpSpLocks/>
          </p:cNvGrpSpPr>
          <p:nvPr/>
        </p:nvGrpSpPr>
        <p:grpSpPr bwMode="auto">
          <a:xfrm>
            <a:off x="11047" y="5516468"/>
            <a:ext cx="217487" cy="246063"/>
            <a:chOff x="2012774" y="1442250"/>
            <a:chExt cx="217845" cy="245280"/>
          </a:xfrm>
        </p:grpSpPr>
        <p:sp>
          <p:nvSpPr>
            <p:cNvPr id="114" name="Google Shape;2970;p125">
              <a:extLst>
                <a:ext uri="{FF2B5EF4-FFF2-40B4-BE49-F238E27FC236}">
                  <a16:creationId xmlns:a16="http://schemas.microsoft.com/office/drawing/2014/main" id="{3D5DB512-DF22-4F94-9B93-984E1923CD2F}"/>
                </a:ext>
              </a:extLst>
            </p:cNvPr>
            <p:cNvSpPr/>
            <p:nvPr/>
          </p:nvSpPr>
          <p:spPr>
            <a:xfrm>
              <a:off x="2012774" y="1464404"/>
              <a:ext cx="200354" cy="19938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lIns="91425" tIns="45700" rIns="91425" bIns="4570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  <a:tabLst/>
                <a:defRPr/>
              </a:pPr>
              <a:endParaRPr kumimoji="0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바탕체" panose="02030609000101010101" pitchFamily="17" charset="-127"/>
                <a:cs typeface="Arial"/>
                <a:sym typeface="Arial"/>
              </a:endParaRPr>
            </a:p>
          </p:txBody>
        </p:sp>
        <p:sp>
          <p:nvSpPr>
            <p:cNvPr id="115" name="Google Shape;423;p35">
              <a:extLst>
                <a:ext uri="{FF2B5EF4-FFF2-40B4-BE49-F238E27FC236}">
                  <a16:creationId xmlns:a16="http://schemas.microsoft.com/office/drawing/2014/main" id="{4B67977F-2186-4591-A3C6-BAA2F5689D3F}"/>
                </a:ext>
              </a:extLst>
            </p:cNvPr>
            <p:cNvSpPr/>
            <p:nvPr/>
          </p:nvSpPr>
          <p:spPr>
            <a:xfrm>
              <a:off x="2041396" y="1442250"/>
              <a:ext cx="189223" cy="245280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lIns="0" tIns="45700" rIns="0" bIns="45700" anchor="ctr"/>
            <a:lstStyle/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바탕체" panose="02030609000101010101" pitchFamily="17" charset="-127"/>
                  <a:cs typeface="Arial"/>
                  <a:sym typeface="Arial"/>
                </a:rPr>
                <a:t>31</a:t>
              </a:r>
              <a:endParaRPr kumimoji="0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바탕체" panose="02030609000101010101" pitchFamily="17" charset="-127"/>
                <a:cs typeface="Arial"/>
                <a:sym typeface="Arial"/>
              </a:endParaRPr>
            </a:p>
          </p:txBody>
        </p:sp>
      </p:grpSp>
      <p:grpSp>
        <p:nvGrpSpPr>
          <p:cNvPr id="116" name="그룹 107">
            <a:extLst>
              <a:ext uri="{FF2B5EF4-FFF2-40B4-BE49-F238E27FC236}">
                <a16:creationId xmlns:a16="http://schemas.microsoft.com/office/drawing/2014/main" id="{D8EAD5AE-D7F7-4187-A85D-F02C566B183A}"/>
              </a:ext>
            </a:extLst>
          </p:cNvPr>
          <p:cNvGrpSpPr>
            <a:grpSpLocks/>
          </p:cNvGrpSpPr>
          <p:nvPr/>
        </p:nvGrpSpPr>
        <p:grpSpPr bwMode="auto">
          <a:xfrm>
            <a:off x="11047" y="5765992"/>
            <a:ext cx="217487" cy="246063"/>
            <a:chOff x="2012774" y="1442250"/>
            <a:chExt cx="217845" cy="245280"/>
          </a:xfrm>
        </p:grpSpPr>
        <p:sp>
          <p:nvSpPr>
            <p:cNvPr id="117" name="Google Shape;2970;p125">
              <a:extLst>
                <a:ext uri="{FF2B5EF4-FFF2-40B4-BE49-F238E27FC236}">
                  <a16:creationId xmlns:a16="http://schemas.microsoft.com/office/drawing/2014/main" id="{4EC8E709-372E-4711-A7B0-A36B1C996497}"/>
                </a:ext>
              </a:extLst>
            </p:cNvPr>
            <p:cNvSpPr/>
            <p:nvPr/>
          </p:nvSpPr>
          <p:spPr>
            <a:xfrm>
              <a:off x="2012774" y="1464404"/>
              <a:ext cx="200354" cy="19938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lIns="91425" tIns="45700" rIns="91425" bIns="4570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  <a:tabLst/>
                <a:defRPr/>
              </a:pPr>
              <a:endParaRPr kumimoji="0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바탕체" panose="02030609000101010101" pitchFamily="17" charset="-127"/>
                <a:cs typeface="Arial"/>
                <a:sym typeface="Arial"/>
              </a:endParaRPr>
            </a:p>
          </p:txBody>
        </p:sp>
        <p:sp>
          <p:nvSpPr>
            <p:cNvPr id="118" name="Google Shape;423;p35">
              <a:extLst>
                <a:ext uri="{FF2B5EF4-FFF2-40B4-BE49-F238E27FC236}">
                  <a16:creationId xmlns:a16="http://schemas.microsoft.com/office/drawing/2014/main" id="{4508AFF3-B2AB-4CD5-BBFD-4EABFA72E914}"/>
                </a:ext>
              </a:extLst>
            </p:cNvPr>
            <p:cNvSpPr/>
            <p:nvPr/>
          </p:nvSpPr>
          <p:spPr>
            <a:xfrm>
              <a:off x="2041396" y="1442250"/>
              <a:ext cx="189223" cy="245280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lIns="0" tIns="45700" rIns="0" bIns="45700" anchor="ctr"/>
            <a:lstStyle/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바탕체" panose="02030609000101010101" pitchFamily="17" charset="-127"/>
                  <a:cs typeface="Arial"/>
                  <a:sym typeface="Arial"/>
                </a:rPr>
                <a:t>33</a:t>
              </a:r>
              <a:endParaRPr kumimoji="0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바탕체" panose="02030609000101010101" pitchFamily="17" charset="-127"/>
                <a:cs typeface="Arial"/>
                <a:sym typeface="Arial"/>
              </a:endParaRPr>
            </a:p>
          </p:txBody>
        </p:sp>
      </p:grpSp>
      <p:grpSp>
        <p:nvGrpSpPr>
          <p:cNvPr id="119" name="그룹 107">
            <a:extLst>
              <a:ext uri="{FF2B5EF4-FFF2-40B4-BE49-F238E27FC236}">
                <a16:creationId xmlns:a16="http://schemas.microsoft.com/office/drawing/2014/main" id="{8EEA0FBD-D400-4CD2-9EE2-79F9EDD1179D}"/>
              </a:ext>
            </a:extLst>
          </p:cNvPr>
          <p:cNvGrpSpPr>
            <a:grpSpLocks/>
          </p:cNvGrpSpPr>
          <p:nvPr/>
        </p:nvGrpSpPr>
        <p:grpSpPr bwMode="auto">
          <a:xfrm>
            <a:off x="11047" y="6265039"/>
            <a:ext cx="217487" cy="246063"/>
            <a:chOff x="2012774" y="1442250"/>
            <a:chExt cx="217845" cy="245280"/>
          </a:xfrm>
        </p:grpSpPr>
        <p:sp>
          <p:nvSpPr>
            <p:cNvPr id="120" name="Google Shape;2970;p125">
              <a:extLst>
                <a:ext uri="{FF2B5EF4-FFF2-40B4-BE49-F238E27FC236}">
                  <a16:creationId xmlns:a16="http://schemas.microsoft.com/office/drawing/2014/main" id="{2C288CC0-8B0F-4242-AF38-81CA12DC5D90}"/>
                </a:ext>
              </a:extLst>
            </p:cNvPr>
            <p:cNvSpPr/>
            <p:nvPr/>
          </p:nvSpPr>
          <p:spPr>
            <a:xfrm>
              <a:off x="2012774" y="1464404"/>
              <a:ext cx="200354" cy="19938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lIns="91425" tIns="45700" rIns="91425" bIns="4570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  <a:tabLst/>
                <a:defRPr/>
              </a:pPr>
              <a:endParaRPr kumimoji="0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바탕체" panose="02030609000101010101" pitchFamily="17" charset="-127"/>
                <a:cs typeface="Arial"/>
                <a:sym typeface="Arial"/>
              </a:endParaRPr>
            </a:p>
          </p:txBody>
        </p:sp>
        <p:sp>
          <p:nvSpPr>
            <p:cNvPr id="121" name="Google Shape;423;p35">
              <a:extLst>
                <a:ext uri="{FF2B5EF4-FFF2-40B4-BE49-F238E27FC236}">
                  <a16:creationId xmlns:a16="http://schemas.microsoft.com/office/drawing/2014/main" id="{748C0563-6C91-415D-9BB6-24E191D645F1}"/>
                </a:ext>
              </a:extLst>
            </p:cNvPr>
            <p:cNvSpPr/>
            <p:nvPr/>
          </p:nvSpPr>
          <p:spPr>
            <a:xfrm>
              <a:off x="2041396" y="1442250"/>
              <a:ext cx="189223" cy="245280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lIns="0" tIns="45700" rIns="0" bIns="45700" anchor="ctr"/>
            <a:lstStyle/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바탕체" panose="02030609000101010101" pitchFamily="17" charset="-127"/>
                  <a:cs typeface="Arial"/>
                  <a:sym typeface="Arial"/>
                </a:rPr>
                <a:t>37</a:t>
              </a:r>
              <a:endParaRPr kumimoji="0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바탕체" panose="02030609000101010101" pitchFamily="17" charset="-127"/>
                <a:cs typeface="Arial"/>
                <a:sym typeface="Arial"/>
              </a:endParaRPr>
            </a:p>
          </p:txBody>
        </p:sp>
      </p:grpSp>
      <p:grpSp>
        <p:nvGrpSpPr>
          <p:cNvPr id="134" name="그룹 107">
            <a:extLst>
              <a:ext uri="{FF2B5EF4-FFF2-40B4-BE49-F238E27FC236}">
                <a16:creationId xmlns:a16="http://schemas.microsoft.com/office/drawing/2014/main" id="{697A419E-42B1-48BB-83B7-10AF679CA262}"/>
              </a:ext>
            </a:extLst>
          </p:cNvPr>
          <p:cNvGrpSpPr>
            <a:grpSpLocks/>
          </p:cNvGrpSpPr>
          <p:nvPr/>
        </p:nvGrpSpPr>
        <p:grpSpPr bwMode="auto">
          <a:xfrm>
            <a:off x="11047" y="4518372"/>
            <a:ext cx="217487" cy="246063"/>
            <a:chOff x="2012774" y="1442250"/>
            <a:chExt cx="217845" cy="245280"/>
          </a:xfrm>
        </p:grpSpPr>
        <p:sp>
          <p:nvSpPr>
            <p:cNvPr id="135" name="Google Shape;2970;p125">
              <a:extLst>
                <a:ext uri="{FF2B5EF4-FFF2-40B4-BE49-F238E27FC236}">
                  <a16:creationId xmlns:a16="http://schemas.microsoft.com/office/drawing/2014/main" id="{41D6027C-9339-4724-87CA-014D46CB9514}"/>
                </a:ext>
              </a:extLst>
            </p:cNvPr>
            <p:cNvSpPr/>
            <p:nvPr/>
          </p:nvSpPr>
          <p:spPr>
            <a:xfrm>
              <a:off x="2012774" y="1464404"/>
              <a:ext cx="200354" cy="19938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lIns="91425" tIns="45700" rIns="91425" bIns="4570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  <a:tabLst/>
                <a:defRPr/>
              </a:pPr>
              <a:endParaRPr kumimoji="0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바탕체" panose="02030609000101010101" pitchFamily="17" charset="-127"/>
                <a:cs typeface="Arial"/>
                <a:sym typeface="Arial"/>
              </a:endParaRPr>
            </a:p>
          </p:txBody>
        </p:sp>
        <p:sp>
          <p:nvSpPr>
            <p:cNvPr id="136" name="Google Shape;423;p35">
              <a:extLst>
                <a:ext uri="{FF2B5EF4-FFF2-40B4-BE49-F238E27FC236}">
                  <a16:creationId xmlns:a16="http://schemas.microsoft.com/office/drawing/2014/main" id="{297C8716-D4F5-47A2-8248-B1DA617C9ADA}"/>
                </a:ext>
              </a:extLst>
            </p:cNvPr>
            <p:cNvSpPr/>
            <p:nvPr/>
          </p:nvSpPr>
          <p:spPr>
            <a:xfrm>
              <a:off x="2041396" y="1442250"/>
              <a:ext cx="189223" cy="245280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lIns="0" tIns="45700" rIns="0" bIns="45700" anchor="ctr"/>
            <a:lstStyle/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바탕체" panose="02030609000101010101" pitchFamily="17" charset="-127"/>
                  <a:cs typeface="Arial"/>
                  <a:sym typeface="Arial"/>
                </a:rPr>
                <a:t>23</a:t>
              </a:r>
              <a:endParaRPr kumimoji="0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바탕체" panose="02030609000101010101" pitchFamily="17" charset="-127"/>
                <a:cs typeface="Arial"/>
                <a:sym typeface="Arial"/>
              </a:endParaRPr>
            </a:p>
          </p:txBody>
        </p:sp>
      </p:grpSp>
      <p:grpSp>
        <p:nvGrpSpPr>
          <p:cNvPr id="137" name="그룹 107">
            <a:extLst>
              <a:ext uri="{FF2B5EF4-FFF2-40B4-BE49-F238E27FC236}">
                <a16:creationId xmlns:a16="http://schemas.microsoft.com/office/drawing/2014/main" id="{ACBC1FA2-BF8B-489C-BE60-DCE655F37850}"/>
              </a:ext>
            </a:extLst>
          </p:cNvPr>
          <p:cNvGrpSpPr>
            <a:grpSpLocks/>
          </p:cNvGrpSpPr>
          <p:nvPr/>
        </p:nvGrpSpPr>
        <p:grpSpPr bwMode="auto">
          <a:xfrm>
            <a:off x="11047" y="4767896"/>
            <a:ext cx="217487" cy="246063"/>
            <a:chOff x="2012774" y="1442250"/>
            <a:chExt cx="217845" cy="245280"/>
          </a:xfrm>
        </p:grpSpPr>
        <p:sp>
          <p:nvSpPr>
            <p:cNvPr id="138" name="Google Shape;2970;p125">
              <a:extLst>
                <a:ext uri="{FF2B5EF4-FFF2-40B4-BE49-F238E27FC236}">
                  <a16:creationId xmlns:a16="http://schemas.microsoft.com/office/drawing/2014/main" id="{15B5FC78-4324-4B1E-AFE2-34BE7A1F79DC}"/>
                </a:ext>
              </a:extLst>
            </p:cNvPr>
            <p:cNvSpPr/>
            <p:nvPr/>
          </p:nvSpPr>
          <p:spPr>
            <a:xfrm>
              <a:off x="2012774" y="1464404"/>
              <a:ext cx="200354" cy="19938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lIns="91425" tIns="45700" rIns="91425" bIns="4570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  <a:tabLst/>
                <a:defRPr/>
              </a:pPr>
              <a:endParaRPr kumimoji="0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바탕체" panose="02030609000101010101" pitchFamily="17" charset="-127"/>
                <a:cs typeface="Arial"/>
                <a:sym typeface="Arial"/>
              </a:endParaRPr>
            </a:p>
          </p:txBody>
        </p:sp>
        <p:sp>
          <p:nvSpPr>
            <p:cNvPr id="139" name="Google Shape;423;p35">
              <a:extLst>
                <a:ext uri="{FF2B5EF4-FFF2-40B4-BE49-F238E27FC236}">
                  <a16:creationId xmlns:a16="http://schemas.microsoft.com/office/drawing/2014/main" id="{9B74D74C-5A80-494A-A280-99BEF93EB2C3}"/>
                </a:ext>
              </a:extLst>
            </p:cNvPr>
            <p:cNvSpPr/>
            <p:nvPr/>
          </p:nvSpPr>
          <p:spPr>
            <a:xfrm>
              <a:off x="2041396" y="1442250"/>
              <a:ext cx="189223" cy="245280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lIns="0" tIns="45700" rIns="0" bIns="45700" anchor="ctr"/>
            <a:lstStyle/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바탕체" panose="02030609000101010101" pitchFamily="17" charset="-127"/>
                  <a:cs typeface="Arial"/>
                  <a:sym typeface="Arial"/>
                </a:rPr>
                <a:t>25</a:t>
              </a:r>
              <a:endParaRPr kumimoji="0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바탕체" panose="02030609000101010101" pitchFamily="17" charset="-127"/>
                <a:cs typeface="Arial"/>
                <a:sym typeface="Arial"/>
              </a:endParaRPr>
            </a:p>
          </p:txBody>
        </p:sp>
      </p:grpSp>
      <p:grpSp>
        <p:nvGrpSpPr>
          <p:cNvPr id="140" name="그룹 107">
            <a:extLst>
              <a:ext uri="{FF2B5EF4-FFF2-40B4-BE49-F238E27FC236}">
                <a16:creationId xmlns:a16="http://schemas.microsoft.com/office/drawing/2014/main" id="{1B008EA4-4F35-4089-86C8-26354C8E25F0}"/>
              </a:ext>
            </a:extLst>
          </p:cNvPr>
          <p:cNvGrpSpPr>
            <a:grpSpLocks/>
          </p:cNvGrpSpPr>
          <p:nvPr/>
        </p:nvGrpSpPr>
        <p:grpSpPr bwMode="auto">
          <a:xfrm>
            <a:off x="11047" y="5017420"/>
            <a:ext cx="217487" cy="246063"/>
            <a:chOff x="2012774" y="1442250"/>
            <a:chExt cx="217845" cy="245280"/>
          </a:xfrm>
        </p:grpSpPr>
        <p:sp>
          <p:nvSpPr>
            <p:cNvPr id="141" name="Google Shape;2970;p125">
              <a:extLst>
                <a:ext uri="{FF2B5EF4-FFF2-40B4-BE49-F238E27FC236}">
                  <a16:creationId xmlns:a16="http://schemas.microsoft.com/office/drawing/2014/main" id="{4A09CD0B-D0BE-45A4-BFD0-49287C707E35}"/>
                </a:ext>
              </a:extLst>
            </p:cNvPr>
            <p:cNvSpPr/>
            <p:nvPr/>
          </p:nvSpPr>
          <p:spPr>
            <a:xfrm>
              <a:off x="2012774" y="1464404"/>
              <a:ext cx="200354" cy="19938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lIns="91425" tIns="45700" rIns="91425" bIns="4570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  <a:tabLst/>
                <a:defRPr/>
              </a:pPr>
              <a:endParaRPr kumimoji="0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바탕체" panose="02030609000101010101" pitchFamily="17" charset="-127"/>
                <a:cs typeface="Arial"/>
                <a:sym typeface="Arial"/>
              </a:endParaRPr>
            </a:p>
          </p:txBody>
        </p:sp>
        <p:sp>
          <p:nvSpPr>
            <p:cNvPr id="142" name="Google Shape;423;p35">
              <a:extLst>
                <a:ext uri="{FF2B5EF4-FFF2-40B4-BE49-F238E27FC236}">
                  <a16:creationId xmlns:a16="http://schemas.microsoft.com/office/drawing/2014/main" id="{0ABBC8BB-AF22-4B8F-BDCE-FC9F3967DCF3}"/>
                </a:ext>
              </a:extLst>
            </p:cNvPr>
            <p:cNvSpPr/>
            <p:nvPr/>
          </p:nvSpPr>
          <p:spPr>
            <a:xfrm>
              <a:off x="2041396" y="1442250"/>
              <a:ext cx="189223" cy="245280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lIns="0" tIns="45700" rIns="0" bIns="45700" anchor="ctr"/>
            <a:lstStyle/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바탕체" panose="02030609000101010101" pitchFamily="17" charset="-127"/>
                  <a:cs typeface="Arial"/>
                  <a:sym typeface="Arial"/>
                </a:rPr>
                <a:t>27</a:t>
              </a:r>
              <a:endParaRPr kumimoji="0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바탕체" panose="02030609000101010101" pitchFamily="17" charset="-127"/>
                <a:cs typeface="Arial"/>
                <a:sym typeface="Arial"/>
              </a:endParaRPr>
            </a:p>
          </p:txBody>
        </p:sp>
      </p:grpSp>
      <p:grpSp>
        <p:nvGrpSpPr>
          <p:cNvPr id="143" name="그룹 107">
            <a:extLst>
              <a:ext uri="{FF2B5EF4-FFF2-40B4-BE49-F238E27FC236}">
                <a16:creationId xmlns:a16="http://schemas.microsoft.com/office/drawing/2014/main" id="{5532FAD7-C8B8-4D62-9339-B665DEFDE315}"/>
              </a:ext>
            </a:extLst>
          </p:cNvPr>
          <p:cNvGrpSpPr>
            <a:grpSpLocks/>
          </p:cNvGrpSpPr>
          <p:nvPr/>
        </p:nvGrpSpPr>
        <p:grpSpPr bwMode="auto">
          <a:xfrm>
            <a:off x="11047" y="5266944"/>
            <a:ext cx="217487" cy="246063"/>
            <a:chOff x="2012774" y="1442250"/>
            <a:chExt cx="217845" cy="245280"/>
          </a:xfrm>
        </p:grpSpPr>
        <p:sp>
          <p:nvSpPr>
            <p:cNvPr id="144" name="Google Shape;2970;p125">
              <a:extLst>
                <a:ext uri="{FF2B5EF4-FFF2-40B4-BE49-F238E27FC236}">
                  <a16:creationId xmlns:a16="http://schemas.microsoft.com/office/drawing/2014/main" id="{ED3DB783-4DAE-499E-98CE-4618C66BC75E}"/>
                </a:ext>
              </a:extLst>
            </p:cNvPr>
            <p:cNvSpPr/>
            <p:nvPr/>
          </p:nvSpPr>
          <p:spPr>
            <a:xfrm>
              <a:off x="2012774" y="1464404"/>
              <a:ext cx="200354" cy="19938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lIns="91425" tIns="45700" rIns="91425" bIns="4570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  <a:tabLst/>
                <a:defRPr/>
              </a:pPr>
              <a:endParaRPr kumimoji="0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바탕체" panose="02030609000101010101" pitchFamily="17" charset="-127"/>
                <a:cs typeface="Arial"/>
                <a:sym typeface="Arial"/>
              </a:endParaRPr>
            </a:p>
          </p:txBody>
        </p:sp>
        <p:sp>
          <p:nvSpPr>
            <p:cNvPr id="145" name="Google Shape;423;p35">
              <a:extLst>
                <a:ext uri="{FF2B5EF4-FFF2-40B4-BE49-F238E27FC236}">
                  <a16:creationId xmlns:a16="http://schemas.microsoft.com/office/drawing/2014/main" id="{8BA5EF57-6487-4F01-9DD2-2E9542D0915F}"/>
                </a:ext>
              </a:extLst>
            </p:cNvPr>
            <p:cNvSpPr/>
            <p:nvPr/>
          </p:nvSpPr>
          <p:spPr>
            <a:xfrm>
              <a:off x="2041396" y="1442250"/>
              <a:ext cx="189223" cy="245280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lIns="0" tIns="45700" rIns="0" bIns="45700" anchor="ctr"/>
            <a:lstStyle/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바탕체" panose="02030609000101010101" pitchFamily="17" charset="-127"/>
                  <a:cs typeface="Arial"/>
                  <a:sym typeface="Arial"/>
                </a:rPr>
                <a:t>29</a:t>
              </a:r>
              <a:endParaRPr kumimoji="0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바탕체" panose="02030609000101010101" pitchFamily="17" charset="-127"/>
                <a:cs typeface="Arial"/>
                <a:sym typeface="Arial"/>
              </a:endParaRPr>
            </a:p>
          </p:txBody>
        </p:sp>
      </p:grpSp>
      <p:grpSp>
        <p:nvGrpSpPr>
          <p:cNvPr id="146" name="그룹 107">
            <a:extLst>
              <a:ext uri="{FF2B5EF4-FFF2-40B4-BE49-F238E27FC236}">
                <a16:creationId xmlns:a16="http://schemas.microsoft.com/office/drawing/2014/main" id="{D229B8A5-FDEE-40F3-8D9B-C44BB6C5F433}"/>
              </a:ext>
            </a:extLst>
          </p:cNvPr>
          <p:cNvGrpSpPr>
            <a:grpSpLocks/>
          </p:cNvGrpSpPr>
          <p:nvPr/>
        </p:nvGrpSpPr>
        <p:grpSpPr bwMode="auto">
          <a:xfrm>
            <a:off x="4354741" y="5516468"/>
            <a:ext cx="217487" cy="246063"/>
            <a:chOff x="2012774" y="1442250"/>
            <a:chExt cx="217845" cy="245280"/>
          </a:xfrm>
        </p:grpSpPr>
        <p:sp>
          <p:nvSpPr>
            <p:cNvPr id="147" name="Google Shape;2970;p125">
              <a:extLst>
                <a:ext uri="{FF2B5EF4-FFF2-40B4-BE49-F238E27FC236}">
                  <a16:creationId xmlns:a16="http://schemas.microsoft.com/office/drawing/2014/main" id="{236CD26E-2DA6-4A84-ADAF-EBCEE620FD99}"/>
                </a:ext>
              </a:extLst>
            </p:cNvPr>
            <p:cNvSpPr/>
            <p:nvPr/>
          </p:nvSpPr>
          <p:spPr>
            <a:xfrm>
              <a:off x="2012774" y="1464404"/>
              <a:ext cx="200354" cy="19938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lIns="91425" tIns="45700" rIns="91425" bIns="4570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  <a:tabLst/>
                <a:defRPr/>
              </a:pPr>
              <a:endParaRPr kumimoji="0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바탕체" panose="02030609000101010101" pitchFamily="17" charset="-127"/>
                <a:cs typeface="Arial"/>
                <a:sym typeface="Arial"/>
              </a:endParaRPr>
            </a:p>
          </p:txBody>
        </p:sp>
        <p:sp>
          <p:nvSpPr>
            <p:cNvPr id="148" name="Google Shape;423;p35">
              <a:extLst>
                <a:ext uri="{FF2B5EF4-FFF2-40B4-BE49-F238E27FC236}">
                  <a16:creationId xmlns:a16="http://schemas.microsoft.com/office/drawing/2014/main" id="{2C622ADD-EB91-4BB0-A185-05143A3E2F06}"/>
                </a:ext>
              </a:extLst>
            </p:cNvPr>
            <p:cNvSpPr/>
            <p:nvPr/>
          </p:nvSpPr>
          <p:spPr>
            <a:xfrm>
              <a:off x="2041396" y="1442250"/>
              <a:ext cx="189223" cy="245280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lIns="0" tIns="45700" rIns="0" bIns="45700" anchor="ctr"/>
            <a:lstStyle/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바탕체" panose="02030609000101010101" pitchFamily="17" charset="-127"/>
                  <a:cs typeface="Arial"/>
                  <a:sym typeface="Arial"/>
                </a:rPr>
                <a:t>32</a:t>
              </a:r>
              <a:endParaRPr kumimoji="0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바탕체" panose="02030609000101010101" pitchFamily="17" charset="-127"/>
                <a:cs typeface="Arial"/>
                <a:sym typeface="Arial"/>
              </a:endParaRPr>
            </a:p>
          </p:txBody>
        </p:sp>
      </p:grpSp>
      <p:grpSp>
        <p:nvGrpSpPr>
          <p:cNvPr id="149" name="그룹 107">
            <a:extLst>
              <a:ext uri="{FF2B5EF4-FFF2-40B4-BE49-F238E27FC236}">
                <a16:creationId xmlns:a16="http://schemas.microsoft.com/office/drawing/2014/main" id="{21142573-739E-4ADE-8F6D-C78B4B5A6AF3}"/>
              </a:ext>
            </a:extLst>
          </p:cNvPr>
          <p:cNvGrpSpPr>
            <a:grpSpLocks/>
          </p:cNvGrpSpPr>
          <p:nvPr/>
        </p:nvGrpSpPr>
        <p:grpSpPr bwMode="auto">
          <a:xfrm>
            <a:off x="4354741" y="5765992"/>
            <a:ext cx="217487" cy="246063"/>
            <a:chOff x="2012774" y="1442250"/>
            <a:chExt cx="217845" cy="245280"/>
          </a:xfrm>
        </p:grpSpPr>
        <p:sp>
          <p:nvSpPr>
            <p:cNvPr id="150" name="Google Shape;2970;p125">
              <a:extLst>
                <a:ext uri="{FF2B5EF4-FFF2-40B4-BE49-F238E27FC236}">
                  <a16:creationId xmlns:a16="http://schemas.microsoft.com/office/drawing/2014/main" id="{93221239-7A8F-4085-B031-B03D9658549B}"/>
                </a:ext>
              </a:extLst>
            </p:cNvPr>
            <p:cNvSpPr/>
            <p:nvPr/>
          </p:nvSpPr>
          <p:spPr>
            <a:xfrm>
              <a:off x="2012774" y="1464404"/>
              <a:ext cx="200354" cy="19938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lIns="91425" tIns="45700" rIns="91425" bIns="4570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  <a:tabLst/>
                <a:defRPr/>
              </a:pPr>
              <a:endParaRPr kumimoji="0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바탕체" panose="02030609000101010101" pitchFamily="17" charset="-127"/>
                <a:cs typeface="Arial"/>
                <a:sym typeface="Arial"/>
              </a:endParaRPr>
            </a:p>
          </p:txBody>
        </p:sp>
        <p:sp>
          <p:nvSpPr>
            <p:cNvPr id="151" name="Google Shape;423;p35">
              <a:extLst>
                <a:ext uri="{FF2B5EF4-FFF2-40B4-BE49-F238E27FC236}">
                  <a16:creationId xmlns:a16="http://schemas.microsoft.com/office/drawing/2014/main" id="{8ECDB032-5E21-4741-84E3-974A5F6CE782}"/>
                </a:ext>
              </a:extLst>
            </p:cNvPr>
            <p:cNvSpPr/>
            <p:nvPr/>
          </p:nvSpPr>
          <p:spPr>
            <a:xfrm>
              <a:off x="2041396" y="1442250"/>
              <a:ext cx="189223" cy="245280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lIns="0" tIns="45700" rIns="0" bIns="45700" anchor="ctr"/>
            <a:lstStyle/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바탕체" panose="02030609000101010101" pitchFamily="17" charset="-127"/>
                  <a:cs typeface="Arial"/>
                  <a:sym typeface="Arial"/>
                </a:rPr>
                <a:t>34</a:t>
              </a:r>
              <a:endParaRPr kumimoji="0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바탕체" panose="02030609000101010101" pitchFamily="17" charset="-127"/>
                <a:cs typeface="Arial"/>
                <a:sym typeface="Arial"/>
              </a:endParaRPr>
            </a:p>
          </p:txBody>
        </p:sp>
      </p:grpSp>
      <p:grpSp>
        <p:nvGrpSpPr>
          <p:cNvPr id="155" name="그룹 107">
            <a:extLst>
              <a:ext uri="{FF2B5EF4-FFF2-40B4-BE49-F238E27FC236}">
                <a16:creationId xmlns:a16="http://schemas.microsoft.com/office/drawing/2014/main" id="{97C867FF-D0E9-4746-A2DE-42E3882B0CE6}"/>
              </a:ext>
            </a:extLst>
          </p:cNvPr>
          <p:cNvGrpSpPr>
            <a:grpSpLocks/>
          </p:cNvGrpSpPr>
          <p:nvPr/>
        </p:nvGrpSpPr>
        <p:grpSpPr bwMode="auto">
          <a:xfrm>
            <a:off x="4354741" y="4518372"/>
            <a:ext cx="217487" cy="246063"/>
            <a:chOff x="2012774" y="1442250"/>
            <a:chExt cx="217845" cy="245280"/>
          </a:xfrm>
        </p:grpSpPr>
        <p:sp>
          <p:nvSpPr>
            <p:cNvPr id="156" name="Google Shape;2970;p125">
              <a:extLst>
                <a:ext uri="{FF2B5EF4-FFF2-40B4-BE49-F238E27FC236}">
                  <a16:creationId xmlns:a16="http://schemas.microsoft.com/office/drawing/2014/main" id="{B7DEA8C4-109B-4B4F-9138-B5F38BDEABCF}"/>
                </a:ext>
              </a:extLst>
            </p:cNvPr>
            <p:cNvSpPr/>
            <p:nvPr/>
          </p:nvSpPr>
          <p:spPr>
            <a:xfrm>
              <a:off x="2012774" y="1464404"/>
              <a:ext cx="200354" cy="19938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lIns="91425" tIns="45700" rIns="91425" bIns="4570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  <a:tabLst/>
                <a:defRPr/>
              </a:pPr>
              <a:endParaRPr kumimoji="0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바탕체" panose="02030609000101010101" pitchFamily="17" charset="-127"/>
                <a:cs typeface="Arial"/>
                <a:sym typeface="Arial"/>
              </a:endParaRPr>
            </a:p>
          </p:txBody>
        </p:sp>
        <p:sp>
          <p:nvSpPr>
            <p:cNvPr id="157" name="Google Shape;423;p35">
              <a:extLst>
                <a:ext uri="{FF2B5EF4-FFF2-40B4-BE49-F238E27FC236}">
                  <a16:creationId xmlns:a16="http://schemas.microsoft.com/office/drawing/2014/main" id="{ABC8EA0F-C068-489D-AACB-7394F119C2C2}"/>
                </a:ext>
              </a:extLst>
            </p:cNvPr>
            <p:cNvSpPr/>
            <p:nvPr/>
          </p:nvSpPr>
          <p:spPr>
            <a:xfrm>
              <a:off x="2041396" y="1442250"/>
              <a:ext cx="189223" cy="245280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lIns="0" tIns="45700" rIns="0" bIns="45700" anchor="ctr"/>
            <a:lstStyle/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바탕체" panose="02030609000101010101" pitchFamily="17" charset="-127"/>
                  <a:cs typeface="Arial"/>
                  <a:sym typeface="Arial"/>
                </a:rPr>
                <a:t>24</a:t>
              </a:r>
              <a:endParaRPr kumimoji="0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바탕체" panose="02030609000101010101" pitchFamily="17" charset="-127"/>
                <a:cs typeface="Arial"/>
                <a:sym typeface="Arial"/>
              </a:endParaRPr>
            </a:p>
          </p:txBody>
        </p:sp>
      </p:grpSp>
      <p:grpSp>
        <p:nvGrpSpPr>
          <p:cNvPr id="158" name="그룹 107">
            <a:extLst>
              <a:ext uri="{FF2B5EF4-FFF2-40B4-BE49-F238E27FC236}">
                <a16:creationId xmlns:a16="http://schemas.microsoft.com/office/drawing/2014/main" id="{6AEBDAD3-847C-47A1-834B-5E9F723B6A45}"/>
              </a:ext>
            </a:extLst>
          </p:cNvPr>
          <p:cNvGrpSpPr>
            <a:grpSpLocks/>
          </p:cNvGrpSpPr>
          <p:nvPr/>
        </p:nvGrpSpPr>
        <p:grpSpPr bwMode="auto">
          <a:xfrm>
            <a:off x="4354741" y="4767896"/>
            <a:ext cx="217487" cy="246063"/>
            <a:chOff x="2012774" y="1442250"/>
            <a:chExt cx="217845" cy="245280"/>
          </a:xfrm>
        </p:grpSpPr>
        <p:sp>
          <p:nvSpPr>
            <p:cNvPr id="159" name="Google Shape;2970;p125">
              <a:extLst>
                <a:ext uri="{FF2B5EF4-FFF2-40B4-BE49-F238E27FC236}">
                  <a16:creationId xmlns:a16="http://schemas.microsoft.com/office/drawing/2014/main" id="{F25D70FF-4604-4E94-A0EC-20254D689BA0}"/>
                </a:ext>
              </a:extLst>
            </p:cNvPr>
            <p:cNvSpPr/>
            <p:nvPr/>
          </p:nvSpPr>
          <p:spPr>
            <a:xfrm>
              <a:off x="2012774" y="1464404"/>
              <a:ext cx="200354" cy="19938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lIns="91425" tIns="45700" rIns="91425" bIns="4570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  <a:tabLst/>
                <a:defRPr/>
              </a:pPr>
              <a:endParaRPr kumimoji="0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바탕체" panose="02030609000101010101" pitchFamily="17" charset="-127"/>
                <a:cs typeface="Arial"/>
                <a:sym typeface="Arial"/>
              </a:endParaRPr>
            </a:p>
          </p:txBody>
        </p:sp>
        <p:sp>
          <p:nvSpPr>
            <p:cNvPr id="160" name="Google Shape;423;p35">
              <a:extLst>
                <a:ext uri="{FF2B5EF4-FFF2-40B4-BE49-F238E27FC236}">
                  <a16:creationId xmlns:a16="http://schemas.microsoft.com/office/drawing/2014/main" id="{AA212037-FE5D-4497-855A-0A3ADAE29089}"/>
                </a:ext>
              </a:extLst>
            </p:cNvPr>
            <p:cNvSpPr/>
            <p:nvPr/>
          </p:nvSpPr>
          <p:spPr>
            <a:xfrm>
              <a:off x="2041396" y="1442250"/>
              <a:ext cx="189223" cy="245280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lIns="0" tIns="45700" rIns="0" bIns="45700" anchor="ctr"/>
            <a:lstStyle/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바탕체" panose="02030609000101010101" pitchFamily="17" charset="-127"/>
                  <a:cs typeface="Arial"/>
                  <a:sym typeface="Arial"/>
                </a:rPr>
                <a:t>26</a:t>
              </a:r>
              <a:endParaRPr kumimoji="0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바탕체" panose="02030609000101010101" pitchFamily="17" charset="-127"/>
                <a:cs typeface="Arial"/>
                <a:sym typeface="Arial"/>
              </a:endParaRPr>
            </a:p>
          </p:txBody>
        </p:sp>
      </p:grpSp>
      <p:grpSp>
        <p:nvGrpSpPr>
          <p:cNvPr id="161" name="그룹 107">
            <a:extLst>
              <a:ext uri="{FF2B5EF4-FFF2-40B4-BE49-F238E27FC236}">
                <a16:creationId xmlns:a16="http://schemas.microsoft.com/office/drawing/2014/main" id="{E0A373C6-8946-4BF0-9790-E3947273AC00}"/>
              </a:ext>
            </a:extLst>
          </p:cNvPr>
          <p:cNvGrpSpPr>
            <a:grpSpLocks/>
          </p:cNvGrpSpPr>
          <p:nvPr/>
        </p:nvGrpSpPr>
        <p:grpSpPr bwMode="auto">
          <a:xfrm>
            <a:off x="4354741" y="5017420"/>
            <a:ext cx="217487" cy="246063"/>
            <a:chOff x="2012774" y="1442250"/>
            <a:chExt cx="217845" cy="245280"/>
          </a:xfrm>
        </p:grpSpPr>
        <p:sp>
          <p:nvSpPr>
            <p:cNvPr id="162" name="Google Shape;2970;p125">
              <a:extLst>
                <a:ext uri="{FF2B5EF4-FFF2-40B4-BE49-F238E27FC236}">
                  <a16:creationId xmlns:a16="http://schemas.microsoft.com/office/drawing/2014/main" id="{05DABEDC-636E-444A-8BB8-CB589C554A5B}"/>
                </a:ext>
              </a:extLst>
            </p:cNvPr>
            <p:cNvSpPr/>
            <p:nvPr/>
          </p:nvSpPr>
          <p:spPr>
            <a:xfrm>
              <a:off x="2012774" y="1464404"/>
              <a:ext cx="200354" cy="19938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lIns="91425" tIns="45700" rIns="91425" bIns="4570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  <a:tabLst/>
                <a:defRPr/>
              </a:pPr>
              <a:endParaRPr kumimoji="0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바탕체" panose="02030609000101010101" pitchFamily="17" charset="-127"/>
                <a:cs typeface="Arial"/>
                <a:sym typeface="Arial"/>
              </a:endParaRPr>
            </a:p>
          </p:txBody>
        </p:sp>
        <p:sp>
          <p:nvSpPr>
            <p:cNvPr id="163" name="Google Shape;423;p35">
              <a:extLst>
                <a:ext uri="{FF2B5EF4-FFF2-40B4-BE49-F238E27FC236}">
                  <a16:creationId xmlns:a16="http://schemas.microsoft.com/office/drawing/2014/main" id="{D22620EF-4EC7-42AB-8420-DD487FE436F1}"/>
                </a:ext>
              </a:extLst>
            </p:cNvPr>
            <p:cNvSpPr/>
            <p:nvPr/>
          </p:nvSpPr>
          <p:spPr>
            <a:xfrm>
              <a:off x="2041396" y="1442250"/>
              <a:ext cx="189223" cy="245280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lIns="0" tIns="45700" rIns="0" bIns="45700" anchor="ctr"/>
            <a:lstStyle/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바탕체" panose="02030609000101010101" pitchFamily="17" charset="-127"/>
                  <a:cs typeface="Arial"/>
                  <a:sym typeface="Arial"/>
                </a:rPr>
                <a:t>28</a:t>
              </a:r>
              <a:endParaRPr kumimoji="0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바탕체" panose="02030609000101010101" pitchFamily="17" charset="-127"/>
                <a:cs typeface="Arial"/>
                <a:sym typeface="Arial"/>
              </a:endParaRPr>
            </a:p>
          </p:txBody>
        </p:sp>
      </p:grpSp>
      <p:grpSp>
        <p:nvGrpSpPr>
          <p:cNvPr id="164" name="그룹 107">
            <a:extLst>
              <a:ext uri="{FF2B5EF4-FFF2-40B4-BE49-F238E27FC236}">
                <a16:creationId xmlns:a16="http://schemas.microsoft.com/office/drawing/2014/main" id="{447247C0-36AD-4546-91CB-1D2F5E2ECDF4}"/>
              </a:ext>
            </a:extLst>
          </p:cNvPr>
          <p:cNvGrpSpPr>
            <a:grpSpLocks/>
          </p:cNvGrpSpPr>
          <p:nvPr/>
        </p:nvGrpSpPr>
        <p:grpSpPr bwMode="auto">
          <a:xfrm>
            <a:off x="4354741" y="5266944"/>
            <a:ext cx="217487" cy="246063"/>
            <a:chOff x="2012774" y="1442250"/>
            <a:chExt cx="217845" cy="245280"/>
          </a:xfrm>
        </p:grpSpPr>
        <p:sp>
          <p:nvSpPr>
            <p:cNvPr id="165" name="Google Shape;2970;p125">
              <a:extLst>
                <a:ext uri="{FF2B5EF4-FFF2-40B4-BE49-F238E27FC236}">
                  <a16:creationId xmlns:a16="http://schemas.microsoft.com/office/drawing/2014/main" id="{EC3B7E36-3363-49D3-BD36-3E535BE8E4A8}"/>
                </a:ext>
              </a:extLst>
            </p:cNvPr>
            <p:cNvSpPr/>
            <p:nvPr/>
          </p:nvSpPr>
          <p:spPr>
            <a:xfrm>
              <a:off x="2012774" y="1464404"/>
              <a:ext cx="200354" cy="19938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lIns="91425" tIns="45700" rIns="91425" bIns="4570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  <a:tabLst/>
                <a:defRPr/>
              </a:pPr>
              <a:endParaRPr kumimoji="0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바탕체" panose="02030609000101010101" pitchFamily="17" charset="-127"/>
                <a:cs typeface="Arial"/>
                <a:sym typeface="Arial"/>
              </a:endParaRPr>
            </a:p>
          </p:txBody>
        </p:sp>
        <p:sp>
          <p:nvSpPr>
            <p:cNvPr id="166" name="Google Shape;423;p35">
              <a:extLst>
                <a:ext uri="{FF2B5EF4-FFF2-40B4-BE49-F238E27FC236}">
                  <a16:creationId xmlns:a16="http://schemas.microsoft.com/office/drawing/2014/main" id="{4B364E2C-4C02-4C88-9D9F-AF3795B022C3}"/>
                </a:ext>
              </a:extLst>
            </p:cNvPr>
            <p:cNvSpPr/>
            <p:nvPr/>
          </p:nvSpPr>
          <p:spPr>
            <a:xfrm>
              <a:off x="2041396" y="1442250"/>
              <a:ext cx="189223" cy="245280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lIns="0" tIns="45700" rIns="0" bIns="45700" anchor="ctr"/>
            <a:lstStyle/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바탕체" panose="02030609000101010101" pitchFamily="17" charset="-127"/>
                  <a:cs typeface="Arial"/>
                  <a:sym typeface="Arial"/>
                </a:rPr>
                <a:t>30</a:t>
              </a:r>
              <a:endParaRPr kumimoji="0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바탕체" panose="02030609000101010101" pitchFamily="17" charset="-127"/>
                <a:cs typeface="Arial"/>
                <a:sym typeface="Arial"/>
              </a:endParaRPr>
            </a:p>
          </p:txBody>
        </p:sp>
      </p:grpSp>
      <p:grpSp>
        <p:nvGrpSpPr>
          <p:cNvPr id="167" name="그룹 107">
            <a:extLst>
              <a:ext uri="{FF2B5EF4-FFF2-40B4-BE49-F238E27FC236}">
                <a16:creationId xmlns:a16="http://schemas.microsoft.com/office/drawing/2014/main" id="{F5BE29B2-F99F-4960-AA30-246565725BE1}"/>
              </a:ext>
            </a:extLst>
          </p:cNvPr>
          <p:cNvGrpSpPr>
            <a:grpSpLocks/>
          </p:cNvGrpSpPr>
          <p:nvPr/>
        </p:nvGrpSpPr>
        <p:grpSpPr bwMode="auto">
          <a:xfrm>
            <a:off x="11047" y="6015516"/>
            <a:ext cx="217487" cy="246063"/>
            <a:chOff x="2012774" y="1442250"/>
            <a:chExt cx="217845" cy="245280"/>
          </a:xfrm>
        </p:grpSpPr>
        <p:sp>
          <p:nvSpPr>
            <p:cNvPr id="168" name="Google Shape;2970;p125">
              <a:extLst>
                <a:ext uri="{FF2B5EF4-FFF2-40B4-BE49-F238E27FC236}">
                  <a16:creationId xmlns:a16="http://schemas.microsoft.com/office/drawing/2014/main" id="{DEA0B4DF-BFC3-49B7-B6E1-998DBDC6A3A9}"/>
                </a:ext>
              </a:extLst>
            </p:cNvPr>
            <p:cNvSpPr/>
            <p:nvPr/>
          </p:nvSpPr>
          <p:spPr>
            <a:xfrm>
              <a:off x="2012774" y="1464404"/>
              <a:ext cx="200354" cy="19938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lIns="91425" tIns="45700" rIns="91425" bIns="4570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  <a:tabLst/>
                <a:defRPr/>
              </a:pPr>
              <a:endParaRPr kumimoji="0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바탕체" panose="02030609000101010101" pitchFamily="17" charset="-127"/>
                <a:cs typeface="Arial"/>
                <a:sym typeface="Arial"/>
              </a:endParaRPr>
            </a:p>
          </p:txBody>
        </p:sp>
        <p:sp>
          <p:nvSpPr>
            <p:cNvPr id="169" name="Google Shape;423;p35">
              <a:extLst>
                <a:ext uri="{FF2B5EF4-FFF2-40B4-BE49-F238E27FC236}">
                  <a16:creationId xmlns:a16="http://schemas.microsoft.com/office/drawing/2014/main" id="{C58670E5-6462-4554-953E-ED2518F3A5C9}"/>
                </a:ext>
              </a:extLst>
            </p:cNvPr>
            <p:cNvSpPr/>
            <p:nvPr/>
          </p:nvSpPr>
          <p:spPr>
            <a:xfrm>
              <a:off x="2041396" y="1442250"/>
              <a:ext cx="189223" cy="245280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lIns="0" tIns="45700" rIns="0" bIns="45700" anchor="ctr"/>
            <a:lstStyle/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바탕체" panose="02030609000101010101" pitchFamily="17" charset="-127"/>
                  <a:cs typeface="Arial"/>
                  <a:sym typeface="Arial"/>
                </a:rPr>
                <a:t>35</a:t>
              </a:r>
              <a:endParaRPr kumimoji="0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바탕체" panose="02030609000101010101" pitchFamily="17" charset="-127"/>
                <a:cs typeface="Arial"/>
                <a:sym typeface="Arial"/>
              </a:endParaRPr>
            </a:p>
          </p:txBody>
        </p:sp>
      </p:grpSp>
      <p:grpSp>
        <p:nvGrpSpPr>
          <p:cNvPr id="170" name="그룹 107">
            <a:extLst>
              <a:ext uri="{FF2B5EF4-FFF2-40B4-BE49-F238E27FC236}">
                <a16:creationId xmlns:a16="http://schemas.microsoft.com/office/drawing/2014/main" id="{451F5661-C5D4-4929-A28F-0E42C970E487}"/>
              </a:ext>
            </a:extLst>
          </p:cNvPr>
          <p:cNvGrpSpPr>
            <a:grpSpLocks/>
          </p:cNvGrpSpPr>
          <p:nvPr/>
        </p:nvGrpSpPr>
        <p:grpSpPr bwMode="auto">
          <a:xfrm>
            <a:off x="4354741" y="6015516"/>
            <a:ext cx="217487" cy="246063"/>
            <a:chOff x="2012774" y="1442250"/>
            <a:chExt cx="217845" cy="245280"/>
          </a:xfrm>
        </p:grpSpPr>
        <p:sp>
          <p:nvSpPr>
            <p:cNvPr id="171" name="Google Shape;2970;p125">
              <a:extLst>
                <a:ext uri="{FF2B5EF4-FFF2-40B4-BE49-F238E27FC236}">
                  <a16:creationId xmlns:a16="http://schemas.microsoft.com/office/drawing/2014/main" id="{E49528DC-55FC-4B2C-B463-6A0320E6E836}"/>
                </a:ext>
              </a:extLst>
            </p:cNvPr>
            <p:cNvSpPr/>
            <p:nvPr/>
          </p:nvSpPr>
          <p:spPr>
            <a:xfrm>
              <a:off x="2012774" y="1464404"/>
              <a:ext cx="200354" cy="19938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lIns="91425" tIns="45700" rIns="91425" bIns="4570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  <a:tabLst/>
                <a:defRPr/>
              </a:pPr>
              <a:endParaRPr kumimoji="0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바탕체" panose="02030609000101010101" pitchFamily="17" charset="-127"/>
                <a:cs typeface="Arial"/>
                <a:sym typeface="Arial"/>
              </a:endParaRPr>
            </a:p>
          </p:txBody>
        </p:sp>
        <p:sp>
          <p:nvSpPr>
            <p:cNvPr id="172" name="Google Shape;423;p35">
              <a:extLst>
                <a:ext uri="{FF2B5EF4-FFF2-40B4-BE49-F238E27FC236}">
                  <a16:creationId xmlns:a16="http://schemas.microsoft.com/office/drawing/2014/main" id="{9D9A594B-2581-4762-8FF1-6EC7193B05CC}"/>
                </a:ext>
              </a:extLst>
            </p:cNvPr>
            <p:cNvSpPr/>
            <p:nvPr/>
          </p:nvSpPr>
          <p:spPr>
            <a:xfrm>
              <a:off x="2041396" y="1442250"/>
              <a:ext cx="189223" cy="245280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lIns="0" tIns="45700" rIns="0" bIns="45700" anchor="ctr"/>
            <a:lstStyle/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바탕체" panose="02030609000101010101" pitchFamily="17" charset="-127"/>
                  <a:cs typeface="Arial"/>
                  <a:sym typeface="Arial"/>
                </a:rPr>
                <a:t>36</a:t>
              </a:r>
              <a:endParaRPr kumimoji="0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바탕체" panose="02030609000101010101" pitchFamily="17" charset="-127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5927783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5788B4EF-D625-40B0-A718-4A0DB39D17B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ko-KR" altLang="en-US" dirty="0"/>
              <a:t>커뮤니티 </a:t>
            </a:r>
            <a:r>
              <a:rPr lang="en-US" altLang="ko-KR" dirty="0"/>
              <a:t>&gt; 1:1</a:t>
            </a:r>
            <a:r>
              <a:rPr lang="ko-KR" altLang="en-US" dirty="0"/>
              <a:t>문의 </a:t>
            </a:r>
            <a:r>
              <a:rPr lang="en-US" altLang="ko-KR" dirty="0"/>
              <a:t>&gt; 1:1</a:t>
            </a:r>
            <a:r>
              <a:rPr lang="ko-KR" altLang="en-US" dirty="0"/>
              <a:t>문의 작성</a:t>
            </a:r>
            <a:r>
              <a:rPr lang="en-US" altLang="ko-KR" dirty="0"/>
              <a:t>(1)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0F500BC-F305-4652-8555-9823038B0D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121" name="표 120">
            <a:extLst>
              <a:ext uri="{FF2B5EF4-FFF2-40B4-BE49-F238E27FC236}">
                <a16:creationId xmlns:a16="http://schemas.microsoft.com/office/drawing/2014/main" id="{530A1906-5E2B-4156-BDDC-A9E1AAE566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2849558"/>
              </p:ext>
            </p:extLst>
          </p:nvPr>
        </p:nvGraphicFramePr>
        <p:xfrm>
          <a:off x="8602663" y="361951"/>
          <a:ext cx="3589337" cy="30606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7677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  <a:gridCol w="3161660">
                  <a:extLst>
                    <a:ext uri="{9D8B030D-6E8A-4147-A177-3AD203B41FA5}">
                      <a16:colId xmlns:a16="http://schemas.microsoft.com/office/drawing/2014/main" val="2572474025"/>
                    </a:ext>
                  </a:extLst>
                </a:gridCol>
              </a:tblGrid>
              <a:tr h="163127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>
                          <a:solidFill>
                            <a:srgbClr val="4E5263"/>
                          </a:solidFill>
                          <a:latin typeface="+mn-ea"/>
                          <a:ea typeface="+mn-ea"/>
                          <a:sym typeface="맑은 고딕"/>
                        </a:rPr>
                        <a:t>Summery.</a:t>
                      </a:r>
                      <a:endParaRPr lang="en" altLang="ko-KR" sz="800" b="1" dirty="0">
                        <a:solidFill>
                          <a:srgbClr val="4E5263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</a:txBody>
                  <a:tcPr marL="91437" marR="91437" marT="45728" marB="45728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" altLang="ko-KR" sz="900" b="1" dirty="0">
                        <a:solidFill>
                          <a:srgbClr val="4E5263"/>
                        </a:solidFill>
                        <a:latin typeface="SF Pro Text" pitchFamily="2" charset="0"/>
                        <a:ea typeface="SF Pro Text" pitchFamily="2" charset="0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3880267"/>
                  </a:ext>
                </a:extLst>
              </a:tr>
              <a:tr h="163127">
                <a:tc gridSpan="2">
                  <a:txBody>
                    <a:bodyPr/>
                    <a:lstStyle/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1:1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문의 글을 작성합니다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.</a:t>
                      </a:r>
                    </a:p>
                  </a:txBody>
                  <a:tcPr marL="91437" marR="91437" marT="45728" marB="45728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2083066"/>
                  </a:ext>
                </a:extLst>
              </a:tr>
              <a:tr h="16312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8" marB="45728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0000"/>
                        </a:lnSpc>
                      </a:pP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1:1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문의 제목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8" marB="45728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6699591"/>
                  </a:ext>
                </a:extLst>
              </a:tr>
              <a:tr h="25634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8" marB="45728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0000"/>
                        </a:lnSpc>
                      </a:pP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1:1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문의 작성 정보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just" latinLnBrk="1">
                        <a:lnSpc>
                          <a:spcPct val="100000"/>
                        </a:lnSpc>
                      </a:pP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 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관련공고명 선택 옵션 </a:t>
                      </a: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현재 게시상태인 공고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8" marB="45728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3663967"/>
                  </a:ext>
                </a:extLst>
              </a:tr>
              <a:tr h="16312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8" marB="45728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0000"/>
                        </a:lnSpc>
                      </a:pP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1:1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문의 내용 입력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8" marB="45728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2147866"/>
                  </a:ext>
                </a:extLst>
              </a:tr>
              <a:tr h="16312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8" marB="45728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0000"/>
                        </a:lnSpc>
                      </a:pP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첨부파일 첨부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8" marB="45728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5989926"/>
                  </a:ext>
                </a:extLst>
              </a:tr>
              <a:tr h="25634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5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8" marB="45728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등록 버튼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 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클릭 시 </a:t>
                      </a: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5-1 ~ 5-5 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팝업 노출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8" marB="45728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02592872"/>
                  </a:ext>
                </a:extLst>
              </a:tr>
              <a:tr h="25634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6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8" marB="45728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목록 버튼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8" marB="45728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2430075"/>
                  </a:ext>
                </a:extLst>
              </a:tr>
              <a:tr h="16312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8" marB="45728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0000"/>
                        </a:lnSpc>
                      </a:pP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8" marB="45728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1583864"/>
                  </a:ext>
                </a:extLst>
              </a:tr>
              <a:tr h="16312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8" marB="45728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0000"/>
                        </a:lnSpc>
                      </a:pP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8" marB="45728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1087368"/>
                  </a:ext>
                </a:extLst>
              </a:tr>
              <a:tr h="16312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8" marB="45728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0000"/>
                        </a:lnSpc>
                      </a:pPr>
                      <a:endParaRPr lang="en-US" altLang="ko-KR" sz="800" dirty="0"/>
                    </a:p>
                  </a:txBody>
                  <a:tcPr marL="91437" marR="91437" marT="45728" marB="45728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6189854"/>
                  </a:ext>
                </a:extLst>
              </a:tr>
              <a:tr h="16312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8" marB="45728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8" marB="45728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0160353"/>
                  </a:ext>
                </a:extLst>
              </a:tr>
              <a:tr h="16312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8" marB="45728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/>
                    </a:p>
                  </a:txBody>
                  <a:tcPr marL="91437" marR="91437" marT="45728" marB="45728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1304673"/>
                  </a:ext>
                </a:extLst>
              </a:tr>
            </a:tbl>
          </a:graphicData>
        </a:graphic>
      </p:graphicFrame>
      <p:sp>
        <p:nvSpPr>
          <p:cNvPr id="63" name="직사각형 62">
            <a:extLst>
              <a:ext uri="{FF2B5EF4-FFF2-40B4-BE49-F238E27FC236}">
                <a16:creationId xmlns:a16="http://schemas.microsoft.com/office/drawing/2014/main" id="{1AA89B0A-5D45-4157-9FAC-4F5449FBF833}"/>
              </a:ext>
            </a:extLst>
          </p:cNvPr>
          <p:cNvSpPr/>
          <p:nvPr/>
        </p:nvSpPr>
        <p:spPr>
          <a:xfrm>
            <a:off x="533400" y="927100"/>
            <a:ext cx="839788" cy="33972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rmAutofit/>
          </a:bodyPr>
          <a:lstStyle/>
          <a:p>
            <a:pPr algn="ctr">
              <a:defRPr/>
            </a:pPr>
            <a:r>
              <a:rPr lang="en-US" altLang="ko-KR" sz="75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LOGO</a:t>
            </a:r>
            <a:endParaRPr lang="ko-KR" altLang="en-US" sz="75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Segoe UI" panose="020B0502040204020203" pitchFamily="34" charset="0"/>
            </a:endParaRPr>
          </a:p>
        </p:txBody>
      </p:sp>
      <p:sp>
        <p:nvSpPr>
          <p:cNvPr id="24620" name="Google Shape;423;p35">
            <a:extLst>
              <a:ext uri="{FF2B5EF4-FFF2-40B4-BE49-F238E27FC236}">
                <a16:creationId xmlns:a16="http://schemas.microsoft.com/office/drawing/2014/main" id="{FCE4E6E3-9ED0-4385-A237-66F7BDF850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2450" y="1685925"/>
            <a:ext cx="7751763" cy="4897438"/>
          </a:xfrm>
          <a:prstGeom prst="rect">
            <a:avLst/>
          </a:prstGeom>
          <a:noFill/>
          <a:ln w="9525">
            <a:solidFill>
              <a:srgbClr val="A5A5A5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45700" rIns="0" bIns="45700" anchor="ctr"/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latinLnBrk="0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ko-KR" altLang="ko-KR" sz="900">
                <a:solidFill>
                  <a:srgbClr val="7F7F7F"/>
                </a:solidFill>
                <a:latin typeface="Arial" panose="020B0604020202020204" pitchFamily="34" charset="0"/>
                <a:ea typeface="바탕체" panose="02030609000101010101" pitchFamily="17" charset="-127"/>
                <a:cs typeface="Arial" panose="020B0604020202020204" pitchFamily="34" charset="0"/>
                <a:sym typeface="Arial" panose="020B0604020202020204" pitchFamily="34" charset="0"/>
              </a:rPr>
              <a:t> </a:t>
            </a:r>
          </a:p>
        </p:txBody>
      </p:sp>
      <p:sp>
        <p:nvSpPr>
          <p:cNvPr id="24621" name="TextBox 3">
            <a:extLst>
              <a:ext uri="{FF2B5EF4-FFF2-40B4-BE49-F238E27FC236}">
                <a16:creationId xmlns:a16="http://schemas.microsoft.com/office/drawing/2014/main" id="{51E8072C-6EC4-467C-AD1C-BD454723CC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3888" y="6583363"/>
            <a:ext cx="1924050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ko-KR" sz="1000"/>
              <a:t>Footer</a:t>
            </a:r>
            <a:r>
              <a:rPr lang="ko-KR" altLang="en-US" sz="1000"/>
              <a:t>동일</a:t>
            </a:r>
            <a:r>
              <a:rPr lang="en-US" altLang="ko-KR" sz="1000"/>
              <a:t>(</a:t>
            </a:r>
            <a:r>
              <a:rPr lang="ko-KR" altLang="en-US" sz="1000"/>
              <a:t>생략</a:t>
            </a:r>
            <a:r>
              <a:rPr lang="en-US" altLang="ko-KR" sz="1000"/>
              <a:t>)</a:t>
            </a:r>
            <a:endParaRPr lang="ko-KR" altLang="en-US" sz="1000"/>
          </a:p>
        </p:txBody>
      </p:sp>
      <p:graphicFrame>
        <p:nvGraphicFramePr>
          <p:cNvPr id="32" name="Google Shape;1284;p55">
            <a:extLst>
              <a:ext uri="{FF2B5EF4-FFF2-40B4-BE49-F238E27FC236}">
                <a16:creationId xmlns:a16="http://schemas.microsoft.com/office/drawing/2014/main" id="{33B52EEC-41D9-43D1-995E-40D45F650FF7}"/>
              </a:ext>
            </a:extLst>
          </p:cNvPr>
          <p:cNvGraphicFramePr/>
          <p:nvPr/>
        </p:nvGraphicFramePr>
        <p:xfrm>
          <a:off x="560388" y="1439863"/>
          <a:ext cx="1298576" cy="2349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6492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92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349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dirty="0"/>
                        <a:t>공지사항</a:t>
                      </a:r>
                      <a:endParaRPr sz="800" dirty="0"/>
                    </a:p>
                  </a:txBody>
                  <a:tcPr marL="0" marR="0" marT="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dirty="0"/>
                        <a:t>1:1</a:t>
                      </a:r>
                      <a:r>
                        <a:rPr lang="ko-KR" altLang="en-US" sz="800" dirty="0"/>
                        <a:t>문의</a:t>
                      </a:r>
                      <a:endParaRPr sz="800" dirty="0"/>
                    </a:p>
                  </a:txBody>
                  <a:tcPr marL="0" marR="0" marT="0" marB="0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5" name="직사각형 24">
            <a:extLst>
              <a:ext uri="{FF2B5EF4-FFF2-40B4-BE49-F238E27FC236}">
                <a16:creationId xmlns:a16="http://schemas.microsoft.com/office/drawing/2014/main" id="{3508F109-A498-4D7E-AC56-F1B7601F4954}"/>
              </a:ext>
            </a:extLst>
          </p:cNvPr>
          <p:cNvSpPr/>
          <p:nvPr/>
        </p:nvSpPr>
        <p:spPr>
          <a:xfrm>
            <a:off x="3413125" y="6251575"/>
            <a:ext cx="706438" cy="24447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rmAutofit/>
          </a:bodyPr>
          <a:lstStyle/>
          <a:p>
            <a:pPr algn="ctr">
              <a:defRPr/>
            </a:pPr>
            <a:r>
              <a:rPr lang="ko-KR" altLang="en-US" sz="75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등록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83A0D85-74E7-4693-9363-E439D6742CC1}"/>
              </a:ext>
            </a:extLst>
          </p:cNvPr>
          <p:cNvSpPr/>
          <p:nvPr/>
        </p:nvSpPr>
        <p:spPr>
          <a:xfrm>
            <a:off x="4238625" y="6251575"/>
            <a:ext cx="706438" cy="24447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rmAutofit/>
          </a:bodyPr>
          <a:lstStyle/>
          <a:p>
            <a:pPr algn="ctr">
              <a:defRPr/>
            </a:pPr>
            <a:r>
              <a:rPr lang="ko-KR" altLang="en-US" sz="75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목록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20140C12-C1C4-4173-8F67-77E9F3237651}"/>
              </a:ext>
            </a:extLst>
          </p:cNvPr>
          <p:cNvSpPr/>
          <p:nvPr/>
        </p:nvSpPr>
        <p:spPr>
          <a:xfrm>
            <a:off x="1285875" y="1733550"/>
            <a:ext cx="661988" cy="46672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 b="1" dirty="0">
                <a:solidFill>
                  <a:schemeClr val="bg2">
                    <a:lumMod val="25000"/>
                  </a:schemeClr>
                </a:solidFill>
              </a:rPr>
              <a:t>1:1</a:t>
            </a:r>
            <a:r>
              <a:rPr lang="ko-KR" altLang="en-US" sz="900" b="1" dirty="0">
                <a:solidFill>
                  <a:schemeClr val="bg2">
                    <a:lumMod val="25000"/>
                  </a:schemeClr>
                </a:solidFill>
              </a:rPr>
              <a:t>문의</a:t>
            </a:r>
            <a:endParaRPr lang="en-US" altLang="ko-KR" sz="900" b="1" dirty="0">
              <a:solidFill>
                <a:schemeClr val="bg2">
                  <a:lumMod val="25000"/>
                </a:schemeClr>
              </a:solidFill>
            </a:endParaRPr>
          </a:p>
          <a:p>
            <a:pPr algn="ctr">
              <a:defRPr/>
            </a:pPr>
            <a:r>
              <a:rPr lang="ko-KR" altLang="en-US" sz="900" b="1" dirty="0">
                <a:solidFill>
                  <a:schemeClr val="bg2">
                    <a:lumMod val="25000"/>
                  </a:schemeClr>
                </a:solidFill>
              </a:rPr>
              <a:t>글쓰기</a:t>
            </a:r>
          </a:p>
        </p:txBody>
      </p:sp>
      <p:pic>
        <p:nvPicPr>
          <p:cNvPr id="24633" name="그림 3">
            <a:extLst>
              <a:ext uri="{FF2B5EF4-FFF2-40B4-BE49-F238E27FC236}">
                <a16:creationId xmlns:a16="http://schemas.microsoft.com/office/drawing/2014/main" id="{60669D5B-A268-4B41-BABB-8D3CCE84CD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5913" y="2981325"/>
            <a:ext cx="5553075" cy="290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4634" name="그룹 121">
            <a:extLst>
              <a:ext uri="{FF2B5EF4-FFF2-40B4-BE49-F238E27FC236}">
                <a16:creationId xmlns:a16="http://schemas.microsoft.com/office/drawing/2014/main" id="{2B344588-F156-441C-8001-8D062096E7B3}"/>
              </a:ext>
            </a:extLst>
          </p:cNvPr>
          <p:cNvGrpSpPr>
            <a:grpSpLocks/>
          </p:cNvGrpSpPr>
          <p:nvPr/>
        </p:nvGrpSpPr>
        <p:grpSpPr bwMode="auto">
          <a:xfrm>
            <a:off x="1508125" y="3016250"/>
            <a:ext cx="200025" cy="246063"/>
            <a:chOff x="2012774" y="1438295"/>
            <a:chExt cx="200368" cy="245280"/>
          </a:xfrm>
        </p:grpSpPr>
        <p:sp>
          <p:nvSpPr>
            <p:cNvPr id="42" name="Google Shape;2970;p125">
              <a:extLst>
                <a:ext uri="{FF2B5EF4-FFF2-40B4-BE49-F238E27FC236}">
                  <a16:creationId xmlns:a16="http://schemas.microsoft.com/office/drawing/2014/main" id="{40FA2992-4F26-434A-A9B1-74E5C88E9FD9}"/>
                </a:ext>
              </a:extLst>
            </p:cNvPr>
            <p:cNvSpPr/>
            <p:nvPr/>
          </p:nvSpPr>
          <p:spPr>
            <a:xfrm>
              <a:off x="2012774" y="1463614"/>
              <a:ext cx="200368" cy="19938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lIns="91425" tIns="45700" rIns="91425" bIns="45700"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  <a:defRPr/>
              </a:pPr>
              <a:endParaRPr kumimoji="0" sz="800" dirty="0">
                <a:solidFill>
                  <a:prstClr val="white"/>
                </a:solidFill>
                <a:latin typeface="맑은 고딕" panose="020F0502020204030204"/>
                <a:ea typeface="+mn-ea"/>
                <a:cs typeface="Arial"/>
                <a:sym typeface="Arial"/>
              </a:endParaRPr>
            </a:p>
          </p:txBody>
        </p:sp>
        <p:sp>
          <p:nvSpPr>
            <p:cNvPr id="24670" name="Google Shape;423;p35">
              <a:extLst>
                <a:ext uri="{FF2B5EF4-FFF2-40B4-BE49-F238E27FC236}">
                  <a16:creationId xmlns:a16="http://schemas.microsoft.com/office/drawing/2014/main" id="{32036CE0-444F-44D6-A812-38B9B22370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745" y="1438295"/>
              <a:ext cx="189237" cy="245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14:hiddenLine>
              </a:ext>
            </a:extLst>
          </p:spPr>
          <p:txBody>
            <a:bodyPr lIns="0" tIns="45700" rIns="0" bIns="45700" anchor="ctr"/>
            <a:lstStyle>
              <a:lvl1pPr latinLnBrk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kumimoji="0" lang="en-US" altLang="ko-KR" sz="800">
                  <a:solidFill>
                    <a:srgbClr val="FFFFFF"/>
                  </a:solidFill>
                  <a:cs typeface="Arial" panose="020B0604020202020204" pitchFamily="34" charset="0"/>
                  <a:sym typeface="Arial" panose="020B0604020202020204" pitchFamily="34" charset="0"/>
                </a:rPr>
                <a:t>3</a:t>
              </a:r>
              <a:endParaRPr kumimoji="0" lang="ko-KR" altLang="ko-KR" sz="800">
                <a:solidFill>
                  <a:srgbClr val="FFFFFF"/>
                </a:solidFill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24635" name="그룹 121">
            <a:extLst>
              <a:ext uri="{FF2B5EF4-FFF2-40B4-BE49-F238E27FC236}">
                <a16:creationId xmlns:a16="http://schemas.microsoft.com/office/drawing/2014/main" id="{A545B582-C4CE-4EB2-8C04-B62869D68AAE}"/>
              </a:ext>
            </a:extLst>
          </p:cNvPr>
          <p:cNvGrpSpPr>
            <a:grpSpLocks/>
          </p:cNvGrpSpPr>
          <p:nvPr/>
        </p:nvGrpSpPr>
        <p:grpSpPr bwMode="auto">
          <a:xfrm>
            <a:off x="1516063" y="5078413"/>
            <a:ext cx="200025" cy="246062"/>
            <a:chOff x="2012774" y="1438295"/>
            <a:chExt cx="200368" cy="245280"/>
          </a:xfrm>
        </p:grpSpPr>
        <p:sp>
          <p:nvSpPr>
            <p:cNvPr id="45" name="Google Shape;2970;p125">
              <a:extLst>
                <a:ext uri="{FF2B5EF4-FFF2-40B4-BE49-F238E27FC236}">
                  <a16:creationId xmlns:a16="http://schemas.microsoft.com/office/drawing/2014/main" id="{A0AEE370-EB06-4FF3-AE6A-2983EF5378D3}"/>
                </a:ext>
              </a:extLst>
            </p:cNvPr>
            <p:cNvSpPr/>
            <p:nvPr/>
          </p:nvSpPr>
          <p:spPr>
            <a:xfrm>
              <a:off x="2012774" y="1463614"/>
              <a:ext cx="200368" cy="19938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lIns="91425" tIns="45700" rIns="91425" bIns="45700"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  <a:defRPr/>
              </a:pPr>
              <a:endParaRPr kumimoji="0" sz="800" dirty="0">
                <a:solidFill>
                  <a:prstClr val="white"/>
                </a:solidFill>
                <a:latin typeface="맑은 고딕" panose="020F0502020204030204"/>
                <a:ea typeface="+mn-ea"/>
                <a:cs typeface="Arial"/>
                <a:sym typeface="Arial"/>
              </a:endParaRPr>
            </a:p>
          </p:txBody>
        </p:sp>
        <p:sp>
          <p:nvSpPr>
            <p:cNvPr id="24668" name="Google Shape;423;p35">
              <a:extLst>
                <a:ext uri="{FF2B5EF4-FFF2-40B4-BE49-F238E27FC236}">
                  <a16:creationId xmlns:a16="http://schemas.microsoft.com/office/drawing/2014/main" id="{1C2DFAC5-44A8-4873-862D-FB7BF72F9D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745" y="1438295"/>
              <a:ext cx="189237" cy="245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14:hiddenLine>
              </a:ext>
            </a:extLst>
          </p:spPr>
          <p:txBody>
            <a:bodyPr lIns="0" tIns="45700" rIns="0" bIns="45700" anchor="ctr"/>
            <a:lstStyle>
              <a:lvl1pPr latinLnBrk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kumimoji="0" lang="en-US" altLang="ko-KR" sz="800">
                  <a:solidFill>
                    <a:srgbClr val="FFFFFF"/>
                  </a:solidFill>
                  <a:cs typeface="Arial" panose="020B0604020202020204" pitchFamily="34" charset="0"/>
                  <a:sym typeface="Arial" panose="020B0604020202020204" pitchFamily="34" charset="0"/>
                </a:rPr>
                <a:t>4</a:t>
              </a:r>
              <a:endParaRPr kumimoji="0" lang="ko-KR" altLang="ko-KR" sz="800">
                <a:solidFill>
                  <a:srgbClr val="FFFFFF"/>
                </a:solidFill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24636" name="그룹 121">
            <a:extLst>
              <a:ext uri="{FF2B5EF4-FFF2-40B4-BE49-F238E27FC236}">
                <a16:creationId xmlns:a16="http://schemas.microsoft.com/office/drawing/2014/main" id="{DBF8728F-DD31-4424-B2FB-1A8117EA8474}"/>
              </a:ext>
            </a:extLst>
          </p:cNvPr>
          <p:cNvGrpSpPr>
            <a:grpSpLocks/>
          </p:cNvGrpSpPr>
          <p:nvPr/>
        </p:nvGrpSpPr>
        <p:grpSpPr bwMode="auto">
          <a:xfrm>
            <a:off x="3278188" y="6122988"/>
            <a:ext cx="200025" cy="246062"/>
            <a:chOff x="2012774" y="1438295"/>
            <a:chExt cx="200368" cy="245280"/>
          </a:xfrm>
        </p:grpSpPr>
        <p:sp>
          <p:nvSpPr>
            <p:cNvPr id="51" name="Google Shape;2970;p125">
              <a:extLst>
                <a:ext uri="{FF2B5EF4-FFF2-40B4-BE49-F238E27FC236}">
                  <a16:creationId xmlns:a16="http://schemas.microsoft.com/office/drawing/2014/main" id="{DA34B4F6-7386-44C2-9FE5-E452B11C7CA8}"/>
                </a:ext>
              </a:extLst>
            </p:cNvPr>
            <p:cNvSpPr/>
            <p:nvPr/>
          </p:nvSpPr>
          <p:spPr>
            <a:xfrm>
              <a:off x="2012774" y="1463614"/>
              <a:ext cx="200368" cy="19938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lIns="91425" tIns="45700" rIns="91425" bIns="45700"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  <a:defRPr/>
              </a:pPr>
              <a:endParaRPr kumimoji="0" sz="800" dirty="0">
                <a:solidFill>
                  <a:prstClr val="white"/>
                </a:solidFill>
                <a:latin typeface="맑은 고딕" panose="020F0502020204030204"/>
                <a:ea typeface="+mn-ea"/>
                <a:cs typeface="Arial"/>
                <a:sym typeface="Arial"/>
              </a:endParaRPr>
            </a:p>
          </p:txBody>
        </p:sp>
        <p:sp>
          <p:nvSpPr>
            <p:cNvPr id="24666" name="Google Shape;423;p35">
              <a:extLst>
                <a:ext uri="{FF2B5EF4-FFF2-40B4-BE49-F238E27FC236}">
                  <a16:creationId xmlns:a16="http://schemas.microsoft.com/office/drawing/2014/main" id="{79B033C8-5D68-4618-9E5E-32BA21DA8F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745" y="1438295"/>
              <a:ext cx="189237" cy="245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14:hiddenLine>
              </a:ext>
            </a:extLst>
          </p:spPr>
          <p:txBody>
            <a:bodyPr lIns="0" tIns="45700" rIns="0" bIns="45700" anchor="ctr"/>
            <a:lstStyle>
              <a:lvl1pPr latinLnBrk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kumimoji="0" lang="en-US" altLang="ko-KR" sz="800">
                  <a:solidFill>
                    <a:srgbClr val="FFFFFF"/>
                  </a:solidFill>
                  <a:cs typeface="Arial" panose="020B0604020202020204" pitchFamily="34" charset="0"/>
                  <a:sym typeface="Arial" panose="020B0604020202020204" pitchFamily="34" charset="0"/>
                </a:rPr>
                <a:t>5</a:t>
              </a:r>
              <a:endParaRPr kumimoji="0" lang="ko-KR" altLang="ko-KR" sz="800">
                <a:solidFill>
                  <a:srgbClr val="FFFFFF"/>
                </a:solidFill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24637" name="그룹 121">
            <a:extLst>
              <a:ext uri="{FF2B5EF4-FFF2-40B4-BE49-F238E27FC236}">
                <a16:creationId xmlns:a16="http://schemas.microsoft.com/office/drawing/2014/main" id="{CAD607FB-5178-42AE-918D-131E4F90E5F3}"/>
              </a:ext>
            </a:extLst>
          </p:cNvPr>
          <p:cNvGrpSpPr>
            <a:grpSpLocks/>
          </p:cNvGrpSpPr>
          <p:nvPr/>
        </p:nvGrpSpPr>
        <p:grpSpPr bwMode="auto">
          <a:xfrm>
            <a:off x="4132263" y="6135688"/>
            <a:ext cx="200025" cy="246062"/>
            <a:chOff x="2012774" y="1438295"/>
            <a:chExt cx="200368" cy="245280"/>
          </a:xfrm>
        </p:grpSpPr>
        <p:sp>
          <p:nvSpPr>
            <p:cNvPr id="54" name="Google Shape;2970;p125">
              <a:extLst>
                <a:ext uri="{FF2B5EF4-FFF2-40B4-BE49-F238E27FC236}">
                  <a16:creationId xmlns:a16="http://schemas.microsoft.com/office/drawing/2014/main" id="{C45E615D-4B1B-43DB-8CB1-F8647BA9CFEA}"/>
                </a:ext>
              </a:extLst>
            </p:cNvPr>
            <p:cNvSpPr/>
            <p:nvPr/>
          </p:nvSpPr>
          <p:spPr>
            <a:xfrm>
              <a:off x="2012774" y="1463614"/>
              <a:ext cx="200368" cy="19938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lIns="91425" tIns="45700" rIns="91425" bIns="45700"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  <a:defRPr/>
              </a:pPr>
              <a:endParaRPr kumimoji="0" sz="800" dirty="0">
                <a:solidFill>
                  <a:prstClr val="white"/>
                </a:solidFill>
                <a:latin typeface="맑은 고딕" panose="020F0502020204030204"/>
                <a:ea typeface="+mn-ea"/>
                <a:cs typeface="Arial"/>
                <a:sym typeface="Arial"/>
              </a:endParaRPr>
            </a:p>
          </p:txBody>
        </p:sp>
        <p:sp>
          <p:nvSpPr>
            <p:cNvPr id="24664" name="Google Shape;423;p35">
              <a:extLst>
                <a:ext uri="{FF2B5EF4-FFF2-40B4-BE49-F238E27FC236}">
                  <a16:creationId xmlns:a16="http://schemas.microsoft.com/office/drawing/2014/main" id="{3DD24678-1419-4678-AA5C-F45EDF756C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745" y="1438295"/>
              <a:ext cx="189237" cy="245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14:hiddenLine>
              </a:ext>
            </a:extLst>
          </p:spPr>
          <p:txBody>
            <a:bodyPr lIns="0" tIns="45700" rIns="0" bIns="45700" anchor="ctr"/>
            <a:lstStyle>
              <a:lvl1pPr latinLnBrk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kumimoji="0" lang="en-US" altLang="ko-KR" sz="800">
                  <a:solidFill>
                    <a:srgbClr val="FFFFFF"/>
                  </a:solidFill>
                  <a:cs typeface="Arial" panose="020B0604020202020204" pitchFamily="34" charset="0"/>
                  <a:sym typeface="Arial" panose="020B0604020202020204" pitchFamily="34" charset="0"/>
                </a:rPr>
                <a:t>6</a:t>
              </a:r>
              <a:endParaRPr kumimoji="0" lang="ko-KR" altLang="ko-KR" sz="800">
                <a:solidFill>
                  <a:srgbClr val="FFFFFF"/>
                </a:solidFill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sp>
        <p:nvSpPr>
          <p:cNvPr id="60" name="Rectangle 2645">
            <a:extLst>
              <a:ext uri="{FF2B5EF4-FFF2-40B4-BE49-F238E27FC236}">
                <a16:creationId xmlns:a16="http://schemas.microsoft.com/office/drawing/2014/main" id="{F43E0DE0-5DCB-4FAD-9483-4E98264291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14538" y="1885950"/>
            <a:ext cx="4259262" cy="239713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none" lIns="46800" rIns="46800" anchor="ctr"/>
          <a:lstStyle/>
          <a:p>
            <a:pPr>
              <a:defRPr/>
            </a:pPr>
            <a:r>
              <a:rPr lang="ko-KR" altLang="en-US" sz="1050" dirty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제목을 입력하세요</a:t>
            </a:r>
            <a:r>
              <a:rPr lang="en-US" altLang="ko-KR" sz="1050" dirty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F3C10423-CDAB-44CF-947D-78B56F7D3DEA}"/>
              </a:ext>
            </a:extLst>
          </p:cNvPr>
          <p:cNvGraphicFramePr>
            <a:graphicFrameLocks noGrp="1"/>
          </p:cNvGraphicFramePr>
          <p:nvPr/>
        </p:nvGraphicFramePr>
        <p:xfrm>
          <a:off x="1568450" y="2525713"/>
          <a:ext cx="5570539" cy="455612"/>
        </p:xfrm>
        <a:graphic>
          <a:graphicData uri="http://schemas.openxmlformats.org/drawingml/2006/table">
            <a:tbl>
              <a:tblPr>
                <a:tableStyleId>{1FECB4D8-DB02-4DC6-A0A2-4F2EBAE1DC90}</a:tableStyleId>
              </a:tblPr>
              <a:tblGrid>
                <a:gridCol w="1090834">
                  <a:extLst>
                    <a:ext uri="{9D8B030D-6E8A-4147-A177-3AD203B41FA5}">
                      <a16:colId xmlns:a16="http://schemas.microsoft.com/office/drawing/2014/main" val="3313979635"/>
                    </a:ext>
                  </a:extLst>
                </a:gridCol>
                <a:gridCol w="1694436">
                  <a:extLst>
                    <a:ext uri="{9D8B030D-6E8A-4147-A177-3AD203B41FA5}">
                      <a16:colId xmlns:a16="http://schemas.microsoft.com/office/drawing/2014/main" val="2124005091"/>
                    </a:ext>
                  </a:extLst>
                </a:gridCol>
                <a:gridCol w="1193065">
                  <a:extLst>
                    <a:ext uri="{9D8B030D-6E8A-4147-A177-3AD203B41FA5}">
                      <a16:colId xmlns:a16="http://schemas.microsoft.com/office/drawing/2014/main" val="158358989"/>
                    </a:ext>
                  </a:extLst>
                </a:gridCol>
                <a:gridCol w="1592204">
                  <a:extLst>
                    <a:ext uri="{9D8B030D-6E8A-4147-A177-3AD203B41FA5}">
                      <a16:colId xmlns:a16="http://schemas.microsoft.com/office/drawing/2014/main" val="2208399463"/>
                    </a:ext>
                  </a:extLst>
                </a:gridCol>
              </a:tblGrid>
              <a:tr h="22780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작성자</a:t>
                      </a:r>
                      <a:endParaRPr lang="ko-KR" altLang="en-US" sz="10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32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홍길동</a:t>
                      </a:r>
                    </a:p>
                  </a:txBody>
                  <a:tcPr marL="9525" marR="9525" marT="953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연락처</a:t>
                      </a:r>
                    </a:p>
                  </a:txBody>
                  <a:tcPr marL="9525" marR="9525" marT="9532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010-1000-1000</a:t>
                      </a:r>
                      <a:endParaRPr lang="ko-KR" altLang="en-US" sz="10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32" marB="0" anchor="ctr"/>
                </a:tc>
                <a:extLst>
                  <a:ext uri="{0D108BD9-81ED-4DB2-BD59-A6C34878D82A}">
                    <a16:rowId xmlns:a16="http://schemas.microsoft.com/office/drawing/2014/main" val="3572624196"/>
                  </a:ext>
                </a:extLst>
              </a:tr>
              <a:tr h="22780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관련공고명</a:t>
                      </a:r>
                    </a:p>
                  </a:txBody>
                  <a:tcPr marL="9525" marR="9525" marT="9532" marB="0" anchor="ctr">
                    <a:solidFill>
                      <a:schemeClr val="bg2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endParaRPr lang="ko-KR" altLang="en-US" sz="100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32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4" marB="0" anchor="ctr"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4" marB="0" anchor="ctr"/>
                </a:tc>
                <a:extLst>
                  <a:ext uri="{0D108BD9-81ED-4DB2-BD59-A6C34878D82A}">
                    <a16:rowId xmlns:a16="http://schemas.microsoft.com/office/drawing/2014/main" val="1110125521"/>
                  </a:ext>
                </a:extLst>
              </a:tr>
            </a:tbl>
          </a:graphicData>
        </a:graphic>
      </p:graphicFrame>
      <p:sp>
        <p:nvSpPr>
          <p:cNvPr id="24651" name="Google Shape;325;p33">
            <a:extLst>
              <a:ext uri="{FF2B5EF4-FFF2-40B4-BE49-F238E27FC236}">
                <a16:creationId xmlns:a16="http://schemas.microsoft.com/office/drawing/2014/main" id="{BA1A8F6C-A496-45EB-9B2D-40F5A69969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25738" y="2762250"/>
            <a:ext cx="4332287" cy="206375"/>
          </a:xfrm>
          <a:prstGeom prst="rect">
            <a:avLst/>
          </a:prstGeom>
          <a:solidFill>
            <a:schemeClr val="bg1"/>
          </a:solidFill>
          <a:ln w="9525">
            <a:solidFill>
              <a:srgbClr val="BFBFBF"/>
            </a:solidFill>
            <a:miter lim="800000"/>
            <a:headEnd type="none" w="sm" len="sm"/>
            <a:tailEnd type="none" w="sm" len="sm"/>
          </a:ln>
        </p:spPr>
        <p:txBody>
          <a:bodyPr lIns="91425" tIns="45700" rIns="91425" bIns="45700" anchor="ctr"/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r" latinLnBrk="0">
              <a:lnSpc>
                <a:spcPct val="100000"/>
              </a:lnSpc>
              <a:spcBef>
                <a:spcPct val="0"/>
              </a:spcBef>
              <a:buClr>
                <a:srgbClr val="000000"/>
              </a:buClr>
              <a:buSzPts val="600"/>
              <a:buFont typeface="Arial" panose="020B0604020202020204" pitchFamily="34" charset="0"/>
              <a:buNone/>
            </a:pPr>
            <a:r>
              <a:rPr lang="en-US" altLang="ko-KR" sz="800">
                <a:solidFill>
                  <a:srgbClr val="7F7F7F"/>
                </a:solidFill>
                <a:cs typeface="Arial" panose="020B0604020202020204" pitchFamily="34" charset="0"/>
                <a:sym typeface="Arial" panose="020B0604020202020204" pitchFamily="34" charset="0"/>
              </a:rPr>
              <a:t>-</a:t>
            </a:r>
            <a:r>
              <a:rPr lang="ko-KR" altLang="en-US" sz="800">
                <a:solidFill>
                  <a:srgbClr val="7F7F7F"/>
                </a:solidFill>
                <a:cs typeface="Arial" panose="020B0604020202020204" pitchFamily="34" charset="0"/>
                <a:sym typeface="Arial" panose="020B0604020202020204" pitchFamily="34" charset="0"/>
              </a:rPr>
              <a:t>선택</a:t>
            </a:r>
            <a:r>
              <a:rPr lang="en-US" altLang="ko-KR" sz="800">
                <a:solidFill>
                  <a:srgbClr val="7F7F7F"/>
                </a:solidFill>
                <a:cs typeface="Arial" panose="020B0604020202020204" pitchFamily="34" charset="0"/>
                <a:sym typeface="Arial" panose="020B0604020202020204" pitchFamily="34" charset="0"/>
              </a:rPr>
              <a:t>-				</a:t>
            </a:r>
            <a:r>
              <a:rPr lang="ko-KR" altLang="en-US" sz="800">
                <a:solidFill>
                  <a:srgbClr val="7F7F7F"/>
                </a:solidFill>
                <a:cs typeface="Arial" panose="020B0604020202020204" pitchFamily="34" charset="0"/>
                <a:sym typeface="Arial" panose="020B0604020202020204" pitchFamily="34" charset="0"/>
              </a:rPr>
              <a:t>   </a:t>
            </a:r>
            <a:r>
              <a:rPr lang="ko-KR" altLang="ko-KR" sz="800">
                <a:solidFill>
                  <a:srgbClr val="7F7F7F"/>
                </a:solidFill>
                <a:cs typeface="Arial" panose="020B0604020202020204" pitchFamily="34" charset="0"/>
                <a:sym typeface="Arial" panose="020B0604020202020204" pitchFamily="34" charset="0"/>
              </a:rPr>
              <a:t>  ▼</a:t>
            </a:r>
            <a:endParaRPr lang="ko-KR" altLang="ko-KR" sz="1800">
              <a:solidFill>
                <a:srgbClr val="000000"/>
              </a:solidFill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grpSp>
        <p:nvGrpSpPr>
          <p:cNvPr id="24652" name="그룹 5">
            <a:extLst>
              <a:ext uri="{FF2B5EF4-FFF2-40B4-BE49-F238E27FC236}">
                <a16:creationId xmlns:a16="http://schemas.microsoft.com/office/drawing/2014/main" id="{6E5B43FD-7CDF-4F89-B1FA-0F01C2CDD56E}"/>
              </a:ext>
            </a:extLst>
          </p:cNvPr>
          <p:cNvGrpSpPr>
            <a:grpSpLocks/>
          </p:cNvGrpSpPr>
          <p:nvPr/>
        </p:nvGrpSpPr>
        <p:grpSpPr bwMode="auto">
          <a:xfrm>
            <a:off x="3105150" y="974725"/>
            <a:ext cx="1866900" cy="244475"/>
            <a:chOff x="3320994" y="1266362"/>
            <a:chExt cx="1866480" cy="244441"/>
          </a:xfrm>
        </p:grpSpPr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7D358E23-D05B-4AE7-9D18-02C8D3C5A809}"/>
                </a:ext>
              </a:extLst>
            </p:cNvPr>
            <p:cNvSpPr/>
            <p:nvPr/>
          </p:nvSpPr>
          <p:spPr>
            <a:xfrm>
              <a:off x="3320994" y="1266362"/>
              <a:ext cx="839599" cy="244441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normAutofit/>
            </a:bodyPr>
            <a:lstStyle/>
            <a:p>
              <a:pPr algn="ctr">
                <a:defRPr/>
              </a:pPr>
              <a:r>
                <a:rPr lang="ko-KR" altLang="en-US" sz="750" dirty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Segoe UI" panose="020B0502040204020203" pitchFamily="34" charset="0"/>
                </a:rPr>
                <a:t>커뮤니티</a:t>
              </a: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8A2500AE-C03F-4EBA-BA85-A64EB8F2FA52}"/>
                </a:ext>
              </a:extLst>
            </p:cNvPr>
            <p:cNvSpPr/>
            <p:nvPr/>
          </p:nvSpPr>
          <p:spPr>
            <a:xfrm>
              <a:off x="4347876" y="1266362"/>
              <a:ext cx="839598" cy="244441"/>
            </a:xfrm>
            <a:prstGeom prst="rect">
              <a:avLst/>
            </a:prstGeom>
            <a:solidFill>
              <a:schemeClr val="bg2"/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normAutofit/>
            </a:bodyPr>
            <a:lstStyle/>
            <a:p>
              <a:pPr algn="ctr">
                <a:defRPr/>
              </a:pPr>
              <a:r>
                <a:rPr lang="ko-KR" altLang="en-US" sz="750" dirty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Segoe UI" panose="020B0502040204020203" pitchFamily="34" charset="0"/>
                </a:rPr>
                <a:t>전문가 모집</a:t>
              </a:r>
            </a:p>
          </p:txBody>
        </p:sp>
      </p:grp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E57AA6D4-FAB9-4970-A024-55B29EDB0F8C}"/>
              </a:ext>
            </a:extLst>
          </p:cNvPr>
          <p:cNvSpPr/>
          <p:nvPr/>
        </p:nvSpPr>
        <p:spPr>
          <a:xfrm>
            <a:off x="6477000" y="974725"/>
            <a:ext cx="839788" cy="24447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rmAutofit/>
          </a:bodyPr>
          <a:lstStyle/>
          <a:p>
            <a:pPr algn="ctr">
              <a:defRPr/>
            </a:pPr>
            <a:r>
              <a:rPr lang="ko-KR" altLang="en-US" sz="75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로그아웃</a:t>
            </a: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9C15B70A-9DCB-4B53-99E9-4CD45AD29115}"/>
              </a:ext>
            </a:extLst>
          </p:cNvPr>
          <p:cNvSpPr/>
          <p:nvPr/>
        </p:nvSpPr>
        <p:spPr>
          <a:xfrm>
            <a:off x="7464425" y="974725"/>
            <a:ext cx="839788" cy="24447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rmAutofit/>
          </a:bodyPr>
          <a:lstStyle/>
          <a:p>
            <a:pPr algn="ctr">
              <a:defRPr/>
            </a:pPr>
            <a:r>
              <a:rPr lang="ko-KR" altLang="en-US" sz="75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마이페이지</a:t>
            </a:r>
          </a:p>
        </p:txBody>
      </p:sp>
      <p:grpSp>
        <p:nvGrpSpPr>
          <p:cNvPr id="24655" name="그룹 121">
            <a:extLst>
              <a:ext uri="{FF2B5EF4-FFF2-40B4-BE49-F238E27FC236}">
                <a16:creationId xmlns:a16="http://schemas.microsoft.com/office/drawing/2014/main" id="{E52D89B2-1C37-4BD0-BAD8-87957082A234}"/>
              </a:ext>
            </a:extLst>
          </p:cNvPr>
          <p:cNvGrpSpPr>
            <a:grpSpLocks/>
          </p:cNvGrpSpPr>
          <p:nvPr/>
        </p:nvGrpSpPr>
        <p:grpSpPr bwMode="auto">
          <a:xfrm>
            <a:off x="1500188" y="2414588"/>
            <a:ext cx="200025" cy="246062"/>
            <a:chOff x="2012774" y="1438295"/>
            <a:chExt cx="200368" cy="245280"/>
          </a:xfrm>
        </p:grpSpPr>
        <p:sp>
          <p:nvSpPr>
            <p:cNvPr id="55" name="Google Shape;2970;p125">
              <a:extLst>
                <a:ext uri="{FF2B5EF4-FFF2-40B4-BE49-F238E27FC236}">
                  <a16:creationId xmlns:a16="http://schemas.microsoft.com/office/drawing/2014/main" id="{26653134-1A25-43A6-A135-92D8FEF27F1A}"/>
                </a:ext>
              </a:extLst>
            </p:cNvPr>
            <p:cNvSpPr/>
            <p:nvPr/>
          </p:nvSpPr>
          <p:spPr>
            <a:xfrm>
              <a:off x="2012774" y="1463614"/>
              <a:ext cx="200368" cy="19938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lIns="91425" tIns="45700" rIns="91425" bIns="45700"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  <a:defRPr/>
              </a:pPr>
              <a:endParaRPr kumimoji="0" sz="800" dirty="0">
                <a:solidFill>
                  <a:prstClr val="white"/>
                </a:solidFill>
                <a:latin typeface="맑은 고딕" panose="020F0502020204030204"/>
                <a:ea typeface="+mn-ea"/>
                <a:cs typeface="Arial"/>
                <a:sym typeface="Arial"/>
              </a:endParaRPr>
            </a:p>
          </p:txBody>
        </p:sp>
        <p:sp>
          <p:nvSpPr>
            <p:cNvPr id="24660" name="Google Shape;423;p35">
              <a:extLst>
                <a:ext uri="{FF2B5EF4-FFF2-40B4-BE49-F238E27FC236}">
                  <a16:creationId xmlns:a16="http://schemas.microsoft.com/office/drawing/2014/main" id="{88F489CF-BF15-4F54-9269-705B7D13F5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745" y="1438295"/>
              <a:ext cx="189237" cy="245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14:hiddenLine>
              </a:ext>
            </a:extLst>
          </p:spPr>
          <p:txBody>
            <a:bodyPr lIns="0" tIns="45700" rIns="0" bIns="45700" anchor="ctr"/>
            <a:lstStyle>
              <a:lvl1pPr latinLnBrk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kumimoji="0" lang="en-US" altLang="ko-KR" sz="800">
                  <a:solidFill>
                    <a:srgbClr val="FFFFFF"/>
                  </a:solidFill>
                  <a:cs typeface="Arial" panose="020B0604020202020204" pitchFamily="34" charset="0"/>
                  <a:sym typeface="Arial" panose="020B0604020202020204" pitchFamily="34" charset="0"/>
                </a:rPr>
                <a:t>2</a:t>
              </a:r>
              <a:endParaRPr kumimoji="0" lang="ko-KR" altLang="ko-KR" sz="800">
                <a:solidFill>
                  <a:srgbClr val="FFFFFF"/>
                </a:solidFill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24656" name="그룹 121">
            <a:extLst>
              <a:ext uri="{FF2B5EF4-FFF2-40B4-BE49-F238E27FC236}">
                <a16:creationId xmlns:a16="http://schemas.microsoft.com/office/drawing/2014/main" id="{15761C29-83A3-48FE-B332-F82AD005030D}"/>
              </a:ext>
            </a:extLst>
          </p:cNvPr>
          <p:cNvGrpSpPr>
            <a:grpSpLocks/>
          </p:cNvGrpSpPr>
          <p:nvPr/>
        </p:nvGrpSpPr>
        <p:grpSpPr bwMode="auto">
          <a:xfrm>
            <a:off x="1908175" y="1760538"/>
            <a:ext cx="200025" cy="246062"/>
            <a:chOff x="2012774" y="1438295"/>
            <a:chExt cx="200368" cy="245280"/>
          </a:xfrm>
        </p:grpSpPr>
        <p:sp>
          <p:nvSpPr>
            <p:cNvPr id="36" name="Google Shape;2970;p125">
              <a:extLst>
                <a:ext uri="{FF2B5EF4-FFF2-40B4-BE49-F238E27FC236}">
                  <a16:creationId xmlns:a16="http://schemas.microsoft.com/office/drawing/2014/main" id="{40B86980-93A3-4613-A856-CFA80705B8EE}"/>
                </a:ext>
              </a:extLst>
            </p:cNvPr>
            <p:cNvSpPr/>
            <p:nvPr/>
          </p:nvSpPr>
          <p:spPr>
            <a:xfrm>
              <a:off x="2012774" y="1463614"/>
              <a:ext cx="200368" cy="19938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lIns="91425" tIns="45700" rIns="91425" bIns="45700"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  <a:defRPr/>
              </a:pPr>
              <a:endParaRPr kumimoji="0" sz="800" dirty="0">
                <a:solidFill>
                  <a:prstClr val="white"/>
                </a:solidFill>
                <a:latin typeface="맑은 고딕" panose="020F0502020204030204"/>
                <a:ea typeface="+mn-ea"/>
                <a:cs typeface="Arial"/>
                <a:sym typeface="Arial"/>
              </a:endParaRPr>
            </a:p>
          </p:txBody>
        </p:sp>
        <p:sp>
          <p:nvSpPr>
            <p:cNvPr id="24658" name="Google Shape;423;p35">
              <a:extLst>
                <a:ext uri="{FF2B5EF4-FFF2-40B4-BE49-F238E27FC236}">
                  <a16:creationId xmlns:a16="http://schemas.microsoft.com/office/drawing/2014/main" id="{8C30881D-7631-4B06-BE08-F7F93E72B6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745" y="1438295"/>
              <a:ext cx="189237" cy="245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14:hiddenLine>
              </a:ext>
            </a:extLst>
          </p:spPr>
          <p:txBody>
            <a:bodyPr lIns="0" tIns="45700" rIns="0" bIns="45700" anchor="ctr"/>
            <a:lstStyle>
              <a:lvl1pPr latinLnBrk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kumimoji="0" lang="en-US" altLang="ko-KR" sz="800">
                  <a:solidFill>
                    <a:srgbClr val="FFFFFF"/>
                  </a:solidFill>
                  <a:cs typeface="Arial" panose="020B0604020202020204" pitchFamily="34" charset="0"/>
                  <a:sym typeface="Arial" panose="020B0604020202020204" pitchFamily="34" charset="0"/>
                </a:rPr>
                <a:t>1</a:t>
              </a:r>
              <a:endParaRPr kumimoji="0" lang="ko-KR" altLang="ko-KR" sz="800">
                <a:solidFill>
                  <a:srgbClr val="FFFFFF"/>
                </a:solidFill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5788B4EF-D625-40B0-A718-4A0DB39D17B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ko-KR" altLang="en-US" dirty="0"/>
              <a:t>커뮤니티 </a:t>
            </a:r>
            <a:r>
              <a:rPr lang="en-US" altLang="ko-KR" dirty="0"/>
              <a:t>&gt; 1:1</a:t>
            </a:r>
            <a:r>
              <a:rPr lang="ko-KR" altLang="en-US" dirty="0"/>
              <a:t>문의 </a:t>
            </a:r>
            <a:r>
              <a:rPr lang="en-US" altLang="ko-KR" dirty="0"/>
              <a:t>&gt; 1:1</a:t>
            </a:r>
            <a:r>
              <a:rPr lang="ko-KR" altLang="en-US" dirty="0"/>
              <a:t>문의 작성</a:t>
            </a:r>
            <a:r>
              <a:rPr lang="en-US" altLang="ko-KR" dirty="0"/>
              <a:t>(2)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2B14507-3090-45E9-B0E5-282936493A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121" name="표 120">
            <a:extLst>
              <a:ext uri="{FF2B5EF4-FFF2-40B4-BE49-F238E27FC236}">
                <a16:creationId xmlns:a16="http://schemas.microsoft.com/office/drawing/2014/main" id="{530A1906-5E2B-4156-BDDC-A9E1AAE566B4}"/>
              </a:ext>
            </a:extLst>
          </p:cNvPr>
          <p:cNvGraphicFramePr>
            <a:graphicFrameLocks noGrp="1"/>
          </p:cNvGraphicFramePr>
          <p:nvPr/>
        </p:nvGraphicFramePr>
        <p:xfrm>
          <a:off x="8602663" y="361950"/>
          <a:ext cx="3589337" cy="24178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7677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  <a:gridCol w="3161660">
                  <a:extLst>
                    <a:ext uri="{9D8B030D-6E8A-4147-A177-3AD203B41FA5}">
                      <a16:colId xmlns:a16="http://schemas.microsoft.com/office/drawing/2014/main" val="2572474025"/>
                    </a:ext>
                  </a:extLst>
                </a:gridCol>
              </a:tblGrid>
              <a:tr h="21332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>
                          <a:solidFill>
                            <a:srgbClr val="4E5263"/>
                          </a:solidFill>
                          <a:latin typeface="+mn-ea"/>
                          <a:ea typeface="+mn-ea"/>
                          <a:sym typeface="맑은 고딕"/>
                        </a:rPr>
                        <a:t>Summery.</a:t>
                      </a:r>
                      <a:endParaRPr lang="en" altLang="ko-KR" sz="800" b="1" dirty="0">
                        <a:solidFill>
                          <a:srgbClr val="4E5263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</a:txBody>
                  <a:tcPr marL="91437" marR="91437" marT="45703" marB="45703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" altLang="ko-KR" sz="900" b="1" dirty="0">
                        <a:solidFill>
                          <a:srgbClr val="4E5263"/>
                        </a:solidFill>
                        <a:latin typeface="SF Pro Text" pitchFamily="2" charset="0"/>
                        <a:ea typeface="SF Pro Text" pitchFamily="2" charset="0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3880267"/>
                  </a:ext>
                </a:extLst>
              </a:tr>
              <a:tr h="213320">
                <a:tc gridSpan="2">
                  <a:txBody>
                    <a:bodyPr/>
                    <a:lstStyle/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1:1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문의 글을 작성합니다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.</a:t>
                      </a:r>
                    </a:p>
                  </a:txBody>
                  <a:tcPr marL="91437" marR="91437" marT="45703" marB="45703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2083066"/>
                  </a:ext>
                </a:extLst>
              </a:tr>
              <a:tr h="33523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5-1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03" marB="45703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등록 안내 팝업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 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확인 클릭 시 </a:t>
                      </a: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5-2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팝업 노출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03" marB="45703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6699591"/>
                  </a:ext>
                </a:extLst>
              </a:tr>
              <a:tr h="2235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5-2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03" marB="45703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800" dirty="0"/>
                        <a:t>1:1 </a:t>
                      </a:r>
                      <a:r>
                        <a:rPr lang="ko-KR" altLang="en-US" sz="800" dirty="0"/>
                        <a:t>문의 작성 완료 안내 팝업</a:t>
                      </a:r>
                      <a:endParaRPr lang="en-US" altLang="ko-KR" sz="800" dirty="0"/>
                    </a:p>
                  </a:txBody>
                  <a:tcPr marL="91437" marR="91437" marT="45703" marB="45703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3663967"/>
                  </a:ext>
                </a:extLst>
              </a:tr>
              <a:tr h="33523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5-3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03" marB="45703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0000"/>
                        </a:lnSpc>
                      </a:pP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제목입력 안내 팝업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just" latinLnBrk="1">
                        <a:lnSpc>
                          <a:spcPct val="100000"/>
                        </a:lnSpc>
                      </a:pP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- 1:1 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문의 제목 </a:t>
                      </a:r>
                      <a:r>
                        <a:rPr kumimoji="1" lang="ko-KR" altLang="en-US" sz="8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미입력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시 노출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03" marB="45703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1583864"/>
                  </a:ext>
                </a:extLst>
              </a:tr>
              <a:tr h="33523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5-4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03" marB="45703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0000"/>
                        </a:lnSpc>
                      </a:pP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관련공고 선택 안내 팝업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just" latinLnBrk="1">
                        <a:lnSpc>
                          <a:spcPct val="100000"/>
                        </a:lnSpc>
                      </a:pP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- 1:1 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문의 관련공고 </a:t>
                      </a:r>
                      <a:r>
                        <a:rPr kumimoji="1" lang="ko-KR" altLang="en-US" sz="8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미선택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시 노출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03" marB="45703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1087368"/>
                  </a:ext>
                </a:extLst>
              </a:tr>
              <a:tr h="33523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5-5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03" marB="45703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0000"/>
                        </a:lnSpc>
                      </a:pP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내용입력 안내 팝업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just" latinLnBrk="1">
                        <a:lnSpc>
                          <a:spcPct val="100000"/>
                        </a:lnSpc>
                      </a:pP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- 1:1 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문의 내용 </a:t>
                      </a:r>
                      <a:r>
                        <a:rPr kumimoji="1" lang="ko-KR" altLang="en-US" sz="8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미입력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시 노출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03" marB="45703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6189854"/>
                  </a:ext>
                </a:extLst>
              </a:tr>
              <a:tr h="21332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03" marB="45703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03" marB="45703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0160353"/>
                  </a:ext>
                </a:extLst>
              </a:tr>
              <a:tr h="21332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03" marB="45703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/>
                    </a:p>
                  </a:txBody>
                  <a:tcPr marL="91437" marR="91437" marT="45703" marB="45703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1304673"/>
                  </a:ext>
                </a:extLst>
              </a:tr>
            </a:tbl>
          </a:graphicData>
        </a:graphic>
      </p:graphicFrame>
      <p:grpSp>
        <p:nvGrpSpPr>
          <p:cNvPr id="26655" name="그룹 3">
            <a:extLst>
              <a:ext uri="{FF2B5EF4-FFF2-40B4-BE49-F238E27FC236}">
                <a16:creationId xmlns:a16="http://schemas.microsoft.com/office/drawing/2014/main" id="{17D2F555-7444-44CC-ADEA-6AF893A8062C}"/>
              </a:ext>
            </a:extLst>
          </p:cNvPr>
          <p:cNvGrpSpPr>
            <a:grpSpLocks/>
          </p:cNvGrpSpPr>
          <p:nvPr/>
        </p:nvGrpSpPr>
        <p:grpSpPr bwMode="auto">
          <a:xfrm>
            <a:off x="3509963" y="782638"/>
            <a:ext cx="1976437" cy="884237"/>
            <a:chOff x="8423275" y="4110038"/>
            <a:chExt cx="1976438" cy="884237"/>
          </a:xfrm>
        </p:grpSpPr>
        <p:grpSp>
          <p:nvGrpSpPr>
            <p:cNvPr id="26689" name="Google Shape;1008;p15">
              <a:extLst>
                <a:ext uri="{FF2B5EF4-FFF2-40B4-BE49-F238E27FC236}">
                  <a16:creationId xmlns:a16="http://schemas.microsoft.com/office/drawing/2014/main" id="{C176EF1A-CE59-48D8-A93D-C78E680FFF3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478838" y="4232275"/>
              <a:ext cx="1920875" cy="762000"/>
              <a:chOff x="1467546" y="5473764"/>
              <a:chExt cx="1920609" cy="761548"/>
            </a:xfrm>
          </p:grpSpPr>
          <p:sp>
            <p:nvSpPr>
              <p:cNvPr id="47" name="Google Shape;1009;p15">
                <a:extLst>
                  <a:ext uri="{FF2B5EF4-FFF2-40B4-BE49-F238E27FC236}">
                    <a16:creationId xmlns:a16="http://schemas.microsoft.com/office/drawing/2014/main" id="{D45AF8E6-B909-4B47-9548-B6F5B54D4343}"/>
                  </a:ext>
                </a:extLst>
              </p:cNvPr>
              <p:cNvSpPr/>
              <p:nvPr/>
            </p:nvSpPr>
            <p:spPr>
              <a:xfrm>
                <a:off x="1467545" y="5473764"/>
                <a:ext cx="1920610" cy="761548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bg1">
                    <a:lumMod val="75000"/>
                  </a:schemeClr>
                </a:solidFill>
                <a:prstDash val="solid"/>
                <a:miter lim="800000"/>
                <a:headEnd type="none" w="sm" len="sm"/>
                <a:tailEnd type="none" w="sm" len="sm"/>
              </a:ln>
              <a:effectLst/>
            </p:spPr>
            <p:txBody>
              <a:bodyPr spcFirstLastPara="1" lIns="91425" tIns="45700" rIns="91425" bIns="45700" anchor="ctr"/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defRPr/>
                </a:pPr>
                <a:endParaRPr sz="900" b="1" dirty="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6694" name="Google Shape;1011;p15">
                <a:extLst>
                  <a:ext uri="{FF2B5EF4-FFF2-40B4-BE49-F238E27FC236}">
                    <a16:creationId xmlns:a16="http://schemas.microsoft.com/office/drawing/2014/main" id="{9BAFB8B9-D3C8-4B33-BDAF-5003B19CD9C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681188" y="5588658"/>
                <a:ext cx="1554568" cy="2277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50800" rIns="0" bIns="50800">
                <a:spAutoFit/>
              </a:bodyPr>
              <a:lstStyle>
                <a:lvl1pPr latinLnBrk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1pPr>
                <a:lvl2pPr marL="742950" indent="-285750" latinLnBrk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2pPr>
                <a:lvl3pPr marL="1143000" indent="-228600" latinLnBrk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3pPr>
                <a:lvl4pPr marL="1600200" indent="-228600" latinLnBrk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4pPr>
                <a:lvl5pPr marL="2057400" indent="-228600" latinLnBrk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9pPr>
              </a:lstStyle>
              <a:p>
                <a:pPr latinLnBrk="0">
                  <a:lnSpc>
                    <a:spcPct val="130000"/>
                  </a:lnSpc>
                  <a:spcBef>
                    <a:spcPct val="0"/>
                  </a:spcBef>
                  <a:buClr>
                    <a:srgbClr val="000000"/>
                  </a:buClr>
                  <a:buSzPts val="700"/>
                  <a:buFont typeface="맑은 고딕" panose="020B0503020000020004" pitchFamily="50" charset="-127"/>
                  <a:buNone/>
                </a:pPr>
                <a:r>
                  <a:rPr lang="ko-KR" altLang="en-US" sz="700">
                    <a:solidFill>
                      <a:srgbClr val="000000"/>
                    </a:solidFill>
                    <a:sym typeface="맑은 고딕" panose="020B0503020000020004" pitchFamily="50" charset="-127"/>
                  </a:rPr>
                  <a:t>등록하시겠습니까</a:t>
                </a:r>
                <a:r>
                  <a:rPr lang="en-US" altLang="ko-KR" sz="700">
                    <a:solidFill>
                      <a:srgbClr val="000000"/>
                    </a:solidFill>
                    <a:sym typeface="맑은 고딕" panose="020B0503020000020004" pitchFamily="50" charset="-127"/>
                  </a:rPr>
                  <a:t>?</a:t>
                </a:r>
                <a:endParaRPr lang="ko-KR" altLang="ko-KR" sz="1400">
                  <a:solidFill>
                    <a:srgbClr val="000000"/>
                  </a:solidFill>
                  <a:latin typeface="Arial" panose="020B0604020202020204" pitchFamily="34" charset="0"/>
                  <a:ea typeface="바탕체" panose="02030609000101010101" pitchFamily="17" charset="-127"/>
                  <a:cs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52" name="Google Shape;1013;p15">
                <a:extLst>
                  <a:ext uri="{FF2B5EF4-FFF2-40B4-BE49-F238E27FC236}">
                    <a16:creationId xmlns:a16="http://schemas.microsoft.com/office/drawing/2014/main" id="{1B64A0FC-626C-4803-99F8-3A2D30080AC5}"/>
                  </a:ext>
                </a:extLst>
              </p:cNvPr>
              <p:cNvSpPr/>
              <p:nvPr/>
            </p:nvSpPr>
            <p:spPr>
              <a:xfrm>
                <a:off x="1816747" y="6006848"/>
                <a:ext cx="498406" cy="155483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bg1">
                    <a:lumMod val="75000"/>
                  </a:scheme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lIns="91425" tIns="45700" rIns="91425" bIns="45700" anchor="ctr"/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defRPr/>
                </a:pPr>
                <a:r>
                  <a:rPr lang="ko-KR" altLang="en-US" sz="7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확인</a:t>
                </a:r>
                <a:endParaRPr sz="7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26690" name="그룹 121">
              <a:extLst>
                <a:ext uri="{FF2B5EF4-FFF2-40B4-BE49-F238E27FC236}">
                  <a16:creationId xmlns:a16="http://schemas.microsoft.com/office/drawing/2014/main" id="{ECF0EFB8-F21D-45C2-B1FA-51530230CA6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423275" y="4110038"/>
              <a:ext cx="200025" cy="246062"/>
              <a:chOff x="2012774" y="1438295"/>
              <a:chExt cx="200368" cy="245280"/>
            </a:xfrm>
          </p:grpSpPr>
          <p:sp>
            <p:nvSpPr>
              <p:cNvPr id="61" name="Google Shape;2970;p125">
                <a:extLst>
                  <a:ext uri="{FF2B5EF4-FFF2-40B4-BE49-F238E27FC236}">
                    <a16:creationId xmlns:a16="http://schemas.microsoft.com/office/drawing/2014/main" id="{ABE98CD7-F589-4CBD-BAE6-C4464BDAB9EB}"/>
                  </a:ext>
                </a:extLst>
              </p:cNvPr>
              <p:cNvSpPr/>
              <p:nvPr/>
            </p:nvSpPr>
            <p:spPr>
              <a:xfrm>
                <a:off x="2012774" y="1463614"/>
                <a:ext cx="200368" cy="199389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spcFirstLastPara="1" lIns="91425" tIns="45700" rIns="91425" bIns="45700" anchor="ctr"/>
              <a:lstStyle/>
              <a:p>
                <a:pPr algn="ctr"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  <a:defRPr/>
                </a:pPr>
                <a:endParaRPr kumimoji="0" sz="800" dirty="0">
                  <a:solidFill>
                    <a:prstClr val="white"/>
                  </a:solidFill>
                  <a:latin typeface="맑은 고딕" panose="020F0502020204030204"/>
                  <a:ea typeface="+mn-ea"/>
                  <a:cs typeface="Arial"/>
                  <a:sym typeface="Arial"/>
                </a:endParaRPr>
              </a:p>
            </p:txBody>
          </p:sp>
          <p:sp>
            <p:nvSpPr>
              <p:cNvPr id="26692" name="Google Shape;423;p35">
                <a:extLst>
                  <a:ext uri="{FF2B5EF4-FFF2-40B4-BE49-F238E27FC236}">
                    <a16:creationId xmlns:a16="http://schemas.microsoft.com/office/drawing/2014/main" id="{5ACE68CB-4174-4B3A-B25B-68F8E6CC5B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16745" y="1438295"/>
                <a:ext cx="189237" cy="2452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lIns="0" tIns="45700" rIns="0" bIns="45700" anchor="ctr"/>
              <a:lstStyle>
                <a:lvl1pPr latinLnBrk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1pPr>
                <a:lvl2pPr marL="742950" indent="-285750" latinLnBrk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2pPr>
                <a:lvl3pPr marL="1143000" indent="-228600" latinLnBrk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3pPr>
                <a:lvl4pPr marL="1600200" indent="-228600" latinLnBrk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4pPr>
                <a:lvl5pPr marL="2057400" indent="-228600" latinLnBrk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kumimoji="0" lang="en-US" altLang="ko-KR" sz="800">
                    <a:solidFill>
                      <a:srgbClr val="FFFFFF"/>
                    </a:solidFill>
                    <a:cs typeface="Arial" panose="020B0604020202020204" pitchFamily="34" charset="0"/>
                    <a:sym typeface="Arial" panose="020B0604020202020204" pitchFamily="34" charset="0"/>
                  </a:rPr>
                  <a:t>5-1</a:t>
                </a:r>
                <a:endParaRPr kumimoji="0" lang="ko-KR" altLang="ko-KR" sz="800">
                  <a:solidFill>
                    <a:srgbClr val="FFFFFF"/>
                  </a:solidFill>
                  <a:cs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</p:grpSp>
      </p:grpSp>
      <p:grpSp>
        <p:nvGrpSpPr>
          <p:cNvPr id="26656" name="그룹 96">
            <a:extLst>
              <a:ext uri="{FF2B5EF4-FFF2-40B4-BE49-F238E27FC236}">
                <a16:creationId xmlns:a16="http://schemas.microsoft.com/office/drawing/2014/main" id="{5AC4DF11-A27C-41CC-A4BB-C6A9B4D8160C}"/>
              </a:ext>
            </a:extLst>
          </p:cNvPr>
          <p:cNvGrpSpPr>
            <a:grpSpLocks/>
          </p:cNvGrpSpPr>
          <p:nvPr/>
        </p:nvGrpSpPr>
        <p:grpSpPr bwMode="auto">
          <a:xfrm>
            <a:off x="3519488" y="1919288"/>
            <a:ext cx="1958975" cy="869950"/>
            <a:chOff x="9845964" y="5216525"/>
            <a:chExt cx="1958975" cy="869950"/>
          </a:xfrm>
        </p:grpSpPr>
        <p:grpSp>
          <p:nvGrpSpPr>
            <p:cNvPr id="26682" name="Google Shape;1008;p15">
              <a:extLst>
                <a:ext uri="{FF2B5EF4-FFF2-40B4-BE49-F238E27FC236}">
                  <a16:creationId xmlns:a16="http://schemas.microsoft.com/office/drawing/2014/main" id="{C0C971B1-5080-417D-884B-DBF18EC19FB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884064" y="5324475"/>
              <a:ext cx="1920875" cy="762000"/>
              <a:chOff x="1467546" y="5473764"/>
              <a:chExt cx="1920609" cy="761548"/>
            </a:xfrm>
          </p:grpSpPr>
          <p:sp>
            <p:nvSpPr>
              <p:cNvPr id="102" name="Google Shape;1009;p15">
                <a:extLst>
                  <a:ext uri="{FF2B5EF4-FFF2-40B4-BE49-F238E27FC236}">
                    <a16:creationId xmlns:a16="http://schemas.microsoft.com/office/drawing/2014/main" id="{7CD1DDDE-6D3C-4185-842D-BE78E3D19BA1}"/>
                  </a:ext>
                </a:extLst>
              </p:cNvPr>
              <p:cNvSpPr/>
              <p:nvPr/>
            </p:nvSpPr>
            <p:spPr>
              <a:xfrm>
                <a:off x="1467546" y="5473764"/>
                <a:ext cx="1920609" cy="761548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bg1">
                    <a:lumMod val="75000"/>
                  </a:schemeClr>
                </a:solidFill>
                <a:prstDash val="solid"/>
                <a:miter lim="800000"/>
                <a:headEnd type="none" w="sm" len="sm"/>
                <a:tailEnd type="none" w="sm" len="sm"/>
              </a:ln>
              <a:effectLst/>
            </p:spPr>
            <p:txBody>
              <a:bodyPr spcFirstLastPara="1" lIns="91425" tIns="45700" rIns="91425" bIns="45700" anchor="ctr"/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defRPr/>
                </a:pPr>
                <a:endParaRPr sz="900" b="1" dirty="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6687" name="Google Shape;1011;p15">
                <a:extLst>
                  <a:ext uri="{FF2B5EF4-FFF2-40B4-BE49-F238E27FC236}">
                    <a16:creationId xmlns:a16="http://schemas.microsoft.com/office/drawing/2014/main" id="{DE095211-8987-47F5-961B-F4DDE3C85FA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681188" y="5588658"/>
                <a:ext cx="1554568" cy="2277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50800" rIns="0" bIns="50800">
                <a:spAutoFit/>
              </a:bodyPr>
              <a:lstStyle>
                <a:lvl1pPr latinLnBrk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1pPr>
                <a:lvl2pPr marL="742950" indent="-285750" latinLnBrk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2pPr>
                <a:lvl3pPr marL="1143000" indent="-228600" latinLnBrk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3pPr>
                <a:lvl4pPr marL="1600200" indent="-228600" latinLnBrk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4pPr>
                <a:lvl5pPr marL="2057400" indent="-228600" latinLnBrk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9pPr>
              </a:lstStyle>
              <a:p>
                <a:pPr latinLnBrk="0">
                  <a:lnSpc>
                    <a:spcPct val="130000"/>
                  </a:lnSpc>
                  <a:spcBef>
                    <a:spcPct val="0"/>
                  </a:spcBef>
                  <a:buClr>
                    <a:srgbClr val="000000"/>
                  </a:buClr>
                  <a:buSzPts val="700"/>
                  <a:buFont typeface="맑은 고딕" panose="020B0503020000020004" pitchFamily="50" charset="-127"/>
                  <a:buNone/>
                </a:pPr>
                <a:r>
                  <a:rPr lang="en-US" altLang="ko-KR" sz="700">
                    <a:solidFill>
                      <a:srgbClr val="000000"/>
                    </a:solidFill>
                    <a:sym typeface="맑은 고딕" panose="020B0503020000020004" pitchFamily="50" charset="-127"/>
                  </a:rPr>
                  <a:t>1:1 </a:t>
                </a:r>
                <a:r>
                  <a:rPr lang="ko-KR" altLang="en-US" sz="700">
                    <a:solidFill>
                      <a:srgbClr val="000000"/>
                    </a:solidFill>
                    <a:sym typeface="맑은 고딕" panose="020B0503020000020004" pitchFamily="50" charset="-127"/>
                  </a:rPr>
                  <a:t>문의 작성이 완료되었습니다</a:t>
                </a:r>
                <a:r>
                  <a:rPr lang="en-US" altLang="ko-KR" sz="700">
                    <a:solidFill>
                      <a:srgbClr val="000000"/>
                    </a:solidFill>
                    <a:sym typeface="맑은 고딕" panose="020B0503020000020004" pitchFamily="50" charset="-127"/>
                  </a:rPr>
                  <a:t>.</a:t>
                </a:r>
                <a:endParaRPr lang="ko-KR" altLang="ko-KR" sz="1400">
                  <a:solidFill>
                    <a:srgbClr val="000000"/>
                  </a:solidFill>
                  <a:latin typeface="Arial" panose="020B0604020202020204" pitchFamily="34" charset="0"/>
                  <a:ea typeface="바탕체" panose="02030609000101010101" pitchFamily="17" charset="-127"/>
                  <a:cs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104" name="Google Shape;1013;p15">
                <a:extLst>
                  <a:ext uri="{FF2B5EF4-FFF2-40B4-BE49-F238E27FC236}">
                    <a16:creationId xmlns:a16="http://schemas.microsoft.com/office/drawing/2014/main" id="{47FE3BC3-2F5D-4CEB-A4EC-5607DF6758B9}"/>
                  </a:ext>
                </a:extLst>
              </p:cNvPr>
              <p:cNvSpPr/>
              <p:nvPr/>
            </p:nvSpPr>
            <p:spPr>
              <a:xfrm>
                <a:off x="2700862" y="6006848"/>
                <a:ext cx="498406" cy="155483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bg1">
                    <a:lumMod val="75000"/>
                  </a:scheme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lIns="91425" tIns="45700" rIns="91425" bIns="45700" anchor="ctr"/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defRPr/>
                </a:pPr>
                <a:r>
                  <a:rPr lang="ko-KR" altLang="en-US" sz="7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확인</a:t>
                </a:r>
                <a:endParaRPr sz="7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26683" name="그룹 121">
              <a:extLst>
                <a:ext uri="{FF2B5EF4-FFF2-40B4-BE49-F238E27FC236}">
                  <a16:creationId xmlns:a16="http://schemas.microsoft.com/office/drawing/2014/main" id="{18E55536-33CC-4C0E-BFF9-C03E2BF73D4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845964" y="5216525"/>
              <a:ext cx="200025" cy="246063"/>
              <a:chOff x="2012774" y="1438295"/>
              <a:chExt cx="200368" cy="245280"/>
            </a:xfrm>
          </p:grpSpPr>
          <p:sp>
            <p:nvSpPr>
              <p:cNvPr id="100" name="Google Shape;2970;p125">
                <a:extLst>
                  <a:ext uri="{FF2B5EF4-FFF2-40B4-BE49-F238E27FC236}">
                    <a16:creationId xmlns:a16="http://schemas.microsoft.com/office/drawing/2014/main" id="{2B44B1DB-706C-418E-B7CD-CAACC15E20C3}"/>
                  </a:ext>
                </a:extLst>
              </p:cNvPr>
              <p:cNvSpPr/>
              <p:nvPr/>
            </p:nvSpPr>
            <p:spPr>
              <a:xfrm>
                <a:off x="2012774" y="1463614"/>
                <a:ext cx="200368" cy="199388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spcFirstLastPara="1" lIns="91425" tIns="45700" rIns="91425" bIns="45700" anchor="ctr"/>
              <a:lstStyle/>
              <a:p>
                <a:pPr algn="ctr"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  <a:defRPr/>
                </a:pPr>
                <a:endParaRPr kumimoji="0" sz="800" dirty="0">
                  <a:solidFill>
                    <a:prstClr val="white"/>
                  </a:solidFill>
                  <a:latin typeface="맑은 고딕" panose="020F0502020204030204"/>
                  <a:ea typeface="+mn-ea"/>
                  <a:cs typeface="Arial"/>
                  <a:sym typeface="Arial"/>
                </a:endParaRPr>
              </a:p>
            </p:txBody>
          </p:sp>
          <p:sp>
            <p:nvSpPr>
              <p:cNvPr id="26685" name="Google Shape;423;p35">
                <a:extLst>
                  <a:ext uri="{FF2B5EF4-FFF2-40B4-BE49-F238E27FC236}">
                    <a16:creationId xmlns:a16="http://schemas.microsoft.com/office/drawing/2014/main" id="{BCDC7773-607F-4E5E-921F-90B83E6236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16745" y="1438295"/>
                <a:ext cx="189237" cy="2452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lIns="0" tIns="45700" rIns="0" bIns="45700" anchor="ctr"/>
              <a:lstStyle>
                <a:lvl1pPr latinLnBrk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1pPr>
                <a:lvl2pPr marL="742950" indent="-285750" latinLnBrk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2pPr>
                <a:lvl3pPr marL="1143000" indent="-228600" latinLnBrk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3pPr>
                <a:lvl4pPr marL="1600200" indent="-228600" latinLnBrk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4pPr>
                <a:lvl5pPr marL="2057400" indent="-228600" latinLnBrk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kumimoji="0" lang="en-US" altLang="ko-KR" sz="800">
                    <a:solidFill>
                      <a:srgbClr val="FFFFFF"/>
                    </a:solidFill>
                    <a:cs typeface="Arial" panose="020B0604020202020204" pitchFamily="34" charset="0"/>
                    <a:sym typeface="Arial" panose="020B0604020202020204" pitchFamily="34" charset="0"/>
                  </a:rPr>
                  <a:t>5-2</a:t>
                </a:r>
                <a:endParaRPr kumimoji="0" lang="ko-KR" altLang="ko-KR" sz="800">
                  <a:solidFill>
                    <a:srgbClr val="FFFFFF"/>
                  </a:solidFill>
                  <a:cs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</p:grpSp>
      </p:grpSp>
      <p:grpSp>
        <p:nvGrpSpPr>
          <p:cNvPr id="26657" name="그룹 104">
            <a:extLst>
              <a:ext uri="{FF2B5EF4-FFF2-40B4-BE49-F238E27FC236}">
                <a16:creationId xmlns:a16="http://schemas.microsoft.com/office/drawing/2014/main" id="{DD745D9D-CC8F-456C-9D67-BF95DF6760C1}"/>
              </a:ext>
            </a:extLst>
          </p:cNvPr>
          <p:cNvGrpSpPr>
            <a:grpSpLocks/>
          </p:cNvGrpSpPr>
          <p:nvPr/>
        </p:nvGrpSpPr>
        <p:grpSpPr bwMode="auto">
          <a:xfrm>
            <a:off x="3509963" y="3041650"/>
            <a:ext cx="1976437" cy="884238"/>
            <a:chOff x="8423275" y="4110038"/>
            <a:chExt cx="1976438" cy="884237"/>
          </a:xfrm>
        </p:grpSpPr>
        <p:grpSp>
          <p:nvGrpSpPr>
            <p:cNvPr id="26675" name="Google Shape;1008;p15">
              <a:extLst>
                <a:ext uri="{FF2B5EF4-FFF2-40B4-BE49-F238E27FC236}">
                  <a16:creationId xmlns:a16="http://schemas.microsoft.com/office/drawing/2014/main" id="{869AC7D2-C3CC-4A27-A048-8B8F5607F9B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478838" y="4232275"/>
              <a:ext cx="1920875" cy="762000"/>
              <a:chOff x="1467546" y="5473764"/>
              <a:chExt cx="1920609" cy="761548"/>
            </a:xfrm>
          </p:grpSpPr>
          <p:sp>
            <p:nvSpPr>
              <p:cNvPr id="110" name="Google Shape;1009;p15">
                <a:extLst>
                  <a:ext uri="{FF2B5EF4-FFF2-40B4-BE49-F238E27FC236}">
                    <a16:creationId xmlns:a16="http://schemas.microsoft.com/office/drawing/2014/main" id="{3044FF9C-BEF2-4831-9EBB-2E9F12D301E3}"/>
                  </a:ext>
                </a:extLst>
              </p:cNvPr>
              <p:cNvSpPr/>
              <p:nvPr/>
            </p:nvSpPr>
            <p:spPr>
              <a:xfrm>
                <a:off x="1467545" y="5473765"/>
                <a:ext cx="1920610" cy="761547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bg1">
                    <a:lumMod val="75000"/>
                  </a:schemeClr>
                </a:solidFill>
                <a:prstDash val="solid"/>
                <a:miter lim="800000"/>
                <a:headEnd type="none" w="sm" len="sm"/>
                <a:tailEnd type="none" w="sm" len="sm"/>
              </a:ln>
              <a:effectLst/>
            </p:spPr>
            <p:txBody>
              <a:bodyPr spcFirstLastPara="1" lIns="91425" tIns="45700" rIns="91425" bIns="45700" anchor="ctr"/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defRPr/>
                </a:pPr>
                <a:endParaRPr sz="900" b="1" dirty="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6680" name="Google Shape;1011;p15">
                <a:extLst>
                  <a:ext uri="{FF2B5EF4-FFF2-40B4-BE49-F238E27FC236}">
                    <a16:creationId xmlns:a16="http://schemas.microsoft.com/office/drawing/2014/main" id="{BE845C3E-88D5-4569-A81A-BF134B67EC5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681188" y="5588658"/>
                <a:ext cx="1554568" cy="2277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50800" rIns="0" bIns="50800">
                <a:spAutoFit/>
              </a:bodyPr>
              <a:lstStyle>
                <a:lvl1pPr latinLnBrk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1pPr>
                <a:lvl2pPr marL="742950" indent="-285750" latinLnBrk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2pPr>
                <a:lvl3pPr marL="1143000" indent="-228600" latinLnBrk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3pPr>
                <a:lvl4pPr marL="1600200" indent="-228600" latinLnBrk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4pPr>
                <a:lvl5pPr marL="2057400" indent="-228600" latinLnBrk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9pPr>
              </a:lstStyle>
              <a:p>
                <a:pPr latinLnBrk="0">
                  <a:lnSpc>
                    <a:spcPct val="130000"/>
                  </a:lnSpc>
                  <a:spcBef>
                    <a:spcPct val="0"/>
                  </a:spcBef>
                  <a:buClr>
                    <a:srgbClr val="000000"/>
                  </a:buClr>
                  <a:buSzPts val="700"/>
                  <a:buFont typeface="맑은 고딕" panose="020B0503020000020004" pitchFamily="50" charset="-127"/>
                  <a:buNone/>
                </a:pPr>
                <a:r>
                  <a:rPr lang="ko-KR" altLang="en-US" sz="700">
                    <a:solidFill>
                      <a:srgbClr val="000000"/>
                    </a:solidFill>
                    <a:sym typeface="맑은 고딕" panose="020B0503020000020004" pitchFamily="50" charset="-127"/>
                  </a:rPr>
                  <a:t>제목을 입력해주세요</a:t>
                </a:r>
                <a:r>
                  <a:rPr lang="en-US" altLang="ko-KR" sz="700">
                    <a:solidFill>
                      <a:srgbClr val="000000"/>
                    </a:solidFill>
                    <a:sym typeface="맑은 고딕" panose="020B0503020000020004" pitchFamily="50" charset="-127"/>
                  </a:rPr>
                  <a:t>.</a:t>
                </a:r>
                <a:endParaRPr lang="ko-KR" altLang="ko-KR" sz="1400">
                  <a:solidFill>
                    <a:srgbClr val="000000"/>
                  </a:solidFill>
                  <a:latin typeface="Arial" panose="020B0604020202020204" pitchFamily="34" charset="0"/>
                  <a:ea typeface="바탕체" panose="02030609000101010101" pitchFamily="17" charset="-127"/>
                  <a:cs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113" name="Google Shape;1013;p15">
                <a:extLst>
                  <a:ext uri="{FF2B5EF4-FFF2-40B4-BE49-F238E27FC236}">
                    <a16:creationId xmlns:a16="http://schemas.microsoft.com/office/drawing/2014/main" id="{A00FC430-74B1-480C-8632-69CDFEE33DB0}"/>
                  </a:ext>
                </a:extLst>
              </p:cNvPr>
              <p:cNvSpPr/>
              <p:nvPr/>
            </p:nvSpPr>
            <p:spPr>
              <a:xfrm>
                <a:off x="2702450" y="6006848"/>
                <a:ext cx="498406" cy="155483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bg1">
                    <a:lumMod val="75000"/>
                  </a:scheme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lIns="91425" tIns="45700" rIns="91425" bIns="45700" anchor="ctr"/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defRPr/>
                </a:pPr>
                <a:r>
                  <a:rPr lang="ko-KR" altLang="en-US" sz="7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확인</a:t>
                </a:r>
                <a:endParaRPr sz="7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26676" name="그룹 121">
              <a:extLst>
                <a:ext uri="{FF2B5EF4-FFF2-40B4-BE49-F238E27FC236}">
                  <a16:creationId xmlns:a16="http://schemas.microsoft.com/office/drawing/2014/main" id="{608C30AC-8140-43E2-BF09-4A0A0413F20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423275" y="4110038"/>
              <a:ext cx="200025" cy="246062"/>
              <a:chOff x="2012774" y="1438295"/>
              <a:chExt cx="200368" cy="245280"/>
            </a:xfrm>
          </p:grpSpPr>
          <p:sp>
            <p:nvSpPr>
              <p:cNvPr id="108" name="Google Shape;2970;p125">
                <a:extLst>
                  <a:ext uri="{FF2B5EF4-FFF2-40B4-BE49-F238E27FC236}">
                    <a16:creationId xmlns:a16="http://schemas.microsoft.com/office/drawing/2014/main" id="{54D526AF-3E50-44B8-A110-4A4C34D1CC4D}"/>
                  </a:ext>
                </a:extLst>
              </p:cNvPr>
              <p:cNvSpPr/>
              <p:nvPr/>
            </p:nvSpPr>
            <p:spPr>
              <a:xfrm>
                <a:off x="2012774" y="1463614"/>
                <a:ext cx="200368" cy="199389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spcFirstLastPara="1" lIns="91425" tIns="45700" rIns="91425" bIns="45700" anchor="ctr"/>
              <a:lstStyle/>
              <a:p>
                <a:pPr algn="ctr"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  <a:defRPr/>
                </a:pPr>
                <a:endParaRPr kumimoji="0" sz="800" dirty="0">
                  <a:solidFill>
                    <a:prstClr val="white"/>
                  </a:solidFill>
                  <a:latin typeface="맑은 고딕" panose="020F0502020204030204"/>
                  <a:ea typeface="+mn-ea"/>
                  <a:cs typeface="Arial"/>
                  <a:sym typeface="Arial"/>
                </a:endParaRPr>
              </a:p>
            </p:txBody>
          </p:sp>
          <p:sp>
            <p:nvSpPr>
              <p:cNvPr id="26678" name="Google Shape;423;p35">
                <a:extLst>
                  <a:ext uri="{FF2B5EF4-FFF2-40B4-BE49-F238E27FC236}">
                    <a16:creationId xmlns:a16="http://schemas.microsoft.com/office/drawing/2014/main" id="{5E614845-C6BC-4861-941B-57CB3FCBB5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16745" y="1438295"/>
                <a:ext cx="189237" cy="2452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lIns="0" tIns="45700" rIns="0" bIns="45700" anchor="ctr"/>
              <a:lstStyle>
                <a:lvl1pPr latinLnBrk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1pPr>
                <a:lvl2pPr marL="742950" indent="-285750" latinLnBrk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2pPr>
                <a:lvl3pPr marL="1143000" indent="-228600" latinLnBrk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3pPr>
                <a:lvl4pPr marL="1600200" indent="-228600" latinLnBrk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4pPr>
                <a:lvl5pPr marL="2057400" indent="-228600" latinLnBrk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kumimoji="0" lang="en-US" altLang="ko-KR" sz="800">
                    <a:solidFill>
                      <a:srgbClr val="FFFFFF"/>
                    </a:solidFill>
                    <a:cs typeface="Arial" panose="020B0604020202020204" pitchFamily="34" charset="0"/>
                    <a:sym typeface="Arial" panose="020B0604020202020204" pitchFamily="34" charset="0"/>
                  </a:rPr>
                  <a:t>5-3</a:t>
                </a:r>
                <a:endParaRPr kumimoji="0" lang="ko-KR" altLang="ko-KR" sz="800">
                  <a:solidFill>
                    <a:srgbClr val="FFFFFF"/>
                  </a:solidFill>
                  <a:cs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</p:grpSp>
      </p:grpSp>
      <p:grpSp>
        <p:nvGrpSpPr>
          <p:cNvPr id="26658" name="그룹 113">
            <a:extLst>
              <a:ext uri="{FF2B5EF4-FFF2-40B4-BE49-F238E27FC236}">
                <a16:creationId xmlns:a16="http://schemas.microsoft.com/office/drawing/2014/main" id="{D91DB085-2DC9-4499-A761-77B9BAAC5882}"/>
              </a:ext>
            </a:extLst>
          </p:cNvPr>
          <p:cNvGrpSpPr>
            <a:grpSpLocks/>
          </p:cNvGrpSpPr>
          <p:nvPr/>
        </p:nvGrpSpPr>
        <p:grpSpPr bwMode="auto">
          <a:xfrm>
            <a:off x="3509963" y="4176713"/>
            <a:ext cx="1976437" cy="884237"/>
            <a:chOff x="8423275" y="4110038"/>
            <a:chExt cx="1976438" cy="884237"/>
          </a:xfrm>
        </p:grpSpPr>
        <p:grpSp>
          <p:nvGrpSpPr>
            <p:cNvPr id="26668" name="Google Shape;1008;p15">
              <a:extLst>
                <a:ext uri="{FF2B5EF4-FFF2-40B4-BE49-F238E27FC236}">
                  <a16:creationId xmlns:a16="http://schemas.microsoft.com/office/drawing/2014/main" id="{8F0BD6E6-C375-4BE9-8B4A-474BCBB120D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478838" y="4232275"/>
              <a:ext cx="1920875" cy="762000"/>
              <a:chOff x="1467546" y="5473764"/>
              <a:chExt cx="1920609" cy="761548"/>
            </a:xfrm>
          </p:grpSpPr>
          <p:sp>
            <p:nvSpPr>
              <p:cNvPr id="119" name="Google Shape;1009;p15">
                <a:extLst>
                  <a:ext uri="{FF2B5EF4-FFF2-40B4-BE49-F238E27FC236}">
                    <a16:creationId xmlns:a16="http://schemas.microsoft.com/office/drawing/2014/main" id="{86CA7F02-82A9-43D5-A500-67FBF1F78FB3}"/>
                  </a:ext>
                </a:extLst>
              </p:cNvPr>
              <p:cNvSpPr/>
              <p:nvPr/>
            </p:nvSpPr>
            <p:spPr>
              <a:xfrm>
                <a:off x="1467545" y="5473764"/>
                <a:ext cx="1920610" cy="761548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bg1">
                    <a:lumMod val="75000"/>
                  </a:schemeClr>
                </a:solidFill>
                <a:prstDash val="solid"/>
                <a:miter lim="800000"/>
                <a:headEnd type="none" w="sm" len="sm"/>
                <a:tailEnd type="none" w="sm" len="sm"/>
              </a:ln>
              <a:effectLst/>
            </p:spPr>
            <p:txBody>
              <a:bodyPr spcFirstLastPara="1" lIns="91425" tIns="45700" rIns="91425" bIns="45700" anchor="ctr"/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defRPr/>
                </a:pPr>
                <a:endParaRPr sz="900" b="1" dirty="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6673" name="Google Shape;1011;p15">
                <a:extLst>
                  <a:ext uri="{FF2B5EF4-FFF2-40B4-BE49-F238E27FC236}">
                    <a16:creationId xmlns:a16="http://schemas.microsoft.com/office/drawing/2014/main" id="{9FD09B8D-5EE3-4EF5-B23B-E8F809F3351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681188" y="5588658"/>
                <a:ext cx="1554568" cy="2277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50800" rIns="0" bIns="50800">
                <a:spAutoFit/>
              </a:bodyPr>
              <a:lstStyle>
                <a:lvl1pPr latinLnBrk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1pPr>
                <a:lvl2pPr marL="742950" indent="-285750" latinLnBrk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2pPr>
                <a:lvl3pPr marL="1143000" indent="-228600" latinLnBrk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3pPr>
                <a:lvl4pPr marL="1600200" indent="-228600" latinLnBrk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4pPr>
                <a:lvl5pPr marL="2057400" indent="-228600" latinLnBrk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9pPr>
              </a:lstStyle>
              <a:p>
                <a:pPr latinLnBrk="0">
                  <a:lnSpc>
                    <a:spcPct val="130000"/>
                  </a:lnSpc>
                  <a:spcBef>
                    <a:spcPct val="0"/>
                  </a:spcBef>
                  <a:buClr>
                    <a:srgbClr val="000000"/>
                  </a:buClr>
                  <a:buSzPts val="700"/>
                  <a:buFont typeface="맑은 고딕" panose="020B0503020000020004" pitchFamily="50" charset="-127"/>
                  <a:buNone/>
                </a:pPr>
                <a:r>
                  <a:rPr lang="ko-KR" altLang="en-US" sz="700">
                    <a:solidFill>
                      <a:srgbClr val="000000"/>
                    </a:solidFill>
                    <a:sym typeface="맑은 고딕" panose="020B0503020000020004" pitchFamily="50" charset="-127"/>
                  </a:rPr>
                  <a:t>관련공고를 선택해주세요</a:t>
                </a:r>
                <a:r>
                  <a:rPr lang="en-US" altLang="ko-KR" sz="700">
                    <a:solidFill>
                      <a:srgbClr val="000000"/>
                    </a:solidFill>
                    <a:sym typeface="맑은 고딕" panose="020B0503020000020004" pitchFamily="50" charset="-127"/>
                  </a:rPr>
                  <a:t>.</a:t>
                </a:r>
                <a:endParaRPr lang="ko-KR" altLang="ko-KR" sz="1400">
                  <a:solidFill>
                    <a:srgbClr val="000000"/>
                  </a:solidFill>
                  <a:latin typeface="Arial" panose="020B0604020202020204" pitchFamily="34" charset="0"/>
                  <a:ea typeface="바탕체" panose="02030609000101010101" pitchFamily="17" charset="-127"/>
                  <a:cs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123" name="Google Shape;1013;p15">
                <a:extLst>
                  <a:ext uri="{FF2B5EF4-FFF2-40B4-BE49-F238E27FC236}">
                    <a16:creationId xmlns:a16="http://schemas.microsoft.com/office/drawing/2014/main" id="{7B066105-0828-4087-96FD-62C1BE304A50}"/>
                  </a:ext>
                </a:extLst>
              </p:cNvPr>
              <p:cNvSpPr/>
              <p:nvPr/>
            </p:nvSpPr>
            <p:spPr>
              <a:xfrm>
                <a:off x="2702450" y="6006848"/>
                <a:ext cx="498406" cy="155483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bg1">
                    <a:lumMod val="75000"/>
                  </a:scheme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lIns="91425" tIns="45700" rIns="91425" bIns="45700" anchor="ctr"/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defRPr/>
                </a:pPr>
                <a:r>
                  <a:rPr lang="ko-KR" altLang="en-US" sz="7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확인</a:t>
                </a:r>
                <a:endParaRPr sz="7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26669" name="그룹 121">
              <a:extLst>
                <a:ext uri="{FF2B5EF4-FFF2-40B4-BE49-F238E27FC236}">
                  <a16:creationId xmlns:a16="http://schemas.microsoft.com/office/drawing/2014/main" id="{A0496105-E1D4-414A-9674-85936F88B71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423275" y="4110038"/>
              <a:ext cx="200025" cy="246062"/>
              <a:chOff x="2012774" y="1438295"/>
              <a:chExt cx="200368" cy="245280"/>
            </a:xfrm>
          </p:grpSpPr>
          <p:sp>
            <p:nvSpPr>
              <p:cNvPr id="117" name="Google Shape;2970;p125">
                <a:extLst>
                  <a:ext uri="{FF2B5EF4-FFF2-40B4-BE49-F238E27FC236}">
                    <a16:creationId xmlns:a16="http://schemas.microsoft.com/office/drawing/2014/main" id="{AC3DFA0D-A9DE-49A1-B8AF-D8E1C6595927}"/>
                  </a:ext>
                </a:extLst>
              </p:cNvPr>
              <p:cNvSpPr/>
              <p:nvPr/>
            </p:nvSpPr>
            <p:spPr>
              <a:xfrm>
                <a:off x="2012774" y="1463614"/>
                <a:ext cx="200368" cy="199389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spcFirstLastPara="1" lIns="91425" tIns="45700" rIns="91425" bIns="45700" anchor="ctr"/>
              <a:lstStyle/>
              <a:p>
                <a:pPr algn="ctr"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  <a:defRPr/>
                </a:pPr>
                <a:endParaRPr kumimoji="0" sz="800" dirty="0">
                  <a:solidFill>
                    <a:prstClr val="white"/>
                  </a:solidFill>
                  <a:latin typeface="맑은 고딕" panose="020F0502020204030204"/>
                  <a:ea typeface="+mn-ea"/>
                  <a:cs typeface="Arial"/>
                  <a:sym typeface="Arial"/>
                </a:endParaRPr>
              </a:p>
            </p:txBody>
          </p:sp>
          <p:sp>
            <p:nvSpPr>
              <p:cNvPr id="26671" name="Google Shape;423;p35">
                <a:extLst>
                  <a:ext uri="{FF2B5EF4-FFF2-40B4-BE49-F238E27FC236}">
                    <a16:creationId xmlns:a16="http://schemas.microsoft.com/office/drawing/2014/main" id="{A464D6B7-B52E-4E1F-9142-E4D3F55E84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16745" y="1438295"/>
                <a:ext cx="189237" cy="2452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lIns="0" tIns="45700" rIns="0" bIns="45700" anchor="ctr"/>
              <a:lstStyle>
                <a:lvl1pPr latinLnBrk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1pPr>
                <a:lvl2pPr marL="742950" indent="-285750" latinLnBrk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2pPr>
                <a:lvl3pPr marL="1143000" indent="-228600" latinLnBrk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3pPr>
                <a:lvl4pPr marL="1600200" indent="-228600" latinLnBrk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4pPr>
                <a:lvl5pPr marL="2057400" indent="-228600" latinLnBrk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kumimoji="0" lang="en-US" altLang="ko-KR" sz="800">
                    <a:solidFill>
                      <a:srgbClr val="FFFFFF"/>
                    </a:solidFill>
                    <a:cs typeface="Arial" panose="020B0604020202020204" pitchFamily="34" charset="0"/>
                    <a:sym typeface="Arial" panose="020B0604020202020204" pitchFamily="34" charset="0"/>
                  </a:rPr>
                  <a:t>5-4</a:t>
                </a:r>
                <a:endParaRPr kumimoji="0" lang="ko-KR" altLang="ko-KR" sz="800">
                  <a:solidFill>
                    <a:srgbClr val="FFFFFF"/>
                  </a:solidFill>
                  <a:cs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</p:grpSp>
      </p:grpSp>
      <p:grpSp>
        <p:nvGrpSpPr>
          <p:cNvPr id="26659" name="그룹 124">
            <a:extLst>
              <a:ext uri="{FF2B5EF4-FFF2-40B4-BE49-F238E27FC236}">
                <a16:creationId xmlns:a16="http://schemas.microsoft.com/office/drawing/2014/main" id="{6944C92C-2625-4267-87BC-3FE2AEC04224}"/>
              </a:ext>
            </a:extLst>
          </p:cNvPr>
          <p:cNvGrpSpPr>
            <a:grpSpLocks/>
          </p:cNvGrpSpPr>
          <p:nvPr/>
        </p:nvGrpSpPr>
        <p:grpSpPr bwMode="auto">
          <a:xfrm>
            <a:off x="3509963" y="5313363"/>
            <a:ext cx="1976437" cy="884237"/>
            <a:chOff x="8423275" y="4110038"/>
            <a:chExt cx="1976438" cy="884237"/>
          </a:xfrm>
        </p:grpSpPr>
        <p:grpSp>
          <p:nvGrpSpPr>
            <p:cNvPr id="26661" name="Google Shape;1008;p15">
              <a:extLst>
                <a:ext uri="{FF2B5EF4-FFF2-40B4-BE49-F238E27FC236}">
                  <a16:creationId xmlns:a16="http://schemas.microsoft.com/office/drawing/2014/main" id="{740597D0-9352-4A1D-B76D-23ABE212B54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478838" y="4232275"/>
              <a:ext cx="1920875" cy="762000"/>
              <a:chOff x="1467546" y="5473764"/>
              <a:chExt cx="1920609" cy="761548"/>
            </a:xfrm>
          </p:grpSpPr>
          <p:sp>
            <p:nvSpPr>
              <p:cNvPr id="130" name="Google Shape;1009;p15">
                <a:extLst>
                  <a:ext uri="{FF2B5EF4-FFF2-40B4-BE49-F238E27FC236}">
                    <a16:creationId xmlns:a16="http://schemas.microsoft.com/office/drawing/2014/main" id="{BB0F09A6-7BD3-4B5B-A146-5B8582CFDAF8}"/>
                  </a:ext>
                </a:extLst>
              </p:cNvPr>
              <p:cNvSpPr/>
              <p:nvPr/>
            </p:nvSpPr>
            <p:spPr>
              <a:xfrm>
                <a:off x="1467545" y="5473764"/>
                <a:ext cx="1920610" cy="761548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bg1">
                    <a:lumMod val="75000"/>
                  </a:schemeClr>
                </a:solidFill>
                <a:prstDash val="solid"/>
                <a:miter lim="800000"/>
                <a:headEnd type="none" w="sm" len="sm"/>
                <a:tailEnd type="none" w="sm" len="sm"/>
              </a:ln>
              <a:effectLst/>
            </p:spPr>
            <p:txBody>
              <a:bodyPr spcFirstLastPara="1" lIns="91425" tIns="45700" rIns="91425" bIns="45700" anchor="ctr"/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defRPr/>
                </a:pPr>
                <a:endParaRPr sz="900" b="1" dirty="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6666" name="Google Shape;1011;p15">
                <a:extLst>
                  <a:ext uri="{FF2B5EF4-FFF2-40B4-BE49-F238E27FC236}">
                    <a16:creationId xmlns:a16="http://schemas.microsoft.com/office/drawing/2014/main" id="{EA575B3E-0074-474E-879F-2D5308D97D8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681188" y="5588658"/>
                <a:ext cx="1554568" cy="2277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50800" rIns="0" bIns="50800">
                <a:spAutoFit/>
              </a:bodyPr>
              <a:lstStyle>
                <a:lvl1pPr latinLnBrk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1pPr>
                <a:lvl2pPr marL="742950" indent="-285750" latinLnBrk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2pPr>
                <a:lvl3pPr marL="1143000" indent="-228600" latinLnBrk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3pPr>
                <a:lvl4pPr marL="1600200" indent="-228600" latinLnBrk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4pPr>
                <a:lvl5pPr marL="2057400" indent="-228600" latinLnBrk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9pPr>
              </a:lstStyle>
              <a:p>
                <a:pPr latinLnBrk="0">
                  <a:lnSpc>
                    <a:spcPct val="130000"/>
                  </a:lnSpc>
                  <a:spcBef>
                    <a:spcPct val="0"/>
                  </a:spcBef>
                  <a:buClr>
                    <a:srgbClr val="000000"/>
                  </a:buClr>
                  <a:buSzPts val="700"/>
                  <a:buFont typeface="맑은 고딕" panose="020B0503020000020004" pitchFamily="50" charset="-127"/>
                  <a:buNone/>
                </a:pPr>
                <a:r>
                  <a:rPr lang="ko-KR" altLang="en-US" sz="700">
                    <a:solidFill>
                      <a:srgbClr val="000000"/>
                    </a:solidFill>
                    <a:sym typeface="맑은 고딕" panose="020B0503020000020004" pitchFamily="50" charset="-127"/>
                  </a:rPr>
                  <a:t>내용을 입력해주세요</a:t>
                </a:r>
                <a:r>
                  <a:rPr lang="en-US" altLang="ko-KR" sz="700">
                    <a:solidFill>
                      <a:srgbClr val="000000"/>
                    </a:solidFill>
                    <a:sym typeface="맑은 고딕" panose="020B0503020000020004" pitchFamily="50" charset="-127"/>
                  </a:rPr>
                  <a:t>.</a:t>
                </a:r>
                <a:endParaRPr lang="ko-KR" altLang="ko-KR" sz="1400">
                  <a:solidFill>
                    <a:srgbClr val="000000"/>
                  </a:solidFill>
                  <a:latin typeface="Arial" panose="020B0604020202020204" pitchFamily="34" charset="0"/>
                  <a:ea typeface="바탕체" panose="02030609000101010101" pitchFamily="17" charset="-127"/>
                  <a:cs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133" name="Google Shape;1013;p15">
                <a:extLst>
                  <a:ext uri="{FF2B5EF4-FFF2-40B4-BE49-F238E27FC236}">
                    <a16:creationId xmlns:a16="http://schemas.microsoft.com/office/drawing/2014/main" id="{29954F2A-5DDF-440B-B8EB-0BBC17969036}"/>
                  </a:ext>
                </a:extLst>
              </p:cNvPr>
              <p:cNvSpPr/>
              <p:nvPr/>
            </p:nvSpPr>
            <p:spPr>
              <a:xfrm>
                <a:off x="2610387" y="6006848"/>
                <a:ext cx="498406" cy="155483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bg1">
                    <a:lumMod val="75000"/>
                  </a:scheme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lIns="91425" tIns="45700" rIns="91425" bIns="45700" anchor="ctr"/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defRPr/>
                </a:pPr>
                <a:r>
                  <a:rPr lang="ko-KR" altLang="en-US" sz="7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확인</a:t>
                </a:r>
                <a:endParaRPr sz="7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26662" name="그룹 121">
              <a:extLst>
                <a:ext uri="{FF2B5EF4-FFF2-40B4-BE49-F238E27FC236}">
                  <a16:creationId xmlns:a16="http://schemas.microsoft.com/office/drawing/2014/main" id="{B63791AC-E417-4D11-8FEA-DED7272D6A6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423275" y="4110038"/>
              <a:ext cx="200025" cy="246062"/>
              <a:chOff x="2012774" y="1438295"/>
              <a:chExt cx="200368" cy="245280"/>
            </a:xfrm>
          </p:grpSpPr>
          <p:sp>
            <p:nvSpPr>
              <p:cNvPr id="128" name="Google Shape;2970;p125">
                <a:extLst>
                  <a:ext uri="{FF2B5EF4-FFF2-40B4-BE49-F238E27FC236}">
                    <a16:creationId xmlns:a16="http://schemas.microsoft.com/office/drawing/2014/main" id="{3C323963-3688-4B38-82FB-F33D65381BC9}"/>
                  </a:ext>
                </a:extLst>
              </p:cNvPr>
              <p:cNvSpPr/>
              <p:nvPr/>
            </p:nvSpPr>
            <p:spPr>
              <a:xfrm>
                <a:off x="2012774" y="1463614"/>
                <a:ext cx="200368" cy="199389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spcFirstLastPara="1" lIns="91425" tIns="45700" rIns="91425" bIns="45700" anchor="ctr"/>
              <a:lstStyle/>
              <a:p>
                <a:pPr algn="ctr"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  <a:defRPr/>
                </a:pPr>
                <a:endParaRPr kumimoji="0" sz="800" dirty="0">
                  <a:solidFill>
                    <a:prstClr val="white"/>
                  </a:solidFill>
                  <a:latin typeface="맑은 고딕" panose="020F0502020204030204"/>
                  <a:ea typeface="+mn-ea"/>
                  <a:cs typeface="Arial"/>
                  <a:sym typeface="Arial"/>
                </a:endParaRPr>
              </a:p>
            </p:txBody>
          </p:sp>
          <p:sp>
            <p:nvSpPr>
              <p:cNvPr id="26664" name="Google Shape;423;p35">
                <a:extLst>
                  <a:ext uri="{FF2B5EF4-FFF2-40B4-BE49-F238E27FC236}">
                    <a16:creationId xmlns:a16="http://schemas.microsoft.com/office/drawing/2014/main" id="{F0C2CCE0-3A84-45C0-9938-BC27C6711C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16745" y="1438295"/>
                <a:ext cx="189237" cy="2452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lIns="0" tIns="45700" rIns="0" bIns="45700" anchor="ctr"/>
              <a:lstStyle>
                <a:lvl1pPr latinLnBrk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1pPr>
                <a:lvl2pPr marL="742950" indent="-285750" latinLnBrk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2pPr>
                <a:lvl3pPr marL="1143000" indent="-228600" latinLnBrk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3pPr>
                <a:lvl4pPr marL="1600200" indent="-228600" latinLnBrk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4pPr>
                <a:lvl5pPr marL="2057400" indent="-228600" latinLnBrk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kumimoji="0" lang="en-US" altLang="ko-KR" sz="800">
                    <a:solidFill>
                      <a:srgbClr val="FFFFFF"/>
                    </a:solidFill>
                    <a:cs typeface="Arial" panose="020B0604020202020204" pitchFamily="34" charset="0"/>
                    <a:sym typeface="Arial" panose="020B0604020202020204" pitchFamily="34" charset="0"/>
                  </a:rPr>
                  <a:t>5-5</a:t>
                </a:r>
                <a:endParaRPr kumimoji="0" lang="ko-KR" altLang="ko-KR" sz="800">
                  <a:solidFill>
                    <a:srgbClr val="FFFFFF"/>
                  </a:solidFill>
                  <a:cs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</p:grpSp>
      </p:grpSp>
      <p:sp>
        <p:nvSpPr>
          <p:cNvPr id="134" name="Google Shape;1013;p15">
            <a:extLst>
              <a:ext uri="{FF2B5EF4-FFF2-40B4-BE49-F238E27FC236}">
                <a16:creationId xmlns:a16="http://schemas.microsoft.com/office/drawing/2014/main" id="{EFA7A8EB-F12F-4E26-B2D3-3108856E9A50}"/>
              </a:ext>
            </a:extLst>
          </p:cNvPr>
          <p:cNvSpPr/>
          <p:nvPr/>
        </p:nvSpPr>
        <p:spPr bwMode="auto">
          <a:xfrm>
            <a:off x="4572000" y="1438275"/>
            <a:ext cx="498475" cy="155575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bg1">
                <a:lumMod val="75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lIns="91425" tIns="45700" rIns="91425" bIns="45700" anchor="ctr"/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defRPr/>
            </a:pPr>
            <a:r>
              <a:rPr lang="ko-KR" altLang="en-US" sz="7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취소</a:t>
            </a:r>
            <a:endParaRPr sz="7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5788B4EF-D625-40B0-A718-4A0DB39D17B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ko-KR" altLang="en-US" dirty="0"/>
              <a:t>커뮤니티 </a:t>
            </a:r>
            <a:r>
              <a:rPr lang="en-US" altLang="ko-KR" dirty="0"/>
              <a:t>&gt; 1:1</a:t>
            </a:r>
            <a:r>
              <a:rPr lang="ko-KR" altLang="en-US" dirty="0"/>
              <a:t>문의 </a:t>
            </a:r>
            <a:r>
              <a:rPr lang="en-US" altLang="ko-KR" dirty="0"/>
              <a:t>&gt; </a:t>
            </a:r>
            <a:r>
              <a:rPr lang="ko-KR" altLang="en-US" dirty="0"/>
              <a:t>상세조회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B326355-E586-4044-B2C5-FDC0C73A1DB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121" name="표 120">
            <a:extLst>
              <a:ext uri="{FF2B5EF4-FFF2-40B4-BE49-F238E27FC236}">
                <a16:creationId xmlns:a16="http://schemas.microsoft.com/office/drawing/2014/main" id="{530A1906-5E2B-4156-BDDC-A9E1AAE566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5277524"/>
              </p:ext>
            </p:extLst>
          </p:nvPr>
        </p:nvGraphicFramePr>
        <p:xfrm>
          <a:off x="8602663" y="361950"/>
          <a:ext cx="3589337" cy="26819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7677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  <a:gridCol w="3161660">
                  <a:extLst>
                    <a:ext uri="{9D8B030D-6E8A-4147-A177-3AD203B41FA5}">
                      <a16:colId xmlns:a16="http://schemas.microsoft.com/office/drawing/2014/main" val="2572474025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>
                          <a:solidFill>
                            <a:srgbClr val="4E5263"/>
                          </a:solidFill>
                          <a:latin typeface="+mn-ea"/>
                          <a:ea typeface="+mn-ea"/>
                          <a:sym typeface="맑은 고딕"/>
                        </a:rPr>
                        <a:t>Summery.</a:t>
                      </a:r>
                      <a:endParaRPr lang="en" altLang="ko-KR" sz="800" b="1" dirty="0">
                        <a:solidFill>
                          <a:srgbClr val="4E5263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</a:txBody>
                  <a:tcPr marL="91437" marR="91437" marT="45707" marB="45707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" altLang="ko-KR" sz="900" b="1" dirty="0">
                        <a:solidFill>
                          <a:srgbClr val="4E5263"/>
                        </a:solidFill>
                        <a:latin typeface="SF Pro Text" pitchFamily="2" charset="0"/>
                        <a:ea typeface="SF Pro Text" pitchFamily="2" charset="0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3880267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1:1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문의 답변대기상태의 글을 상세조회 합니다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.</a:t>
                      </a:r>
                    </a:p>
                  </a:txBody>
                  <a:tcPr marL="91437" marR="91437" marT="45707" marB="45707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20830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07" marB="45707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0000"/>
                        </a:lnSpc>
                      </a:pP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1:1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문의 제목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07" marB="45707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66995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07" marB="45707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0000"/>
                        </a:lnSpc>
                      </a:pP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1:1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문의 상세정보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07" marB="45707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36639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07" marB="45707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0000"/>
                        </a:lnSpc>
                      </a:pP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1:1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문의 내용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07" marB="45707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2147866"/>
                  </a:ext>
                </a:extLst>
              </a:tr>
              <a:tr h="15043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07" marB="45707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삭제버튼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 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클릭 시 </a:t>
                      </a: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4-1 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팝업 노출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07" marB="45707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59899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4-1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07" marB="45707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삭제 확인 팝업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07" marB="45707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02592872"/>
                  </a:ext>
                </a:extLst>
              </a:tr>
              <a:tr h="15043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5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07" marB="45707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수정버튼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07" marB="45707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2412223"/>
                  </a:ext>
                </a:extLst>
              </a:tr>
              <a:tr h="15043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6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07" marB="45707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목록버튼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07" marB="45707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44630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07" marB="45707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0000"/>
                        </a:lnSpc>
                      </a:pP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07" marB="45707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47038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07" marB="45707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07" marB="45707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01603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07" marB="45707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/>
                    </a:p>
                  </a:txBody>
                  <a:tcPr marL="91437" marR="91437" marT="45707" marB="45707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1304673"/>
                  </a:ext>
                </a:extLst>
              </a:tr>
            </a:tbl>
          </a:graphicData>
        </a:graphic>
      </p:graphicFrame>
      <p:sp>
        <p:nvSpPr>
          <p:cNvPr id="63" name="직사각형 62">
            <a:extLst>
              <a:ext uri="{FF2B5EF4-FFF2-40B4-BE49-F238E27FC236}">
                <a16:creationId xmlns:a16="http://schemas.microsoft.com/office/drawing/2014/main" id="{1AA89B0A-5D45-4157-9FAC-4F5449FBF833}"/>
              </a:ext>
            </a:extLst>
          </p:cNvPr>
          <p:cNvSpPr/>
          <p:nvPr/>
        </p:nvSpPr>
        <p:spPr>
          <a:xfrm>
            <a:off x="533400" y="927100"/>
            <a:ext cx="839788" cy="33972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rmAutofit/>
          </a:bodyPr>
          <a:lstStyle/>
          <a:p>
            <a:pPr algn="ctr">
              <a:defRPr/>
            </a:pPr>
            <a:r>
              <a:rPr lang="en-US" altLang="ko-KR" sz="75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LOGO</a:t>
            </a:r>
            <a:endParaRPr lang="ko-KR" altLang="en-US" sz="75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Segoe UI" panose="020B0502040204020203" pitchFamily="34" charset="0"/>
            </a:endParaRPr>
          </a:p>
        </p:txBody>
      </p:sp>
      <p:sp>
        <p:nvSpPr>
          <p:cNvPr id="28713" name="Google Shape;423;p35">
            <a:extLst>
              <a:ext uri="{FF2B5EF4-FFF2-40B4-BE49-F238E27FC236}">
                <a16:creationId xmlns:a16="http://schemas.microsoft.com/office/drawing/2014/main" id="{A4154E57-738A-489C-974F-7F81CCBDD6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2450" y="1685925"/>
            <a:ext cx="7751763" cy="4897438"/>
          </a:xfrm>
          <a:prstGeom prst="rect">
            <a:avLst/>
          </a:prstGeom>
          <a:noFill/>
          <a:ln w="9525">
            <a:solidFill>
              <a:srgbClr val="A5A5A5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45700" rIns="0" bIns="45700" anchor="ctr"/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latinLnBrk="0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ko-KR" altLang="ko-KR" sz="900">
                <a:solidFill>
                  <a:srgbClr val="7F7F7F"/>
                </a:solidFill>
                <a:latin typeface="Arial" panose="020B0604020202020204" pitchFamily="34" charset="0"/>
                <a:ea typeface="바탕체" panose="02030609000101010101" pitchFamily="17" charset="-127"/>
                <a:cs typeface="Arial" panose="020B0604020202020204" pitchFamily="34" charset="0"/>
                <a:sym typeface="Arial" panose="020B0604020202020204" pitchFamily="34" charset="0"/>
              </a:rPr>
              <a:t> </a:t>
            </a:r>
          </a:p>
        </p:txBody>
      </p:sp>
      <p:sp>
        <p:nvSpPr>
          <p:cNvPr id="28714" name="TextBox 3">
            <a:extLst>
              <a:ext uri="{FF2B5EF4-FFF2-40B4-BE49-F238E27FC236}">
                <a16:creationId xmlns:a16="http://schemas.microsoft.com/office/drawing/2014/main" id="{142DD99A-934E-41DC-BD5B-8DCF5A6C78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3888" y="6583363"/>
            <a:ext cx="1924050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ko-KR" sz="1000"/>
              <a:t>Footer</a:t>
            </a:r>
            <a:r>
              <a:rPr lang="ko-KR" altLang="en-US" sz="1000"/>
              <a:t>동일</a:t>
            </a:r>
            <a:r>
              <a:rPr lang="en-US" altLang="ko-KR" sz="1000"/>
              <a:t>(</a:t>
            </a:r>
            <a:r>
              <a:rPr lang="ko-KR" altLang="en-US" sz="1000"/>
              <a:t>생략</a:t>
            </a:r>
            <a:r>
              <a:rPr lang="en-US" altLang="ko-KR" sz="1000"/>
              <a:t>)</a:t>
            </a:r>
            <a:endParaRPr lang="ko-KR" altLang="en-US" sz="1000"/>
          </a:p>
        </p:txBody>
      </p:sp>
      <p:graphicFrame>
        <p:nvGraphicFramePr>
          <p:cNvPr id="32" name="Google Shape;1284;p55">
            <a:extLst>
              <a:ext uri="{FF2B5EF4-FFF2-40B4-BE49-F238E27FC236}">
                <a16:creationId xmlns:a16="http://schemas.microsoft.com/office/drawing/2014/main" id="{33B52EEC-41D9-43D1-995E-40D45F650FF7}"/>
              </a:ext>
            </a:extLst>
          </p:cNvPr>
          <p:cNvGraphicFramePr/>
          <p:nvPr/>
        </p:nvGraphicFramePr>
        <p:xfrm>
          <a:off x="560388" y="1439863"/>
          <a:ext cx="1298576" cy="2349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6492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92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349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dirty="0"/>
                        <a:t>공지사항</a:t>
                      </a:r>
                      <a:endParaRPr sz="800" dirty="0"/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dirty="0"/>
                        <a:t>1:1</a:t>
                      </a:r>
                      <a:r>
                        <a:rPr lang="ko-KR" altLang="en-US" sz="800" dirty="0"/>
                        <a:t>문의</a:t>
                      </a:r>
                      <a:endParaRPr sz="800" dirty="0"/>
                    </a:p>
                  </a:txBody>
                  <a:tcPr marL="0" marR="0" marT="0" marB="0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5" name="직사각형 24">
            <a:extLst>
              <a:ext uri="{FF2B5EF4-FFF2-40B4-BE49-F238E27FC236}">
                <a16:creationId xmlns:a16="http://schemas.microsoft.com/office/drawing/2014/main" id="{3508F109-A498-4D7E-AC56-F1B7601F4954}"/>
              </a:ext>
            </a:extLst>
          </p:cNvPr>
          <p:cNvSpPr/>
          <p:nvPr/>
        </p:nvSpPr>
        <p:spPr>
          <a:xfrm>
            <a:off x="3903663" y="5648325"/>
            <a:ext cx="706437" cy="23495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rmAutofit/>
          </a:bodyPr>
          <a:lstStyle/>
          <a:p>
            <a:pPr algn="ctr">
              <a:defRPr/>
            </a:pPr>
            <a:r>
              <a:rPr lang="ko-KR" altLang="en-US" sz="75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수정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83A0D85-74E7-4693-9363-E439D6742CC1}"/>
              </a:ext>
            </a:extLst>
          </p:cNvPr>
          <p:cNvSpPr/>
          <p:nvPr/>
        </p:nvSpPr>
        <p:spPr>
          <a:xfrm>
            <a:off x="4729163" y="5648325"/>
            <a:ext cx="706437" cy="23495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rmAutofit/>
          </a:bodyPr>
          <a:lstStyle/>
          <a:p>
            <a:pPr algn="ctr">
              <a:defRPr/>
            </a:pPr>
            <a:r>
              <a:rPr lang="ko-KR" altLang="en-US" sz="75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목록</a:t>
            </a:r>
          </a:p>
        </p:txBody>
      </p:sp>
      <p:sp>
        <p:nvSpPr>
          <p:cNvPr id="28725" name="직사각형 4">
            <a:extLst>
              <a:ext uri="{FF2B5EF4-FFF2-40B4-BE49-F238E27FC236}">
                <a16:creationId xmlns:a16="http://schemas.microsoft.com/office/drawing/2014/main" id="{6896299E-5243-47E9-8645-727DE2E51C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65325" y="1812925"/>
            <a:ext cx="34702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ko-KR" altLang="en-US" sz="1400" b="1">
                <a:solidFill>
                  <a:srgbClr val="222222"/>
                </a:solidFill>
              </a:rPr>
              <a:t>신청서를 제출했는데</a:t>
            </a:r>
            <a:r>
              <a:rPr lang="en-US" altLang="ko-KR" sz="1400" b="1">
                <a:solidFill>
                  <a:srgbClr val="222222"/>
                </a:solidFill>
              </a:rPr>
              <a:t>, </a:t>
            </a:r>
            <a:r>
              <a:rPr lang="ko-KR" altLang="en-US" sz="1400" b="1">
                <a:solidFill>
                  <a:srgbClr val="222222"/>
                </a:solidFill>
              </a:rPr>
              <a:t>수정하고 싶습니다</a:t>
            </a:r>
            <a:endParaRPr lang="en-US" altLang="ko-KR" sz="1400" b="1">
              <a:solidFill>
                <a:srgbClr val="222222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20140C12-C1C4-4173-8F67-77E9F3237651}"/>
              </a:ext>
            </a:extLst>
          </p:cNvPr>
          <p:cNvSpPr/>
          <p:nvPr/>
        </p:nvSpPr>
        <p:spPr>
          <a:xfrm>
            <a:off x="1285875" y="1733550"/>
            <a:ext cx="661988" cy="50958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900" b="1">
                <a:solidFill>
                  <a:schemeClr val="bg2">
                    <a:lumMod val="25000"/>
                  </a:schemeClr>
                </a:solidFill>
              </a:rPr>
              <a:t>답변대기</a:t>
            </a:r>
            <a:endParaRPr lang="ko-KR" altLang="en-US" sz="900" b="1" dirty="0">
              <a:solidFill>
                <a:schemeClr val="bg2">
                  <a:lumMod val="25000"/>
                </a:schemeClr>
              </a:solidFill>
            </a:endParaRPr>
          </a:p>
        </p:txBody>
      </p:sp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DA79C10B-876E-4B7B-B293-70D61CFF5396}"/>
              </a:ext>
            </a:extLst>
          </p:cNvPr>
          <p:cNvGraphicFramePr>
            <a:graphicFrameLocks noGrp="1"/>
          </p:cNvGraphicFramePr>
          <p:nvPr/>
        </p:nvGraphicFramePr>
        <p:xfrm>
          <a:off x="1962150" y="2243138"/>
          <a:ext cx="4684713" cy="738193"/>
        </p:xfrm>
        <a:graphic>
          <a:graphicData uri="http://schemas.openxmlformats.org/drawingml/2006/table">
            <a:tbl>
              <a:tblPr>
                <a:tableStyleId>{1FECB4D8-DB02-4DC6-A0A2-4F2EBAE1DC90}</a:tableStyleId>
              </a:tblPr>
              <a:tblGrid>
                <a:gridCol w="909425">
                  <a:extLst>
                    <a:ext uri="{9D8B030D-6E8A-4147-A177-3AD203B41FA5}">
                      <a16:colId xmlns:a16="http://schemas.microsoft.com/office/drawing/2014/main" val="3313979635"/>
                    </a:ext>
                  </a:extLst>
                </a:gridCol>
                <a:gridCol w="1453217">
                  <a:extLst>
                    <a:ext uri="{9D8B030D-6E8A-4147-A177-3AD203B41FA5}">
                      <a16:colId xmlns:a16="http://schemas.microsoft.com/office/drawing/2014/main" val="2124005091"/>
                    </a:ext>
                  </a:extLst>
                </a:gridCol>
                <a:gridCol w="994655">
                  <a:extLst>
                    <a:ext uri="{9D8B030D-6E8A-4147-A177-3AD203B41FA5}">
                      <a16:colId xmlns:a16="http://schemas.microsoft.com/office/drawing/2014/main" val="158358989"/>
                    </a:ext>
                  </a:extLst>
                </a:gridCol>
                <a:gridCol w="1327416">
                  <a:extLst>
                    <a:ext uri="{9D8B030D-6E8A-4147-A177-3AD203B41FA5}">
                      <a16:colId xmlns:a16="http://schemas.microsoft.com/office/drawing/2014/main" val="2208399463"/>
                    </a:ext>
                  </a:extLst>
                </a:gridCol>
              </a:tblGrid>
              <a:tr h="28382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관련공고명</a:t>
                      </a:r>
                      <a:endParaRPr lang="ko-KR" altLang="en-US" sz="10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6" marR="9526" marT="950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이러닝 콘텐츠 내용전문가모집</a:t>
                      </a:r>
                      <a:endParaRPr lang="ko-KR" altLang="en-US" sz="90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6" marR="9526" marT="95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작성일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6" marR="9526" marT="950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2022-02-02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6" marR="9526" marT="9505" marB="0" anchor="ctr"/>
                </a:tc>
                <a:extLst>
                  <a:ext uri="{0D108BD9-81ED-4DB2-BD59-A6C34878D82A}">
                    <a16:rowId xmlns:a16="http://schemas.microsoft.com/office/drawing/2014/main" val="268078432"/>
                  </a:ext>
                </a:extLst>
              </a:tr>
              <a:tr h="22718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조회수</a:t>
                      </a:r>
                      <a:endParaRPr lang="ko-KR" altLang="en-US" sz="10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6" marR="9526" marT="950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10</a:t>
                      </a:r>
                      <a:endParaRPr lang="ko-KR" altLang="en-US" sz="10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6" marR="9526" marT="95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작성자</a:t>
                      </a:r>
                      <a:endParaRPr lang="ko-KR" altLang="en-US" sz="10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6" marR="9526" marT="950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홍길동</a:t>
                      </a:r>
                      <a:endParaRPr lang="ko-KR" altLang="en-US" sz="10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6" marR="9526" marT="9505" marB="0" anchor="ctr"/>
                </a:tc>
                <a:extLst>
                  <a:ext uri="{0D108BD9-81ED-4DB2-BD59-A6C34878D82A}">
                    <a16:rowId xmlns:a16="http://schemas.microsoft.com/office/drawing/2014/main" val="3572624196"/>
                  </a:ext>
                </a:extLst>
              </a:tr>
              <a:tr h="22718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연락처</a:t>
                      </a:r>
                      <a:endParaRPr lang="ko-KR" altLang="en-US" sz="10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6" marR="9526" marT="9505" marB="0" anchor="ctr">
                    <a:solidFill>
                      <a:schemeClr val="bg2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010-0230-1234</a:t>
                      </a:r>
                      <a:endParaRPr lang="ko-KR" altLang="en-US" sz="10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6" marR="9526" marT="950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1" marB="0" anchor="ctr"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1" marB="0" anchor="ctr"/>
                </a:tc>
                <a:extLst>
                  <a:ext uri="{0D108BD9-81ED-4DB2-BD59-A6C34878D82A}">
                    <a16:rowId xmlns:a16="http://schemas.microsoft.com/office/drawing/2014/main" val="2623288027"/>
                  </a:ext>
                </a:extLst>
              </a:tr>
            </a:tbl>
          </a:graphicData>
        </a:graphic>
      </p:graphicFrame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E4DAF7D1-82CA-4BDB-928B-3708CFF72115}"/>
              </a:ext>
            </a:extLst>
          </p:cNvPr>
          <p:cNvSpPr/>
          <p:nvPr/>
        </p:nvSpPr>
        <p:spPr>
          <a:xfrm>
            <a:off x="1939925" y="2992438"/>
            <a:ext cx="4665663" cy="230505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ko-KR" altLang="en-US" dirty="0">
                <a:solidFill>
                  <a:schemeClr val="tx1"/>
                </a:solidFill>
              </a:rPr>
              <a:t>신청서 제출 후 신청서에 작성한 내용이 잘못된 것을 발견하였습니다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  <a:p>
            <a:pPr>
              <a:defRPr/>
            </a:pPr>
            <a:r>
              <a:rPr lang="ko-KR" altLang="en-US" dirty="0">
                <a:solidFill>
                  <a:schemeClr val="tx1"/>
                </a:solidFill>
              </a:rPr>
              <a:t>수정을 하고싶은데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수정할 수 있는 버튼이 없습니다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  <a:p>
            <a:pPr>
              <a:defRPr/>
            </a:pPr>
            <a:r>
              <a:rPr lang="ko-KR" altLang="en-US" dirty="0">
                <a:solidFill>
                  <a:schemeClr val="tx1"/>
                </a:solidFill>
              </a:rPr>
              <a:t>어떻게 수정할 수 있는 방법이 없을까요</a:t>
            </a:r>
            <a:r>
              <a:rPr lang="en-US" altLang="ko-KR" dirty="0">
                <a:solidFill>
                  <a:schemeClr val="tx1"/>
                </a:solidFill>
              </a:rPr>
              <a:t>?</a:t>
            </a:r>
          </a:p>
          <a:p>
            <a:pPr>
              <a:defRPr/>
            </a:pPr>
            <a:endParaRPr lang="en-US" altLang="ko-KR" dirty="0">
              <a:solidFill>
                <a:schemeClr val="tx1"/>
              </a:solidFill>
            </a:endParaRPr>
          </a:p>
          <a:p>
            <a:pPr>
              <a:defRPr/>
            </a:pPr>
            <a:r>
              <a:rPr lang="ko-KR" altLang="en-US" dirty="0" err="1">
                <a:solidFill>
                  <a:schemeClr val="tx1"/>
                </a:solidFill>
              </a:rPr>
              <a:t>도움부탁드립니다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  <a:p>
            <a:pPr>
              <a:defRPr/>
            </a:pP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28745" name="그룹 121">
            <a:extLst>
              <a:ext uri="{FF2B5EF4-FFF2-40B4-BE49-F238E27FC236}">
                <a16:creationId xmlns:a16="http://schemas.microsoft.com/office/drawing/2014/main" id="{D598986B-075B-4C67-BD8B-E6F4E01B9350}"/>
              </a:ext>
            </a:extLst>
          </p:cNvPr>
          <p:cNvGrpSpPr>
            <a:grpSpLocks/>
          </p:cNvGrpSpPr>
          <p:nvPr/>
        </p:nvGrpSpPr>
        <p:grpSpPr bwMode="auto">
          <a:xfrm>
            <a:off x="1897063" y="1674813"/>
            <a:ext cx="200025" cy="246062"/>
            <a:chOff x="2012774" y="1438295"/>
            <a:chExt cx="200368" cy="245280"/>
          </a:xfrm>
        </p:grpSpPr>
        <p:sp>
          <p:nvSpPr>
            <p:cNvPr id="37" name="Google Shape;2970;p125">
              <a:extLst>
                <a:ext uri="{FF2B5EF4-FFF2-40B4-BE49-F238E27FC236}">
                  <a16:creationId xmlns:a16="http://schemas.microsoft.com/office/drawing/2014/main" id="{FA8ECB4A-C815-49A5-AA95-82FE7B3F0924}"/>
                </a:ext>
              </a:extLst>
            </p:cNvPr>
            <p:cNvSpPr/>
            <p:nvPr/>
          </p:nvSpPr>
          <p:spPr>
            <a:xfrm>
              <a:off x="2012774" y="1463614"/>
              <a:ext cx="200368" cy="19938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lIns="91425" tIns="45700" rIns="91425" bIns="45700"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  <a:defRPr/>
              </a:pPr>
              <a:endParaRPr kumimoji="0" sz="800" dirty="0">
                <a:solidFill>
                  <a:prstClr val="white"/>
                </a:solidFill>
                <a:latin typeface="맑은 고딕" panose="020F0502020204030204"/>
                <a:ea typeface="+mn-ea"/>
                <a:cs typeface="Arial"/>
                <a:sym typeface="Arial"/>
              </a:endParaRPr>
            </a:p>
          </p:txBody>
        </p:sp>
        <p:sp>
          <p:nvSpPr>
            <p:cNvPr id="28776" name="Google Shape;423;p35">
              <a:extLst>
                <a:ext uri="{FF2B5EF4-FFF2-40B4-BE49-F238E27FC236}">
                  <a16:creationId xmlns:a16="http://schemas.microsoft.com/office/drawing/2014/main" id="{103DDE9A-8872-48BC-AF19-B61E6B2646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745" y="1438295"/>
              <a:ext cx="189237" cy="245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14:hiddenLine>
              </a:ext>
            </a:extLst>
          </p:spPr>
          <p:txBody>
            <a:bodyPr lIns="0" tIns="45700" rIns="0" bIns="45700" anchor="ctr"/>
            <a:lstStyle>
              <a:lvl1pPr latinLnBrk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kumimoji="0" lang="en-US" altLang="ko-KR" sz="800">
                  <a:solidFill>
                    <a:srgbClr val="FFFFFF"/>
                  </a:solidFill>
                  <a:cs typeface="Arial" panose="020B0604020202020204" pitchFamily="34" charset="0"/>
                  <a:sym typeface="Arial" panose="020B0604020202020204" pitchFamily="34" charset="0"/>
                </a:rPr>
                <a:t>1</a:t>
              </a:r>
              <a:endParaRPr kumimoji="0" lang="ko-KR" altLang="ko-KR" sz="800">
                <a:solidFill>
                  <a:srgbClr val="FFFFFF"/>
                </a:solidFill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28746" name="그룹 121">
            <a:extLst>
              <a:ext uri="{FF2B5EF4-FFF2-40B4-BE49-F238E27FC236}">
                <a16:creationId xmlns:a16="http://schemas.microsoft.com/office/drawing/2014/main" id="{B406F67A-652C-4B03-B101-2B1C997B6C5C}"/>
              </a:ext>
            </a:extLst>
          </p:cNvPr>
          <p:cNvGrpSpPr>
            <a:grpSpLocks/>
          </p:cNvGrpSpPr>
          <p:nvPr/>
        </p:nvGrpSpPr>
        <p:grpSpPr bwMode="auto">
          <a:xfrm>
            <a:off x="1885950" y="2101850"/>
            <a:ext cx="200025" cy="246063"/>
            <a:chOff x="2012774" y="1438295"/>
            <a:chExt cx="200368" cy="245280"/>
          </a:xfrm>
        </p:grpSpPr>
        <p:sp>
          <p:nvSpPr>
            <p:cNvPr id="40" name="Google Shape;2970;p125">
              <a:extLst>
                <a:ext uri="{FF2B5EF4-FFF2-40B4-BE49-F238E27FC236}">
                  <a16:creationId xmlns:a16="http://schemas.microsoft.com/office/drawing/2014/main" id="{9BAB2264-58AF-465C-9CFD-98885F22079D}"/>
                </a:ext>
              </a:extLst>
            </p:cNvPr>
            <p:cNvSpPr/>
            <p:nvPr/>
          </p:nvSpPr>
          <p:spPr>
            <a:xfrm>
              <a:off x="2012774" y="1463614"/>
              <a:ext cx="200368" cy="19938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lIns="91425" tIns="45700" rIns="91425" bIns="45700"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  <a:defRPr/>
              </a:pPr>
              <a:endParaRPr kumimoji="0" sz="800" dirty="0">
                <a:solidFill>
                  <a:prstClr val="white"/>
                </a:solidFill>
                <a:latin typeface="맑은 고딕" panose="020F0502020204030204"/>
                <a:ea typeface="+mn-ea"/>
                <a:cs typeface="Arial"/>
                <a:sym typeface="Arial"/>
              </a:endParaRPr>
            </a:p>
          </p:txBody>
        </p:sp>
        <p:sp>
          <p:nvSpPr>
            <p:cNvPr id="28774" name="Google Shape;423;p35">
              <a:extLst>
                <a:ext uri="{FF2B5EF4-FFF2-40B4-BE49-F238E27FC236}">
                  <a16:creationId xmlns:a16="http://schemas.microsoft.com/office/drawing/2014/main" id="{5643B781-5E63-486C-AE28-BB0E8322D9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745" y="1438295"/>
              <a:ext cx="189237" cy="245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14:hiddenLine>
              </a:ext>
            </a:extLst>
          </p:spPr>
          <p:txBody>
            <a:bodyPr lIns="0" tIns="45700" rIns="0" bIns="45700" anchor="ctr"/>
            <a:lstStyle>
              <a:lvl1pPr latinLnBrk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kumimoji="0" lang="en-US" altLang="ko-KR" sz="800">
                  <a:solidFill>
                    <a:srgbClr val="FFFFFF"/>
                  </a:solidFill>
                  <a:cs typeface="Arial" panose="020B0604020202020204" pitchFamily="34" charset="0"/>
                  <a:sym typeface="Arial" panose="020B0604020202020204" pitchFamily="34" charset="0"/>
                </a:rPr>
                <a:t>2</a:t>
              </a:r>
              <a:endParaRPr kumimoji="0" lang="ko-KR" altLang="ko-KR" sz="800">
                <a:solidFill>
                  <a:srgbClr val="FFFFFF"/>
                </a:solidFill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28747" name="그룹 121">
            <a:extLst>
              <a:ext uri="{FF2B5EF4-FFF2-40B4-BE49-F238E27FC236}">
                <a16:creationId xmlns:a16="http://schemas.microsoft.com/office/drawing/2014/main" id="{989E3498-6E56-49D3-8D8B-8AEEA0483ED0}"/>
              </a:ext>
            </a:extLst>
          </p:cNvPr>
          <p:cNvGrpSpPr>
            <a:grpSpLocks/>
          </p:cNvGrpSpPr>
          <p:nvPr/>
        </p:nvGrpSpPr>
        <p:grpSpPr bwMode="auto">
          <a:xfrm>
            <a:off x="1885950" y="2940050"/>
            <a:ext cx="200025" cy="246063"/>
            <a:chOff x="2012774" y="1438295"/>
            <a:chExt cx="200368" cy="245280"/>
          </a:xfrm>
        </p:grpSpPr>
        <p:sp>
          <p:nvSpPr>
            <p:cNvPr id="43" name="Google Shape;2970;p125">
              <a:extLst>
                <a:ext uri="{FF2B5EF4-FFF2-40B4-BE49-F238E27FC236}">
                  <a16:creationId xmlns:a16="http://schemas.microsoft.com/office/drawing/2014/main" id="{C5EB6FB6-86E9-4218-9B24-180149BE7878}"/>
                </a:ext>
              </a:extLst>
            </p:cNvPr>
            <p:cNvSpPr/>
            <p:nvPr/>
          </p:nvSpPr>
          <p:spPr>
            <a:xfrm>
              <a:off x="2012774" y="1463614"/>
              <a:ext cx="200368" cy="19938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lIns="91425" tIns="45700" rIns="91425" bIns="45700"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  <a:defRPr/>
              </a:pPr>
              <a:endParaRPr kumimoji="0" sz="800" dirty="0">
                <a:solidFill>
                  <a:prstClr val="white"/>
                </a:solidFill>
                <a:latin typeface="맑은 고딕" panose="020F0502020204030204"/>
                <a:ea typeface="+mn-ea"/>
                <a:cs typeface="Arial"/>
                <a:sym typeface="Arial"/>
              </a:endParaRPr>
            </a:p>
          </p:txBody>
        </p:sp>
        <p:sp>
          <p:nvSpPr>
            <p:cNvPr id="28772" name="Google Shape;423;p35">
              <a:extLst>
                <a:ext uri="{FF2B5EF4-FFF2-40B4-BE49-F238E27FC236}">
                  <a16:creationId xmlns:a16="http://schemas.microsoft.com/office/drawing/2014/main" id="{4FCC1AFD-37AD-413B-B122-1BCFB8E02C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745" y="1438295"/>
              <a:ext cx="189237" cy="245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14:hiddenLine>
              </a:ext>
            </a:extLst>
          </p:spPr>
          <p:txBody>
            <a:bodyPr lIns="0" tIns="45700" rIns="0" bIns="45700" anchor="ctr"/>
            <a:lstStyle>
              <a:lvl1pPr latinLnBrk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kumimoji="0" lang="en-US" altLang="ko-KR" sz="800">
                  <a:solidFill>
                    <a:srgbClr val="FFFFFF"/>
                  </a:solidFill>
                  <a:cs typeface="Arial" panose="020B0604020202020204" pitchFamily="34" charset="0"/>
                  <a:sym typeface="Arial" panose="020B0604020202020204" pitchFamily="34" charset="0"/>
                </a:rPr>
                <a:t>3</a:t>
              </a:r>
              <a:endParaRPr kumimoji="0" lang="ko-KR" altLang="ko-KR" sz="800">
                <a:solidFill>
                  <a:srgbClr val="FFFFFF"/>
                </a:solidFill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28748" name="그룹 121">
            <a:extLst>
              <a:ext uri="{FF2B5EF4-FFF2-40B4-BE49-F238E27FC236}">
                <a16:creationId xmlns:a16="http://schemas.microsoft.com/office/drawing/2014/main" id="{2059A408-BD73-4249-B4BE-940231CF53E5}"/>
              </a:ext>
            </a:extLst>
          </p:cNvPr>
          <p:cNvGrpSpPr>
            <a:grpSpLocks/>
          </p:cNvGrpSpPr>
          <p:nvPr/>
        </p:nvGrpSpPr>
        <p:grpSpPr bwMode="auto">
          <a:xfrm>
            <a:off x="3833813" y="5535613"/>
            <a:ext cx="200025" cy="236537"/>
            <a:chOff x="2012774" y="1438295"/>
            <a:chExt cx="200368" cy="245280"/>
          </a:xfrm>
        </p:grpSpPr>
        <p:sp>
          <p:nvSpPr>
            <p:cNvPr id="50" name="Google Shape;2970;p125">
              <a:extLst>
                <a:ext uri="{FF2B5EF4-FFF2-40B4-BE49-F238E27FC236}">
                  <a16:creationId xmlns:a16="http://schemas.microsoft.com/office/drawing/2014/main" id="{6C28C829-AEC4-4DA8-B092-4D633696E1C7}"/>
                </a:ext>
              </a:extLst>
            </p:cNvPr>
            <p:cNvSpPr/>
            <p:nvPr/>
          </p:nvSpPr>
          <p:spPr>
            <a:xfrm>
              <a:off x="2012774" y="1462987"/>
              <a:ext cx="200368" cy="20083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lIns="91425" tIns="45700" rIns="91425" bIns="45700"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  <a:defRPr/>
              </a:pPr>
              <a:endParaRPr kumimoji="0" sz="800" dirty="0">
                <a:solidFill>
                  <a:prstClr val="white"/>
                </a:solidFill>
                <a:latin typeface="맑은 고딕" panose="020F0502020204030204"/>
                <a:ea typeface="+mn-ea"/>
                <a:cs typeface="Arial"/>
                <a:sym typeface="Arial"/>
              </a:endParaRPr>
            </a:p>
          </p:txBody>
        </p:sp>
        <p:sp>
          <p:nvSpPr>
            <p:cNvPr id="28770" name="Google Shape;423;p35">
              <a:extLst>
                <a:ext uri="{FF2B5EF4-FFF2-40B4-BE49-F238E27FC236}">
                  <a16:creationId xmlns:a16="http://schemas.microsoft.com/office/drawing/2014/main" id="{FA861C8E-D3BE-4783-AFA0-B609786CA3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745" y="1438295"/>
              <a:ext cx="189237" cy="245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14:hiddenLine>
              </a:ext>
            </a:extLst>
          </p:spPr>
          <p:txBody>
            <a:bodyPr lIns="0" tIns="45700" rIns="0" bIns="45700" anchor="ctr"/>
            <a:lstStyle>
              <a:lvl1pPr latinLnBrk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kumimoji="0" lang="en-US" altLang="ko-KR" sz="800">
                  <a:solidFill>
                    <a:srgbClr val="FFFFFF"/>
                  </a:solidFill>
                  <a:cs typeface="Arial" panose="020B0604020202020204" pitchFamily="34" charset="0"/>
                  <a:sym typeface="Arial" panose="020B0604020202020204" pitchFamily="34" charset="0"/>
                </a:rPr>
                <a:t>5</a:t>
              </a:r>
              <a:endParaRPr kumimoji="0" lang="ko-KR" altLang="ko-KR" sz="800">
                <a:solidFill>
                  <a:srgbClr val="FFFFFF"/>
                </a:solidFill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28749" name="그룹 121">
            <a:extLst>
              <a:ext uri="{FF2B5EF4-FFF2-40B4-BE49-F238E27FC236}">
                <a16:creationId xmlns:a16="http://schemas.microsoft.com/office/drawing/2014/main" id="{04296C6C-911D-4CCA-BDF1-6A1539683B45}"/>
              </a:ext>
            </a:extLst>
          </p:cNvPr>
          <p:cNvGrpSpPr>
            <a:grpSpLocks/>
          </p:cNvGrpSpPr>
          <p:nvPr/>
        </p:nvGrpSpPr>
        <p:grpSpPr bwMode="auto">
          <a:xfrm>
            <a:off x="4673600" y="5541963"/>
            <a:ext cx="200025" cy="236537"/>
            <a:chOff x="2012774" y="1438295"/>
            <a:chExt cx="200368" cy="245280"/>
          </a:xfrm>
        </p:grpSpPr>
        <p:sp>
          <p:nvSpPr>
            <p:cNvPr id="53" name="Google Shape;2970;p125">
              <a:extLst>
                <a:ext uri="{FF2B5EF4-FFF2-40B4-BE49-F238E27FC236}">
                  <a16:creationId xmlns:a16="http://schemas.microsoft.com/office/drawing/2014/main" id="{B35E8C2F-5DDD-4693-BF00-550DDEAEAB81}"/>
                </a:ext>
              </a:extLst>
            </p:cNvPr>
            <p:cNvSpPr/>
            <p:nvPr/>
          </p:nvSpPr>
          <p:spPr>
            <a:xfrm>
              <a:off x="2012774" y="1462987"/>
              <a:ext cx="200368" cy="20083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lIns="91425" tIns="45700" rIns="91425" bIns="45700"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  <a:defRPr/>
              </a:pPr>
              <a:endParaRPr kumimoji="0" sz="800" dirty="0">
                <a:solidFill>
                  <a:prstClr val="white"/>
                </a:solidFill>
                <a:latin typeface="맑은 고딕" panose="020F0502020204030204"/>
                <a:ea typeface="+mn-ea"/>
                <a:cs typeface="Arial"/>
                <a:sym typeface="Arial"/>
              </a:endParaRPr>
            </a:p>
          </p:txBody>
        </p:sp>
        <p:sp>
          <p:nvSpPr>
            <p:cNvPr id="28768" name="Google Shape;423;p35">
              <a:extLst>
                <a:ext uri="{FF2B5EF4-FFF2-40B4-BE49-F238E27FC236}">
                  <a16:creationId xmlns:a16="http://schemas.microsoft.com/office/drawing/2014/main" id="{3732AC37-4689-4D89-98EA-886BE983C4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745" y="1438295"/>
              <a:ext cx="189237" cy="245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14:hiddenLine>
              </a:ext>
            </a:extLst>
          </p:spPr>
          <p:txBody>
            <a:bodyPr lIns="0" tIns="45700" rIns="0" bIns="45700" anchor="ctr"/>
            <a:lstStyle>
              <a:lvl1pPr latinLnBrk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kumimoji="0" lang="en-US" altLang="ko-KR" sz="800">
                  <a:solidFill>
                    <a:srgbClr val="FFFFFF"/>
                  </a:solidFill>
                  <a:cs typeface="Arial" panose="020B0604020202020204" pitchFamily="34" charset="0"/>
                  <a:sym typeface="Arial" panose="020B0604020202020204" pitchFamily="34" charset="0"/>
                </a:rPr>
                <a:t>6</a:t>
              </a:r>
              <a:endParaRPr kumimoji="0" lang="ko-KR" altLang="ko-KR" sz="800">
                <a:solidFill>
                  <a:srgbClr val="FFFFFF"/>
                </a:solidFill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42658E1C-8003-4DAC-95E4-4A73D9632103}"/>
              </a:ext>
            </a:extLst>
          </p:cNvPr>
          <p:cNvSpPr/>
          <p:nvPr/>
        </p:nvSpPr>
        <p:spPr>
          <a:xfrm>
            <a:off x="3067050" y="5659438"/>
            <a:ext cx="706438" cy="23495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rmAutofit/>
          </a:bodyPr>
          <a:lstStyle/>
          <a:p>
            <a:pPr algn="ctr">
              <a:defRPr/>
            </a:pPr>
            <a:r>
              <a:rPr lang="ko-KR" altLang="en-US" sz="75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삭제</a:t>
            </a:r>
          </a:p>
        </p:txBody>
      </p:sp>
      <p:grpSp>
        <p:nvGrpSpPr>
          <p:cNvPr id="28751" name="그룹 121">
            <a:extLst>
              <a:ext uri="{FF2B5EF4-FFF2-40B4-BE49-F238E27FC236}">
                <a16:creationId xmlns:a16="http://schemas.microsoft.com/office/drawing/2014/main" id="{A9884FA7-2359-411F-9B1D-30793C3ACCBF}"/>
              </a:ext>
            </a:extLst>
          </p:cNvPr>
          <p:cNvGrpSpPr>
            <a:grpSpLocks/>
          </p:cNvGrpSpPr>
          <p:nvPr/>
        </p:nvGrpSpPr>
        <p:grpSpPr bwMode="auto">
          <a:xfrm>
            <a:off x="2997200" y="5546725"/>
            <a:ext cx="200025" cy="236538"/>
            <a:chOff x="2012774" y="1438295"/>
            <a:chExt cx="200368" cy="245280"/>
          </a:xfrm>
        </p:grpSpPr>
        <p:sp>
          <p:nvSpPr>
            <p:cNvPr id="49" name="Google Shape;2970;p125">
              <a:extLst>
                <a:ext uri="{FF2B5EF4-FFF2-40B4-BE49-F238E27FC236}">
                  <a16:creationId xmlns:a16="http://schemas.microsoft.com/office/drawing/2014/main" id="{F75C024A-F407-407A-8C84-EF3C630E6342}"/>
                </a:ext>
              </a:extLst>
            </p:cNvPr>
            <p:cNvSpPr/>
            <p:nvPr/>
          </p:nvSpPr>
          <p:spPr>
            <a:xfrm>
              <a:off x="2012774" y="1462988"/>
              <a:ext cx="200368" cy="20083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lIns="91425" tIns="45700" rIns="91425" bIns="45700"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  <a:defRPr/>
              </a:pPr>
              <a:endParaRPr kumimoji="0" sz="800" dirty="0">
                <a:solidFill>
                  <a:prstClr val="white"/>
                </a:solidFill>
                <a:latin typeface="맑은 고딕" panose="020F0502020204030204"/>
                <a:ea typeface="+mn-ea"/>
                <a:cs typeface="Arial"/>
                <a:sym typeface="Arial"/>
              </a:endParaRPr>
            </a:p>
          </p:txBody>
        </p:sp>
        <p:sp>
          <p:nvSpPr>
            <p:cNvPr id="28766" name="Google Shape;423;p35">
              <a:extLst>
                <a:ext uri="{FF2B5EF4-FFF2-40B4-BE49-F238E27FC236}">
                  <a16:creationId xmlns:a16="http://schemas.microsoft.com/office/drawing/2014/main" id="{12955480-165E-4185-9D67-224638CEA8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745" y="1438295"/>
              <a:ext cx="189237" cy="245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14:hiddenLine>
              </a:ext>
            </a:extLst>
          </p:spPr>
          <p:txBody>
            <a:bodyPr lIns="0" tIns="45700" rIns="0" bIns="45700" anchor="ctr"/>
            <a:lstStyle>
              <a:lvl1pPr latinLnBrk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kumimoji="0" lang="en-US" altLang="ko-KR" sz="800">
                  <a:solidFill>
                    <a:srgbClr val="FFFFFF"/>
                  </a:solidFill>
                  <a:cs typeface="Arial" panose="020B0604020202020204" pitchFamily="34" charset="0"/>
                  <a:sym typeface="Arial" panose="020B0604020202020204" pitchFamily="34" charset="0"/>
                </a:rPr>
                <a:t>4</a:t>
              </a:r>
              <a:endParaRPr kumimoji="0" lang="ko-KR" altLang="ko-KR" sz="800">
                <a:solidFill>
                  <a:srgbClr val="FFFFFF"/>
                </a:solidFill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28752" name="Google Shape;1008;p15">
            <a:extLst>
              <a:ext uri="{FF2B5EF4-FFF2-40B4-BE49-F238E27FC236}">
                <a16:creationId xmlns:a16="http://schemas.microsoft.com/office/drawing/2014/main" id="{1FF91A1D-C28B-48AE-B3AD-24FAE6C1FAF2}"/>
              </a:ext>
            </a:extLst>
          </p:cNvPr>
          <p:cNvGrpSpPr>
            <a:grpSpLocks/>
          </p:cNvGrpSpPr>
          <p:nvPr/>
        </p:nvGrpSpPr>
        <p:grpSpPr bwMode="auto">
          <a:xfrm>
            <a:off x="8626475" y="4330700"/>
            <a:ext cx="1920875" cy="762000"/>
            <a:chOff x="1467546" y="5473764"/>
            <a:chExt cx="1920609" cy="761548"/>
          </a:xfrm>
        </p:grpSpPr>
        <p:sp>
          <p:nvSpPr>
            <p:cNvPr id="54" name="Google Shape;1009;p15">
              <a:extLst>
                <a:ext uri="{FF2B5EF4-FFF2-40B4-BE49-F238E27FC236}">
                  <a16:creationId xmlns:a16="http://schemas.microsoft.com/office/drawing/2014/main" id="{C26B69CD-08C7-4E23-89E3-C13E553C0BE9}"/>
                </a:ext>
              </a:extLst>
            </p:cNvPr>
            <p:cNvSpPr/>
            <p:nvPr/>
          </p:nvSpPr>
          <p:spPr>
            <a:xfrm>
              <a:off x="1467546" y="5473764"/>
              <a:ext cx="1920609" cy="761548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bg1">
                  <a:lumMod val="75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  <a:effectLst/>
          </p:spPr>
          <p:txBody>
            <a:bodyPr spcFirstLastPara="1" lIns="91425" tIns="45700" rIns="91425" bIns="45700" anchor="ctr"/>
            <a:lstStyle/>
            <a:p>
              <a:pPr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defRPr/>
              </a:pPr>
              <a:endParaRPr sz="9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8762" name="Google Shape;1011;p15">
              <a:extLst>
                <a:ext uri="{FF2B5EF4-FFF2-40B4-BE49-F238E27FC236}">
                  <a16:creationId xmlns:a16="http://schemas.microsoft.com/office/drawing/2014/main" id="{F86973A3-79D6-41DE-BBA4-5F467C816B0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81188" y="5588658"/>
              <a:ext cx="1554568" cy="2277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50800" rIns="0" bIns="50800">
              <a:spAutoFit/>
            </a:bodyPr>
            <a:lstStyle>
              <a:lvl1pPr latinLnBrk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latinLnBrk="0">
                <a:lnSpc>
                  <a:spcPct val="130000"/>
                </a:lnSpc>
                <a:spcBef>
                  <a:spcPct val="0"/>
                </a:spcBef>
                <a:buClr>
                  <a:srgbClr val="000000"/>
                </a:buClr>
                <a:buSzPts val="700"/>
                <a:buFont typeface="맑은 고딕" panose="020B0503020000020004" pitchFamily="50" charset="-127"/>
                <a:buNone/>
              </a:pPr>
              <a:r>
                <a:rPr lang="ko-KR" altLang="en-US" sz="700">
                  <a:solidFill>
                    <a:srgbClr val="000000"/>
                  </a:solidFill>
                  <a:sym typeface="맑은 고딕" panose="020B0503020000020004" pitchFamily="50" charset="-127"/>
                </a:rPr>
                <a:t>삭제하시겠습니까</a:t>
              </a:r>
              <a:r>
                <a:rPr lang="en-US" altLang="ko-KR" sz="700">
                  <a:solidFill>
                    <a:srgbClr val="000000"/>
                  </a:solidFill>
                  <a:sym typeface="맑은 고딕" panose="020B0503020000020004" pitchFamily="50" charset="-127"/>
                </a:rPr>
                <a:t>?</a:t>
              </a:r>
              <a:endParaRPr lang="ko-KR" altLang="ko-KR" sz="1400">
                <a:solidFill>
                  <a:srgbClr val="000000"/>
                </a:solidFill>
                <a:latin typeface="Arial" panose="020B0604020202020204" pitchFamily="34" charset="0"/>
                <a:ea typeface="바탕체" panose="02030609000101010101" pitchFamily="17" charset="-127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56" name="Google Shape;1012;p15">
              <a:extLst>
                <a:ext uri="{FF2B5EF4-FFF2-40B4-BE49-F238E27FC236}">
                  <a16:creationId xmlns:a16="http://schemas.microsoft.com/office/drawing/2014/main" id="{7F09641B-D85E-4C4D-AD25-EBCEF1C81FE4}"/>
                </a:ext>
              </a:extLst>
            </p:cNvPr>
            <p:cNvSpPr/>
            <p:nvPr/>
          </p:nvSpPr>
          <p:spPr>
            <a:xfrm>
              <a:off x="2454834" y="6006848"/>
              <a:ext cx="498406" cy="155483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bg1">
                  <a:lumMod val="75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lIns="91425" tIns="45700" rIns="91425" bIns="45700" anchor="ctr"/>
            <a:lstStyle/>
            <a:p>
              <a:pPr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defRPr/>
              </a:pPr>
              <a:r>
                <a:rPr lang="ko-KR" altLang="en-US" sz="7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취소</a:t>
              </a:r>
              <a:endParaRPr sz="7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7" name="Google Shape;1013;p15">
              <a:extLst>
                <a:ext uri="{FF2B5EF4-FFF2-40B4-BE49-F238E27FC236}">
                  <a16:creationId xmlns:a16="http://schemas.microsoft.com/office/drawing/2014/main" id="{CE1C836B-D035-44FC-97F0-F8C12DFEB624}"/>
                </a:ext>
              </a:extLst>
            </p:cNvPr>
            <p:cNvSpPr/>
            <p:nvPr/>
          </p:nvSpPr>
          <p:spPr>
            <a:xfrm>
              <a:off x="1831034" y="6006848"/>
              <a:ext cx="498406" cy="155483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bg1">
                  <a:lumMod val="75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lIns="91425" tIns="45700" rIns="91425" bIns="45700" anchor="ctr"/>
            <a:lstStyle/>
            <a:p>
              <a:pPr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defRPr/>
              </a:pPr>
              <a:r>
                <a:rPr lang="ko-KR" altLang="en-US" sz="7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확인</a:t>
              </a:r>
              <a:endParaRPr sz="7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28753" name="그룹 5">
            <a:extLst>
              <a:ext uri="{FF2B5EF4-FFF2-40B4-BE49-F238E27FC236}">
                <a16:creationId xmlns:a16="http://schemas.microsoft.com/office/drawing/2014/main" id="{1469ABED-7B72-4181-842B-17CF47D7CC22}"/>
              </a:ext>
            </a:extLst>
          </p:cNvPr>
          <p:cNvGrpSpPr>
            <a:grpSpLocks/>
          </p:cNvGrpSpPr>
          <p:nvPr/>
        </p:nvGrpSpPr>
        <p:grpSpPr bwMode="auto">
          <a:xfrm>
            <a:off x="3105150" y="974725"/>
            <a:ext cx="1866900" cy="244475"/>
            <a:chOff x="3320994" y="1266362"/>
            <a:chExt cx="1866480" cy="244441"/>
          </a:xfrm>
        </p:grpSpPr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9E77CFF6-2C5D-45CB-9BF3-AC4CAD4387A5}"/>
                </a:ext>
              </a:extLst>
            </p:cNvPr>
            <p:cNvSpPr/>
            <p:nvPr/>
          </p:nvSpPr>
          <p:spPr>
            <a:xfrm>
              <a:off x="3320994" y="1266362"/>
              <a:ext cx="839599" cy="244441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normAutofit/>
            </a:bodyPr>
            <a:lstStyle/>
            <a:p>
              <a:pPr algn="ctr">
                <a:defRPr/>
              </a:pPr>
              <a:r>
                <a:rPr lang="ko-KR" altLang="en-US" sz="750" dirty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Segoe UI" panose="020B0502040204020203" pitchFamily="34" charset="0"/>
                </a:rPr>
                <a:t>커뮤니티</a:t>
              </a: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C4A08A20-60C8-4B26-8B5E-E96AE1E795C4}"/>
                </a:ext>
              </a:extLst>
            </p:cNvPr>
            <p:cNvSpPr/>
            <p:nvPr/>
          </p:nvSpPr>
          <p:spPr>
            <a:xfrm>
              <a:off x="4347876" y="1266362"/>
              <a:ext cx="839598" cy="244441"/>
            </a:xfrm>
            <a:prstGeom prst="rect">
              <a:avLst/>
            </a:prstGeom>
            <a:solidFill>
              <a:schemeClr val="bg2"/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normAutofit/>
            </a:bodyPr>
            <a:lstStyle/>
            <a:p>
              <a:pPr algn="ctr">
                <a:defRPr/>
              </a:pPr>
              <a:r>
                <a:rPr lang="ko-KR" altLang="en-US" sz="750" dirty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Segoe UI" panose="020B0502040204020203" pitchFamily="34" charset="0"/>
                </a:rPr>
                <a:t>전문가 모집</a:t>
              </a:r>
            </a:p>
          </p:txBody>
        </p:sp>
      </p:grp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2F820CF5-7FB5-4956-A3D8-F0D7818BD00A}"/>
              </a:ext>
            </a:extLst>
          </p:cNvPr>
          <p:cNvSpPr/>
          <p:nvPr/>
        </p:nvSpPr>
        <p:spPr>
          <a:xfrm>
            <a:off x="6477000" y="974725"/>
            <a:ext cx="839788" cy="24447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rmAutofit/>
          </a:bodyPr>
          <a:lstStyle/>
          <a:p>
            <a:pPr algn="ctr">
              <a:defRPr/>
            </a:pPr>
            <a:r>
              <a:rPr lang="ko-KR" altLang="en-US" sz="75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로그아웃</a:t>
            </a: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705EAC5B-66D9-4468-9127-BDD40AF996FD}"/>
              </a:ext>
            </a:extLst>
          </p:cNvPr>
          <p:cNvSpPr/>
          <p:nvPr/>
        </p:nvSpPr>
        <p:spPr>
          <a:xfrm>
            <a:off x="7464425" y="974725"/>
            <a:ext cx="839788" cy="24447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rmAutofit/>
          </a:bodyPr>
          <a:lstStyle/>
          <a:p>
            <a:pPr algn="ctr">
              <a:defRPr/>
            </a:pPr>
            <a:r>
              <a:rPr lang="ko-KR" altLang="en-US" sz="75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마이페이지</a:t>
            </a:r>
          </a:p>
        </p:txBody>
      </p:sp>
      <p:grpSp>
        <p:nvGrpSpPr>
          <p:cNvPr id="28756" name="그룹 3">
            <a:extLst>
              <a:ext uri="{FF2B5EF4-FFF2-40B4-BE49-F238E27FC236}">
                <a16:creationId xmlns:a16="http://schemas.microsoft.com/office/drawing/2014/main" id="{D607A9E1-D710-4DCB-BD16-28900361DA23}"/>
              </a:ext>
            </a:extLst>
          </p:cNvPr>
          <p:cNvGrpSpPr>
            <a:grpSpLocks/>
          </p:cNvGrpSpPr>
          <p:nvPr/>
        </p:nvGrpSpPr>
        <p:grpSpPr bwMode="auto">
          <a:xfrm>
            <a:off x="8561388" y="4208463"/>
            <a:ext cx="200025" cy="244475"/>
            <a:chOff x="3510496" y="3041103"/>
            <a:chExt cx="200025" cy="246062"/>
          </a:xfrm>
        </p:grpSpPr>
        <p:sp>
          <p:nvSpPr>
            <p:cNvPr id="48" name="Google Shape;2970;p125">
              <a:extLst>
                <a:ext uri="{FF2B5EF4-FFF2-40B4-BE49-F238E27FC236}">
                  <a16:creationId xmlns:a16="http://schemas.microsoft.com/office/drawing/2014/main" id="{39EBB120-9817-4396-A606-65C36BCA5DB4}"/>
                </a:ext>
              </a:extLst>
            </p:cNvPr>
            <p:cNvSpPr/>
            <p:nvPr/>
          </p:nvSpPr>
          <p:spPr bwMode="auto">
            <a:xfrm>
              <a:off x="3510496" y="3066668"/>
              <a:ext cx="200025" cy="19972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lIns="91425" tIns="45700" rIns="91425" bIns="45700"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  <a:defRPr/>
              </a:pPr>
              <a:endParaRPr kumimoji="0" sz="800" dirty="0">
                <a:solidFill>
                  <a:prstClr val="white"/>
                </a:solidFill>
                <a:latin typeface="맑은 고딕" panose="020F0502020204030204"/>
                <a:ea typeface="+mn-ea"/>
                <a:cs typeface="Arial"/>
                <a:sym typeface="Arial"/>
              </a:endParaRPr>
            </a:p>
          </p:txBody>
        </p:sp>
        <p:sp>
          <p:nvSpPr>
            <p:cNvPr id="28758" name="Google Shape;423;p35">
              <a:extLst>
                <a:ext uri="{FF2B5EF4-FFF2-40B4-BE49-F238E27FC236}">
                  <a16:creationId xmlns:a16="http://schemas.microsoft.com/office/drawing/2014/main" id="{47979341-9301-4929-A96E-CA616A8AFC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4460" y="3041103"/>
              <a:ext cx="188913" cy="2460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14:hiddenLine>
              </a:ext>
            </a:extLst>
          </p:spPr>
          <p:txBody>
            <a:bodyPr lIns="0" tIns="45700" rIns="0" bIns="45700" anchor="ctr"/>
            <a:lstStyle>
              <a:lvl1pPr latinLnBrk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kumimoji="0" lang="en-US" altLang="ko-KR" sz="800">
                  <a:solidFill>
                    <a:srgbClr val="FFFFFF"/>
                  </a:solidFill>
                  <a:cs typeface="Arial" panose="020B0604020202020204" pitchFamily="34" charset="0"/>
                  <a:sym typeface="Arial" panose="020B0604020202020204" pitchFamily="34" charset="0"/>
                </a:rPr>
                <a:t>4-1</a:t>
              </a:r>
            </a:p>
          </p:txBody>
        </p:sp>
      </p:grp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5788B4EF-D625-40B0-A718-4A0DB39D17B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ko-KR" altLang="en-US" dirty="0"/>
              <a:t>커뮤니티 </a:t>
            </a:r>
            <a:r>
              <a:rPr lang="en-US" altLang="ko-KR" dirty="0"/>
              <a:t>&gt; 1:1</a:t>
            </a:r>
            <a:r>
              <a:rPr lang="ko-KR" altLang="en-US" dirty="0"/>
              <a:t>문의 </a:t>
            </a:r>
            <a:r>
              <a:rPr lang="en-US" altLang="ko-KR" dirty="0"/>
              <a:t>&gt; 1:1</a:t>
            </a:r>
            <a:r>
              <a:rPr lang="ko-KR" altLang="en-US" dirty="0"/>
              <a:t>문의 수정 </a:t>
            </a:r>
            <a:r>
              <a:rPr lang="en-US" altLang="ko-KR" dirty="0"/>
              <a:t>/ </a:t>
            </a:r>
            <a:r>
              <a:rPr lang="ko-KR" altLang="en-US" dirty="0" err="1"/>
              <a:t>재질문</a:t>
            </a:r>
            <a:r>
              <a:rPr lang="ko-KR" altLang="en-US" dirty="0"/>
              <a:t> 작성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D3BCCF4-BF57-40CB-91D2-C9331D27AC8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121" name="표 120">
            <a:extLst>
              <a:ext uri="{FF2B5EF4-FFF2-40B4-BE49-F238E27FC236}">
                <a16:creationId xmlns:a16="http://schemas.microsoft.com/office/drawing/2014/main" id="{530A1906-5E2B-4156-BDDC-A9E1AAE566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7905419"/>
              </p:ext>
            </p:extLst>
          </p:nvPr>
        </p:nvGraphicFramePr>
        <p:xfrm>
          <a:off x="8602663" y="361950"/>
          <a:ext cx="3589337" cy="2865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7677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  <a:gridCol w="3161660">
                  <a:extLst>
                    <a:ext uri="{9D8B030D-6E8A-4147-A177-3AD203B41FA5}">
                      <a16:colId xmlns:a16="http://schemas.microsoft.com/office/drawing/2014/main" val="2572474025"/>
                    </a:ext>
                  </a:extLst>
                </a:gridCol>
              </a:tblGrid>
              <a:tr h="131309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>
                          <a:solidFill>
                            <a:srgbClr val="4E5263"/>
                          </a:solidFill>
                          <a:latin typeface="+mn-ea"/>
                          <a:ea typeface="+mn-ea"/>
                          <a:sym typeface="맑은 고딕"/>
                        </a:rPr>
                        <a:t>Summery.</a:t>
                      </a:r>
                      <a:endParaRPr lang="en" altLang="ko-KR" sz="800" b="1" dirty="0">
                        <a:solidFill>
                          <a:srgbClr val="4E5263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</a:txBody>
                  <a:tcPr marL="91437" marR="91437" marT="45730" marB="4573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" altLang="ko-KR" sz="900" b="1" dirty="0">
                        <a:solidFill>
                          <a:srgbClr val="4E5263"/>
                        </a:solidFill>
                        <a:latin typeface="SF Pro Text" pitchFamily="2" charset="0"/>
                        <a:ea typeface="SF Pro Text" pitchFamily="2" charset="0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3880267"/>
                  </a:ext>
                </a:extLst>
              </a:tr>
              <a:tr h="281376">
                <a:tc gridSpan="2">
                  <a:txBody>
                    <a:bodyPr/>
                    <a:lstStyle/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1:1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문의 글을 수정합니다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.</a:t>
                      </a: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1:1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문의 </a:t>
                      </a:r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답변완료글에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 대한 재질문을 작성합니다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.</a:t>
                      </a: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1:1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문의 </a:t>
                      </a:r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답변완료글에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 대한 재질문을 수정합니다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.</a:t>
                      </a:r>
                    </a:p>
                  </a:txBody>
                  <a:tcPr marL="91437" marR="91437" marT="45730" marB="4573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2083066"/>
                  </a:ext>
                </a:extLst>
              </a:tr>
              <a:tr h="28137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30" marB="4573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0000"/>
                        </a:lnSpc>
                      </a:pP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1:1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문의 제목수정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marR="0" lvl="0" indent="-17145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재질문의 경우 </a:t>
                      </a: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‘[</a:t>
                      </a:r>
                      <a:r>
                        <a:rPr kumimoji="1" lang="ko-KR" altLang="en-US" sz="8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재질문</a:t>
                      </a: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] + 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기존 </a:t>
                      </a: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1:1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문의 제목</a:t>
                      </a: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’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으로 고정 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marR="0" lvl="0" indent="-17145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재질문을 수정하는 경우 </a:t>
                      </a: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제목 수정 가능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30" marB="4573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6699591"/>
                  </a:ext>
                </a:extLst>
              </a:tr>
              <a:tr h="20634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30" marB="4573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0000"/>
                        </a:lnSpc>
                      </a:pP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1:1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문의 작성 정보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just" latinLnBrk="1">
                        <a:lnSpc>
                          <a:spcPct val="100000"/>
                        </a:lnSpc>
                      </a:pP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 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관련공고명 선택 옵션 </a:t>
                      </a: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현재 게시상태인 공고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30" marB="4573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3663967"/>
                  </a:ext>
                </a:extLst>
              </a:tr>
              <a:tr h="13130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30" marB="4573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0000"/>
                        </a:lnSpc>
                      </a:pP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1:1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문의 내용 입력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30" marB="4573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2147866"/>
                  </a:ext>
                </a:extLst>
              </a:tr>
              <a:tr h="13130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30" marB="4573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0000"/>
                        </a:lnSpc>
                      </a:pP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첨부파일 첨부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30" marB="4573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5989926"/>
                  </a:ext>
                </a:extLst>
              </a:tr>
              <a:tr h="20634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5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30" marB="4573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저장 버튼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 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클릭 시 </a:t>
                      </a: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5-1 ~ 5-5 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팝업 노출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30" marB="4573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02592872"/>
                  </a:ext>
                </a:extLst>
              </a:tr>
              <a:tr h="20634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6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30" marB="4573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목록 버튼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30" marB="4573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2430075"/>
                  </a:ext>
                </a:extLst>
              </a:tr>
              <a:tr h="13130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30" marB="4573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30" marB="4573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0160353"/>
                  </a:ext>
                </a:extLst>
              </a:tr>
              <a:tr h="13130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30" marB="4573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/>
                    </a:p>
                  </a:txBody>
                  <a:tcPr marL="91437" marR="91437" marT="45730" marB="4573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1304673"/>
                  </a:ext>
                </a:extLst>
              </a:tr>
            </a:tbl>
          </a:graphicData>
        </a:graphic>
      </p:graphicFrame>
      <p:sp>
        <p:nvSpPr>
          <p:cNvPr id="63" name="직사각형 62">
            <a:extLst>
              <a:ext uri="{FF2B5EF4-FFF2-40B4-BE49-F238E27FC236}">
                <a16:creationId xmlns:a16="http://schemas.microsoft.com/office/drawing/2014/main" id="{1AA89B0A-5D45-4157-9FAC-4F5449FBF833}"/>
              </a:ext>
            </a:extLst>
          </p:cNvPr>
          <p:cNvSpPr/>
          <p:nvPr/>
        </p:nvSpPr>
        <p:spPr>
          <a:xfrm>
            <a:off x="533400" y="927100"/>
            <a:ext cx="839788" cy="33972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rmAutofit/>
          </a:bodyPr>
          <a:lstStyle/>
          <a:p>
            <a:pPr algn="ctr">
              <a:defRPr/>
            </a:pPr>
            <a:r>
              <a:rPr lang="en-US" altLang="ko-KR" sz="75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LOGO</a:t>
            </a:r>
            <a:endParaRPr lang="ko-KR" altLang="en-US" sz="75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Segoe UI" panose="020B0502040204020203" pitchFamily="34" charset="0"/>
            </a:endParaRPr>
          </a:p>
        </p:txBody>
      </p:sp>
      <p:sp>
        <p:nvSpPr>
          <p:cNvPr id="30755" name="Google Shape;423;p35">
            <a:extLst>
              <a:ext uri="{FF2B5EF4-FFF2-40B4-BE49-F238E27FC236}">
                <a16:creationId xmlns:a16="http://schemas.microsoft.com/office/drawing/2014/main" id="{3AABAB4D-99B4-4E51-B74F-CEC51DE011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2450" y="1685925"/>
            <a:ext cx="7751763" cy="4897438"/>
          </a:xfrm>
          <a:prstGeom prst="rect">
            <a:avLst/>
          </a:prstGeom>
          <a:noFill/>
          <a:ln w="9525">
            <a:solidFill>
              <a:srgbClr val="A5A5A5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45700" rIns="0" bIns="45700" anchor="ctr"/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latinLnBrk="0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ko-KR" altLang="ko-KR" sz="900">
                <a:solidFill>
                  <a:srgbClr val="7F7F7F"/>
                </a:solidFill>
                <a:latin typeface="Arial" panose="020B0604020202020204" pitchFamily="34" charset="0"/>
                <a:ea typeface="바탕체" panose="02030609000101010101" pitchFamily="17" charset="-127"/>
                <a:cs typeface="Arial" panose="020B0604020202020204" pitchFamily="34" charset="0"/>
                <a:sym typeface="Arial" panose="020B0604020202020204" pitchFamily="34" charset="0"/>
              </a:rPr>
              <a:t> </a:t>
            </a:r>
          </a:p>
        </p:txBody>
      </p:sp>
      <p:sp>
        <p:nvSpPr>
          <p:cNvPr id="30756" name="TextBox 3">
            <a:extLst>
              <a:ext uri="{FF2B5EF4-FFF2-40B4-BE49-F238E27FC236}">
                <a16:creationId xmlns:a16="http://schemas.microsoft.com/office/drawing/2014/main" id="{CE414140-4DD3-44BF-B0C5-7A8F938FC9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3888" y="6583363"/>
            <a:ext cx="1924050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ko-KR" sz="1000"/>
              <a:t>Footer</a:t>
            </a:r>
            <a:r>
              <a:rPr lang="ko-KR" altLang="en-US" sz="1000"/>
              <a:t>동일</a:t>
            </a:r>
            <a:r>
              <a:rPr lang="en-US" altLang="ko-KR" sz="1000"/>
              <a:t>(</a:t>
            </a:r>
            <a:r>
              <a:rPr lang="ko-KR" altLang="en-US" sz="1000"/>
              <a:t>생략</a:t>
            </a:r>
            <a:r>
              <a:rPr lang="en-US" altLang="ko-KR" sz="1000"/>
              <a:t>)</a:t>
            </a:r>
            <a:endParaRPr lang="ko-KR" altLang="en-US" sz="1000"/>
          </a:p>
        </p:txBody>
      </p:sp>
      <p:graphicFrame>
        <p:nvGraphicFramePr>
          <p:cNvPr id="32" name="Google Shape;1284;p55">
            <a:extLst>
              <a:ext uri="{FF2B5EF4-FFF2-40B4-BE49-F238E27FC236}">
                <a16:creationId xmlns:a16="http://schemas.microsoft.com/office/drawing/2014/main" id="{33B52EEC-41D9-43D1-995E-40D45F650FF7}"/>
              </a:ext>
            </a:extLst>
          </p:cNvPr>
          <p:cNvGraphicFramePr/>
          <p:nvPr/>
        </p:nvGraphicFramePr>
        <p:xfrm>
          <a:off x="560388" y="1439863"/>
          <a:ext cx="1298576" cy="2349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6492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92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349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dirty="0"/>
                        <a:t>공지사항</a:t>
                      </a:r>
                      <a:endParaRPr sz="800" dirty="0"/>
                    </a:p>
                  </a:txBody>
                  <a:tcPr marL="0" marR="0" marT="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dirty="0"/>
                        <a:t>1:1</a:t>
                      </a:r>
                      <a:r>
                        <a:rPr lang="ko-KR" altLang="en-US" sz="800" dirty="0"/>
                        <a:t>문의</a:t>
                      </a:r>
                      <a:endParaRPr sz="800" dirty="0"/>
                    </a:p>
                  </a:txBody>
                  <a:tcPr marL="0" marR="0" marT="0" marB="0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5" name="직사각형 24">
            <a:extLst>
              <a:ext uri="{FF2B5EF4-FFF2-40B4-BE49-F238E27FC236}">
                <a16:creationId xmlns:a16="http://schemas.microsoft.com/office/drawing/2014/main" id="{3508F109-A498-4D7E-AC56-F1B7601F4954}"/>
              </a:ext>
            </a:extLst>
          </p:cNvPr>
          <p:cNvSpPr/>
          <p:nvPr/>
        </p:nvSpPr>
        <p:spPr>
          <a:xfrm>
            <a:off x="3413125" y="6251575"/>
            <a:ext cx="706438" cy="24447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rmAutofit/>
          </a:bodyPr>
          <a:lstStyle/>
          <a:p>
            <a:pPr algn="ctr">
              <a:defRPr/>
            </a:pPr>
            <a:r>
              <a:rPr lang="ko-KR" altLang="en-US" sz="75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저장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83A0D85-74E7-4693-9363-E439D6742CC1}"/>
              </a:ext>
            </a:extLst>
          </p:cNvPr>
          <p:cNvSpPr/>
          <p:nvPr/>
        </p:nvSpPr>
        <p:spPr>
          <a:xfrm>
            <a:off x="4238625" y="6251575"/>
            <a:ext cx="706438" cy="24447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rmAutofit/>
          </a:bodyPr>
          <a:lstStyle/>
          <a:p>
            <a:pPr algn="ctr">
              <a:defRPr/>
            </a:pPr>
            <a:r>
              <a:rPr lang="ko-KR" altLang="en-US" sz="75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목록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20140C12-C1C4-4173-8F67-77E9F3237651}"/>
              </a:ext>
            </a:extLst>
          </p:cNvPr>
          <p:cNvSpPr/>
          <p:nvPr/>
        </p:nvSpPr>
        <p:spPr>
          <a:xfrm>
            <a:off x="1285875" y="1733550"/>
            <a:ext cx="661988" cy="46672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900" b="1" dirty="0">
                <a:solidFill>
                  <a:schemeClr val="bg2">
                    <a:lumMod val="25000"/>
                  </a:schemeClr>
                </a:solidFill>
              </a:rPr>
              <a:t>1:1</a:t>
            </a:r>
            <a:r>
              <a:rPr lang="ko-KR" altLang="en-US" sz="900" b="1" dirty="0">
                <a:solidFill>
                  <a:schemeClr val="bg2">
                    <a:lumMod val="25000"/>
                  </a:schemeClr>
                </a:solidFill>
              </a:rPr>
              <a:t>문의</a:t>
            </a:r>
            <a:endParaRPr lang="en-US" altLang="ko-KR" sz="900" b="1" dirty="0">
              <a:solidFill>
                <a:schemeClr val="bg2">
                  <a:lumMod val="25000"/>
                </a:schemeClr>
              </a:solidFill>
            </a:endParaRPr>
          </a:p>
          <a:p>
            <a:pPr algn="ctr">
              <a:defRPr/>
            </a:pPr>
            <a:r>
              <a:rPr lang="ko-KR" altLang="en-US" sz="900" b="1" dirty="0" err="1">
                <a:solidFill>
                  <a:schemeClr val="bg2">
                    <a:lumMod val="25000"/>
                  </a:schemeClr>
                </a:solidFill>
              </a:rPr>
              <a:t>글수정</a:t>
            </a:r>
            <a:endParaRPr lang="ko-KR" altLang="en-US" sz="900" b="1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30768" name="그림 3">
            <a:extLst>
              <a:ext uri="{FF2B5EF4-FFF2-40B4-BE49-F238E27FC236}">
                <a16:creationId xmlns:a16="http://schemas.microsoft.com/office/drawing/2014/main" id="{7C7975E1-A9C3-4AC2-9099-F558153B9C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5913" y="2981325"/>
            <a:ext cx="5553075" cy="290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0769" name="그룹 121">
            <a:extLst>
              <a:ext uri="{FF2B5EF4-FFF2-40B4-BE49-F238E27FC236}">
                <a16:creationId xmlns:a16="http://schemas.microsoft.com/office/drawing/2014/main" id="{565A5D6A-4F79-4D43-BF93-0B903EC7EC8B}"/>
              </a:ext>
            </a:extLst>
          </p:cNvPr>
          <p:cNvGrpSpPr>
            <a:grpSpLocks/>
          </p:cNvGrpSpPr>
          <p:nvPr/>
        </p:nvGrpSpPr>
        <p:grpSpPr bwMode="auto">
          <a:xfrm>
            <a:off x="1508125" y="3016250"/>
            <a:ext cx="200025" cy="246063"/>
            <a:chOff x="2012774" y="1438295"/>
            <a:chExt cx="200368" cy="245280"/>
          </a:xfrm>
        </p:grpSpPr>
        <p:sp>
          <p:nvSpPr>
            <p:cNvPr id="42" name="Google Shape;2970;p125">
              <a:extLst>
                <a:ext uri="{FF2B5EF4-FFF2-40B4-BE49-F238E27FC236}">
                  <a16:creationId xmlns:a16="http://schemas.microsoft.com/office/drawing/2014/main" id="{40FA2992-4F26-434A-A9B1-74E5C88E9FD9}"/>
                </a:ext>
              </a:extLst>
            </p:cNvPr>
            <p:cNvSpPr/>
            <p:nvPr/>
          </p:nvSpPr>
          <p:spPr>
            <a:xfrm>
              <a:off x="2012774" y="1463614"/>
              <a:ext cx="200368" cy="19938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lIns="91425" tIns="45700" rIns="91425" bIns="45700"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  <a:defRPr/>
              </a:pPr>
              <a:endParaRPr kumimoji="0" sz="800" dirty="0">
                <a:solidFill>
                  <a:prstClr val="white"/>
                </a:solidFill>
                <a:latin typeface="맑은 고딕" panose="020F0502020204030204"/>
                <a:ea typeface="+mn-ea"/>
                <a:cs typeface="Arial"/>
                <a:sym typeface="Arial"/>
              </a:endParaRPr>
            </a:p>
          </p:txBody>
        </p:sp>
        <p:sp>
          <p:nvSpPr>
            <p:cNvPr id="30805" name="Google Shape;423;p35">
              <a:extLst>
                <a:ext uri="{FF2B5EF4-FFF2-40B4-BE49-F238E27FC236}">
                  <a16:creationId xmlns:a16="http://schemas.microsoft.com/office/drawing/2014/main" id="{40F3ADB2-CE13-443A-BD12-B9852C639B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745" y="1438295"/>
              <a:ext cx="189237" cy="245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14:hiddenLine>
              </a:ext>
            </a:extLst>
          </p:spPr>
          <p:txBody>
            <a:bodyPr lIns="0" tIns="45700" rIns="0" bIns="45700" anchor="ctr"/>
            <a:lstStyle>
              <a:lvl1pPr latinLnBrk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kumimoji="0" lang="en-US" altLang="ko-KR" sz="800">
                  <a:solidFill>
                    <a:srgbClr val="FFFFFF"/>
                  </a:solidFill>
                  <a:cs typeface="Arial" panose="020B0604020202020204" pitchFamily="34" charset="0"/>
                  <a:sym typeface="Arial" panose="020B0604020202020204" pitchFamily="34" charset="0"/>
                </a:rPr>
                <a:t>3</a:t>
              </a:r>
              <a:endParaRPr kumimoji="0" lang="ko-KR" altLang="ko-KR" sz="800">
                <a:solidFill>
                  <a:srgbClr val="FFFFFF"/>
                </a:solidFill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30770" name="그룹 121">
            <a:extLst>
              <a:ext uri="{FF2B5EF4-FFF2-40B4-BE49-F238E27FC236}">
                <a16:creationId xmlns:a16="http://schemas.microsoft.com/office/drawing/2014/main" id="{CE640657-BFAF-49D5-8AED-008056868365}"/>
              </a:ext>
            </a:extLst>
          </p:cNvPr>
          <p:cNvGrpSpPr>
            <a:grpSpLocks/>
          </p:cNvGrpSpPr>
          <p:nvPr/>
        </p:nvGrpSpPr>
        <p:grpSpPr bwMode="auto">
          <a:xfrm>
            <a:off x="1516063" y="5078413"/>
            <a:ext cx="200025" cy="246062"/>
            <a:chOff x="2012774" y="1438295"/>
            <a:chExt cx="200368" cy="245280"/>
          </a:xfrm>
        </p:grpSpPr>
        <p:sp>
          <p:nvSpPr>
            <p:cNvPr id="45" name="Google Shape;2970;p125">
              <a:extLst>
                <a:ext uri="{FF2B5EF4-FFF2-40B4-BE49-F238E27FC236}">
                  <a16:creationId xmlns:a16="http://schemas.microsoft.com/office/drawing/2014/main" id="{A0AEE370-EB06-4FF3-AE6A-2983EF5378D3}"/>
                </a:ext>
              </a:extLst>
            </p:cNvPr>
            <p:cNvSpPr/>
            <p:nvPr/>
          </p:nvSpPr>
          <p:spPr>
            <a:xfrm>
              <a:off x="2012774" y="1463614"/>
              <a:ext cx="200368" cy="19938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lIns="91425" tIns="45700" rIns="91425" bIns="45700"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  <a:defRPr/>
              </a:pPr>
              <a:endParaRPr kumimoji="0" sz="800" dirty="0">
                <a:solidFill>
                  <a:prstClr val="white"/>
                </a:solidFill>
                <a:latin typeface="맑은 고딕" panose="020F0502020204030204"/>
                <a:ea typeface="+mn-ea"/>
                <a:cs typeface="Arial"/>
                <a:sym typeface="Arial"/>
              </a:endParaRPr>
            </a:p>
          </p:txBody>
        </p:sp>
        <p:sp>
          <p:nvSpPr>
            <p:cNvPr id="30803" name="Google Shape;423;p35">
              <a:extLst>
                <a:ext uri="{FF2B5EF4-FFF2-40B4-BE49-F238E27FC236}">
                  <a16:creationId xmlns:a16="http://schemas.microsoft.com/office/drawing/2014/main" id="{F17DABCE-BCAC-4D0C-9AD4-B7CF5C33BC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745" y="1438295"/>
              <a:ext cx="189237" cy="245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14:hiddenLine>
              </a:ext>
            </a:extLst>
          </p:spPr>
          <p:txBody>
            <a:bodyPr lIns="0" tIns="45700" rIns="0" bIns="45700" anchor="ctr"/>
            <a:lstStyle>
              <a:lvl1pPr latinLnBrk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kumimoji="0" lang="en-US" altLang="ko-KR" sz="800">
                  <a:solidFill>
                    <a:srgbClr val="FFFFFF"/>
                  </a:solidFill>
                  <a:cs typeface="Arial" panose="020B0604020202020204" pitchFamily="34" charset="0"/>
                  <a:sym typeface="Arial" panose="020B0604020202020204" pitchFamily="34" charset="0"/>
                </a:rPr>
                <a:t>4</a:t>
              </a:r>
              <a:endParaRPr kumimoji="0" lang="ko-KR" altLang="ko-KR" sz="800">
                <a:solidFill>
                  <a:srgbClr val="FFFFFF"/>
                </a:solidFill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30771" name="그룹 121">
            <a:extLst>
              <a:ext uri="{FF2B5EF4-FFF2-40B4-BE49-F238E27FC236}">
                <a16:creationId xmlns:a16="http://schemas.microsoft.com/office/drawing/2014/main" id="{40182BF2-3525-42CD-98D4-F8BF23092C97}"/>
              </a:ext>
            </a:extLst>
          </p:cNvPr>
          <p:cNvGrpSpPr>
            <a:grpSpLocks/>
          </p:cNvGrpSpPr>
          <p:nvPr/>
        </p:nvGrpSpPr>
        <p:grpSpPr bwMode="auto">
          <a:xfrm>
            <a:off x="3278188" y="6122988"/>
            <a:ext cx="200025" cy="246062"/>
            <a:chOff x="2012774" y="1438295"/>
            <a:chExt cx="200368" cy="245280"/>
          </a:xfrm>
        </p:grpSpPr>
        <p:sp>
          <p:nvSpPr>
            <p:cNvPr id="51" name="Google Shape;2970;p125">
              <a:extLst>
                <a:ext uri="{FF2B5EF4-FFF2-40B4-BE49-F238E27FC236}">
                  <a16:creationId xmlns:a16="http://schemas.microsoft.com/office/drawing/2014/main" id="{DA34B4F6-7386-44C2-9FE5-E452B11C7CA8}"/>
                </a:ext>
              </a:extLst>
            </p:cNvPr>
            <p:cNvSpPr/>
            <p:nvPr/>
          </p:nvSpPr>
          <p:spPr>
            <a:xfrm>
              <a:off x="2012774" y="1463614"/>
              <a:ext cx="200368" cy="19938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lIns="91425" tIns="45700" rIns="91425" bIns="45700"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  <a:defRPr/>
              </a:pPr>
              <a:endParaRPr kumimoji="0" sz="800" dirty="0">
                <a:solidFill>
                  <a:prstClr val="white"/>
                </a:solidFill>
                <a:latin typeface="맑은 고딕" panose="020F0502020204030204"/>
                <a:ea typeface="+mn-ea"/>
                <a:cs typeface="Arial"/>
                <a:sym typeface="Arial"/>
              </a:endParaRPr>
            </a:p>
          </p:txBody>
        </p:sp>
        <p:sp>
          <p:nvSpPr>
            <p:cNvPr id="30801" name="Google Shape;423;p35">
              <a:extLst>
                <a:ext uri="{FF2B5EF4-FFF2-40B4-BE49-F238E27FC236}">
                  <a16:creationId xmlns:a16="http://schemas.microsoft.com/office/drawing/2014/main" id="{71367A98-9930-4A27-804F-7624F61BF5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745" y="1438295"/>
              <a:ext cx="189237" cy="245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14:hiddenLine>
              </a:ext>
            </a:extLst>
          </p:spPr>
          <p:txBody>
            <a:bodyPr lIns="0" tIns="45700" rIns="0" bIns="45700" anchor="ctr"/>
            <a:lstStyle>
              <a:lvl1pPr latinLnBrk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kumimoji="0" lang="en-US" altLang="ko-KR" sz="800">
                  <a:solidFill>
                    <a:srgbClr val="FFFFFF"/>
                  </a:solidFill>
                  <a:cs typeface="Arial" panose="020B0604020202020204" pitchFamily="34" charset="0"/>
                  <a:sym typeface="Arial" panose="020B0604020202020204" pitchFamily="34" charset="0"/>
                </a:rPr>
                <a:t>5</a:t>
              </a:r>
              <a:endParaRPr kumimoji="0" lang="ko-KR" altLang="ko-KR" sz="800">
                <a:solidFill>
                  <a:srgbClr val="FFFFFF"/>
                </a:solidFill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30772" name="그룹 121">
            <a:extLst>
              <a:ext uri="{FF2B5EF4-FFF2-40B4-BE49-F238E27FC236}">
                <a16:creationId xmlns:a16="http://schemas.microsoft.com/office/drawing/2014/main" id="{5C92C107-EC12-4018-8C6B-33EB8B7A7439}"/>
              </a:ext>
            </a:extLst>
          </p:cNvPr>
          <p:cNvGrpSpPr>
            <a:grpSpLocks/>
          </p:cNvGrpSpPr>
          <p:nvPr/>
        </p:nvGrpSpPr>
        <p:grpSpPr bwMode="auto">
          <a:xfrm>
            <a:off x="4132263" y="6135688"/>
            <a:ext cx="200025" cy="246062"/>
            <a:chOff x="2012774" y="1438295"/>
            <a:chExt cx="200368" cy="245280"/>
          </a:xfrm>
        </p:grpSpPr>
        <p:sp>
          <p:nvSpPr>
            <p:cNvPr id="54" name="Google Shape;2970;p125">
              <a:extLst>
                <a:ext uri="{FF2B5EF4-FFF2-40B4-BE49-F238E27FC236}">
                  <a16:creationId xmlns:a16="http://schemas.microsoft.com/office/drawing/2014/main" id="{C45E615D-4B1B-43DB-8CB1-F8647BA9CFEA}"/>
                </a:ext>
              </a:extLst>
            </p:cNvPr>
            <p:cNvSpPr/>
            <p:nvPr/>
          </p:nvSpPr>
          <p:spPr>
            <a:xfrm>
              <a:off x="2012774" y="1463614"/>
              <a:ext cx="200368" cy="19938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lIns="91425" tIns="45700" rIns="91425" bIns="45700"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  <a:defRPr/>
              </a:pPr>
              <a:endParaRPr kumimoji="0" sz="800" dirty="0">
                <a:solidFill>
                  <a:prstClr val="white"/>
                </a:solidFill>
                <a:latin typeface="맑은 고딕" panose="020F0502020204030204"/>
                <a:ea typeface="+mn-ea"/>
                <a:cs typeface="Arial"/>
                <a:sym typeface="Arial"/>
              </a:endParaRPr>
            </a:p>
          </p:txBody>
        </p:sp>
        <p:sp>
          <p:nvSpPr>
            <p:cNvPr id="30799" name="Google Shape;423;p35">
              <a:extLst>
                <a:ext uri="{FF2B5EF4-FFF2-40B4-BE49-F238E27FC236}">
                  <a16:creationId xmlns:a16="http://schemas.microsoft.com/office/drawing/2014/main" id="{3B2800F7-19AA-4A7B-8F6E-E8499DD443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745" y="1438295"/>
              <a:ext cx="189237" cy="245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14:hiddenLine>
              </a:ext>
            </a:extLst>
          </p:spPr>
          <p:txBody>
            <a:bodyPr lIns="0" tIns="45700" rIns="0" bIns="45700" anchor="ctr"/>
            <a:lstStyle>
              <a:lvl1pPr latinLnBrk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kumimoji="0" lang="en-US" altLang="ko-KR" sz="800">
                  <a:solidFill>
                    <a:srgbClr val="FFFFFF"/>
                  </a:solidFill>
                  <a:cs typeface="Arial" panose="020B0604020202020204" pitchFamily="34" charset="0"/>
                  <a:sym typeface="Arial" panose="020B0604020202020204" pitchFamily="34" charset="0"/>
                </a:rPr>
                <a:t>6</a:t>
              </a:r>
              <a:endParaRPr kumimoji="0" lang="ko-KR" altLang="ko-KR" sz="800">
                <a:solidFill>
                  <a:srgbClr val="FFFFFF"/>
                </a:solidFill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sp>
        <p:nvSpPr>
          <p:cNvPr id="60" name="Rectangle 2645">
            <a:extLst>
              <a:ext uri="{FF2B5EF4-FFF2-40B4-BE49-F238E27FC236}">
                <a16:creationId xmlns:a16="http://schemas.microsoft.com/office/drawing/2014/main" id="{F43E0DE0-5DCB-4FAD-9483-4E98264291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14538" y="1885950"/>
            <a:ext cx="4259262" cy="239713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none" lIns="46800" rIns="46800" anchor="ctr"/>
          <a:lstStyle/>
          <a:p>
            <a:pPr>
              <a:defRPr/>
            </a:pPr>
            <a:r>
              <a:rPr lang="ko-KR" altLang="en-US" sz="1050" dirty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제목을 입력하세요</a:t>
            </a:r>
            <a:r>
              <a:rPr lang="en-US" altLang="ko-KR" sz="1050" dirty="0"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F3C10423-CDAB-44CF-947D-78B56F7D3DEA}"/>
              </a:ext>
            </a:extLst>
          </p:cNvPr>
          <p:cNvGraphicFramePr>
            <a:graphicFrameLocks noGrp="1"/>
          </p:cNvGraphicFramePr>
          <p:nvPr/>
        </p:nvGraphicFramePr>
        <p:xfrm>
          <a:off x="1568450" y="2525713"/>
          <a:ext cx="5570539" cy="455612"/>
        </p:xfrm>
        <a:graphic>
          <a:graphicData uri="http://schemas.openxmlformats.org/drawingml/2006/table">
            <a:tbl>
              <a:tblPr>
                <a:tableStyleId>{1FECB4D8-DB02-4DC6-A0A2-4F2EBAE1DC90}</a:tableStyleId>
              </a:tblPr>
              <a:tblGrid>
                <a:gridCol w="1090834">
                  <a:extLst>
                    <a:ext uri="{9D8B030D-6E8A-4147-A177-3AD203B41FA5}">
                      <a16:colId xmlns:a16="http://schemas.microsoft.com/office/drawing/2014/main" val="3313979635"/>
                    </a:ext>
                  </a:extLst>
                </a:gridCol>
                <a:gridCol w="1694436">
                  <a:extLst>
                    <a:ext uri="{9D8B030D-6E8A-4147-A177-3AD203B41FA5}">
                      <a16:colId xmlns:a16="http://schemas.microsoft.com/office/drawing/2014/main" val="2124005091"/>
                    </a:ext>
                  </a:extLst>
                </a:gridCol>
                <a:gridCol w="1193065">
                  <a:extLst>
                    <a:ext uri="{9D8B030D-6E8A-4147-A177-3AD203B41FA5}">
                      <a16:colId xmlns:a16="http://schemas.microsoft.com/office/drawing/2014/main" val="158358989"/>
                    </a:ext>
                  </a:extLst>
                </a:gridCol>
                <a:gridCol w="1592204">
                  <a:extLst>
                    <a:ext uri="{9D8B030D-6E8A-4147-A177-3AD203B41FA5}">
                      <a16:colId xmlns:a16="http://schemas.microsoft.com/office/drawing/2014/main" val="2208399463"/>
                    </a:ext>
                  </a:extLst>
                </a:gridCol>
              </a:tblGrid>
              <a:tr h="22780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작성자</a:t>
                      </a:r>
                      <a:endParaRPr lang="ko-KR" altLang="en-US" sz="10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32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홍길동</a:t>
                      </a:r>
                    </a:p>
                  </a:txBody>
                  <a:tcPr marL="9525" marR="9525" marT="953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연락처</a:t>
                      </a:r>
                    </a:p>
                  </a:txBody>
                  <a:tcPr marL="9525" marR="9525" marT="9532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010-1000-1000</a:t>
                      </a:r>
                      <a:endParaRPr lang="ko-KR" altLang="en-US" sz="10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32" marB="0" anchor="ctr"/>
                </a:tc>
                <a:extLst>
                  <a:ext uri="{0D108BD9-81ED-4DB2-BD59-A6C34878D82A}">
                    <a16:rowId xmlns:a16="http://schemas.microsoft.com/office/drawing/2014/main" val="3572624196"/>
                  </a:ext>
                </a:extLst>
              </a:tr>
              <a:tr h="22780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관련공고명</a:t>
                      </a:r>
                    </a:p>
                  </a:txBody>
                  <a:tcPr marL="9525" marR="9525" marT="9532" marB="0" anchor="ctr">
                    <a:solidFill>
                      <a:schemeClr val="bg2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endParaRPr lang="ko-KR" altLang="en-US" sz="100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32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4" marB="0" anchor="ctr"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4" marB="0" anchor="ctr"/>
                </a:tc>
                <a:extLst>
                  <a:ext uri="{0D108BD9-81ED-4DB2-BD59-A6C34878D82A}">
                    <a16:rowId xmlns:a16="http://schemas.microsoft.com/office/drawing/2014/main" val="1110125521"/>
                  </a:ext>
                </a:extLst>
              </a:tr>
            </a:tbl>
          </a:graphicData>
        </a:graphic>
      </p:graphicFrame>
      <p:sp>
        <p:nvSpPr>
          <p:cNvPr id="30786" name="Google Shape;325;p33">
            <a:extLst>
              <a:ext uri="{FF2B5EF4-FFF2-40B4-BE49-F238E27FC236}">
                <a16:creationId xmlns:a16="http://schemas.microsoft.com/office/drawing/2014/main" id="{B44E142D-BF31-47B9-88B6-AA0F946A22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25738" y="2762250"/>
            <a:ext cx="4332287" cy="206375"/>
          </a:xfrm>
          <a:prstGeom prst="rect">
            <a:avLst/>
          </a:prstGeom>
          <a:solidFill>
            <a:schemeClr val="bg1"/>
          </a:solidFill>
          <a:ln w="9525">
            <a:solidFill>
              <a:srgbClr val="BFBFBF"/>
            </a:solidFill>
            <a:miter lim="800000"/>
            <a:headEnd type="none" w="sm" len="sm"/>
            <a:tailEnd type="none" w="sm" len="sm"/>
          </a:ln>
        </p:spPr>
        <p:txBody>
          <a:bodyPr lIns="91425" tIns="45700" rIns="91425" bIns="45700" anchor="ctr"/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r" latinLnBrk="0">
              <a:lnSpc>
                <a:spcPct val="100000"/>
              </a:lnSpc>
              <a:spcBef>
                <a:spcPct val="0"/>
              </a:spcBef>
              <a:buClr>
                <a:srgbClr val="000000"/>
              </a:buClr>
              <a:buSzPts val="600"/>
              <a:buFont typeface="Arial" panose="020B0604020202020204" pitchFamily="34" charset="0"/>
              <a:buNone/>
            </a:pPr>
            <a:r>
              <a:rPr lang="en-US" altLang="ko-KR" sz="800">
                <a:solidFill>
                  <a:srgbClr val="7F7F7F"/>
                </a:solidFill>
                <a:cs typeface="Arial" panose="020B0604020202020204" pitchFamily="34" charset="0"/>
                <a:sym typeface="Arial" panose="020B0604020202020204" pitchFamily="34" charset="0"/>
              </a:rPr>
              <a:t>-</a:t>
            </a:r>
            <a:r>
              <a:rPr lang="ko-KR" altLang="en-US" sz="800">
                <a:solidFill>
                  <a:srgbClr val="7F7F7F"/>
                </a:solidFill>
                <a:cs typeface="Arial" panose="020B0604020202020204" pitchFamily="34" charset="0"/>
                <a:sym typeface="Arial" panose="020B0604020202020204" pitchFamily="34" charset="0"/>
              </a:rPr>
              <a:t>선택</a:t>
            </a:r>
            <a:r>
              <a:rPr lang="en-US" altLang="ko-KR" sz="800">
                <a:solidFill>
                  <a:srgbClr val="7F7F7F"/>
                </a:solidFill>
                <a:cs typeface="Arial" panose="020B0604020202020204" pitchFamily="34" charset="0"/>
                <a:sym typeface="Arial" panose="020B0604020202020204" pitchFamily="34" charset="0"/>
              </a:rPr>
              <a:t>-				</a:t>
            </a:r>
            <a:r>
              <a:rPr lang="ko-KR" altLang="en-US" sz="800">
                <a:solidFill>
                  <a:srgbClr val="7F7F7F"/>
                </a:solidFill>
                <a:cs typeface="Arial" panose="020B0604020202020204" pitchFamily="34" charset="0"/>
                <a:sym typeface="Arial" panose="020B0604020202020204" pitchFamily="34" charset="0"/>
              </a:rPr>
              <a:t>   </a:t>
            </a:r>
            <a:r>
              <a:rPr lang="ko-KR" altLang="ko-KR" sz="800">
                <a:solidFill>
                  <a:srgbClr val="7F7F7F"/>
                </a:solidFill>
                <a:cs typeface="Arial" panose="020B0604020202020204" pitchFamily="34" charset="0"/>
                <a:sym typeface="Arial" panose="020B0604020202020204" pitchFamily="34" charset="0"/>
              </a:rPr>
              <a:t>  ▼</a:t>
            </a:r>
            <a:endParaRPr lang="ko-KR" altLang="ko-KR" sz="1800">
              <a:solidFill>
                <a:srgbClr val="000000"/>
              </a:solidFill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grpSp>
        <p:nvGrpSpPr>
          <p:cNvPr id="30787" name="그룹 5">
            <a:extLst>
              <a:ext uri="{FF2B5EF4-FFF2-40B4-BE49-F238E27FC236}">
                <a16:creationId xmlns:a16="http://schemas.microsoft.com/office/drawing/2014/main" id="{B840B9B5-EAD1-4992-A3A6-5EDB0C2E9662}"/>
              </a:ext>
            </a:extLst>
          </p:cNvPr>
          <p:cNvGrpSpPr>
            <a:grpSpLocks/>
          </p:cNvGrpSpPr>
          <p:nvPr/>
        </p:nvGrpSpPr>
        <p:grpSpPr bwMode="auto">
          <a:xfrm>
            <a:off x="3105150" y="974725"/>
            <a:ext cx="1866900" cy="244475"/>
            <a:chOff x="3320994" y="1266362"/>
            <a:chExt cx="1866480" cy="244441"/>
          </a:xfrm>
        </p:grpSpPr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7D358E23-D05B-4AE7-9D18-02C8D3C5A809}"/>
                </a:ext>
              </a:extLst>
            </p:cNvPr>
            <p:cNvSpPr/>
            <p:nvPr/>
          </p:nvSpPr>
          <p:spPr>
            <a:xfrm>
              <a:off x="3320994" y="1266362"/>
              <a:ext cx="839599" cy="244441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normAutofit/>
            </a:bodyPr>
            <a:lstStyle/>
            <a:p>
              <a:pPr algn="ctr">
                <a:defRPr/>
              </a:pPr>
              <a:r>
                <a:rPr lang="ko-KR" altLang="en-US" sz="750" dirty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Segoe UI" panose="020B0502040204020203" pitchFamily="34" charset="0"/>
                </a:rPr>
                <a:t>커뮤니티</a:t>
              </a: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8A2500AE-C03F-4EBA-BA85-A64EB8F2FA52}"/>
                </a:ext>
              </a:extLst>
            </p:cNvPr>
            <p:cNvSpPr/>
            <p:nvPr/>
          </p:nvSpPr>
          <p:spPr>
            <a:xfrm>
              <a:off x="4347876" y="1266362"/>
              <a:ext cx="839598" cy="244441"/>
            </a:xfrm>
            <a:prstGeom prst="rect">
              <a:avLst/>
            </a:prstGeom>
            <a:solidFill>
              <a:schemeClr val="bg2"/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normAutofit/>
            </a:bodyPr>
            <a:lstStyle/>
            <a:p>
              <a:pPr algn="ctr">
                <a:defRPr/>
              </a:pPr>
              <a:r>
                <a:rPr lang="ko-KR" altLang="en-US" sz="750" dirty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Segoe UI" panose="020B0502040204020203" pitchFamily="34" charset="0"/>
                </a:rPr>
                <a:t>전문가 모집</a:t>
              </a:r>
            </a:p>
          </p:txBody>
        </p:sp>
      </p:grp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E57AA6D4-FAB9-4970-A024-55B29EDB0F8C}"/>
              </a:ext>
            </a:extLst>
          </p:cNvPr>
          <p:cNvSpPr/>
          <p:nvPr/>
        </p:nvSpPr>
        <p:spPr>
          <a:xfrm>
            <a:off x="6477000" y="974725"/>
            <a:ext cx="839788" cy="24447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rmAutofit/>
          </a:bodyPr>
          <a:lstStyle/>
          <a:p>
            <a:pPr algn="ctr">
              <a:defRPr/>
            </a:pPr>
            <a:r>
              <a:rPr lang="ko-KR" altLang="en-US" sz="75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로그아웃</a:t>
            </a: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9C15B70A-9DCB-4B53-99E9-4CD45AD29115}"/>
              </a:ext>
            </a:extLst>
          </p:cNvPr>
          <p:cNvSpPr/>
          <p:nvPr/>
        </p:nvSpPr>
        <p:spPr>
          <a:xfrm>
            <a:off x="7464425" y="974725"/>
            <a:ext cx="839788" cy="24447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rmAutofit/>
          </a:bodyPr>
          <a:lstStyle/>
          <a:p>
            <a:pPr algn="ctr">
              <a:defRPr/>
            </a:pPr>
            <a:r>
              <a:rPr lang="ko-KR" altLang="en-US" sz="75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마이페이지</a:t>
            </a:r>
          </a:p>
        </p:txBody>
      </p:sp>
      <p:grpSp>
        <p:nvGrpSpPr>
          <p:cNvPr id="30790" name="그룹 121">
            <a:extLst>
              <a:ext uri="{FF2B5EF4-FFF2-40B4-BE49-F238E27FC236}">
                <a16:creationId xmlns:a16="http://schemas.microsoft.com/office/drawing/2014/main" id="{9EBA99FF-A9C8-4809-BB14-D99F5A92E63D}"/>
              </a:ext>
            </a:extLst>
          </p:cNvPr>
          <p:cNvGrpSpPr>
            <a:grpSpLocks/>
          </p:cNvGrpSpPr>
          <p:nvPr/>
        </p:nvGrpSpPr>
        <p:grpSpPr bwMode="auto">
          <a:xfrm>
            <a:off x="1500188" y="2414588"/>
            <a:ext cx="200025" cy="246062"/>
            <a:chOff x="2012774" y="1438295"/>
            <a:chExt cx="200368" cy="245280"/>
          </a:xfrm>
        </p:grpSpPr>
        <p:sp>
          <p:nvSpPr>
            <p:cNvPr id="55" name="Google Shape;2970;p125">
              <a:extLst>
                <a:ext uri="{FF2B5EF4-FFF2-40B4-BE49-F238E27FC236}">
                  <a16:creationId xmlns:a16="http://schemas.microsoft.com/office/drawing/2014/main" id="{26653134-1A25-43A6-A135-92D8FEF27F1A}"/>
                </a:ext>
              </a:extLst>
            </p:cNvPr>
            <p:cNvSpPr/>
            <p:nvPr/>
          </p:nvSpPr>
          <p:spPr>
            <a:xfrm>
              <a:off x="2012774" y="1463614"/>
              <a:ext cx="200368" cy="19938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lIns="91425" tIns="45700" rIns="91425" bIns="45700"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  <a:defRPr/>
              </a:pPr>
              <a:endParaRPr kumimoji="0" sz="800" dirty="0">
                <a:solidFill>
                  <a:prstClr val="white"/>
                </a:solidFill>
                <a:latin typeface="맑은 고딕" panose="020F0502020204030204"/>
                <a:ea typeface="+mn-ea"/>
                <a:cs typeface="Arial"/>
                <a:sym typeface="Arial"/>
              </a:endParaRPr>
            </a:p>
          </p:txBody>
        </p:sp>
        <p:sp>
          <p:nvSpPr>
            <p:cNvPr id="30795" name="Google Shape;423;p35">
              <a:extLst>
                <a:ext uri="{FF2B5EF4-FFF2-40B4-BE49-F238E27FC236}">
                  <a16:creationId xmlns:a16="http://schemas.microsoft.com/office/drawing/2014/main" id="{A15424E2-16A4-47AF-B88C-58996B0FB9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745" y="1438295"/>
              <a:ext cx="189237" cy="245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14:hiddenLine>
              </a:ext>
            </a:extLst>
          </p:spPr>
          <p:txBody>
            <a:bodyPr lIns="0" tIns="45700" rIns="0" bIns="45700" anchor="ctr"/>
            <a:lstStyle>
              <a:lvl1pPr latinLnBrk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kumimoji="0" lang="en-US" altLang="ko-KR" sz="800">
                  <a:solidFill>
                    <a:srgbClr val="FFFFFF"/>
                  </a:solidFill>
                  <a:cs typeface="Arial" panose="020B0604020202020204" pitchFamily="34" charset="0"/>
                  <a:sym typeface="Arial" panose="020B0604020202020204" pitchFamily="34" charset="0"/>
                </a:rPr>
                <a:t>2</a:t>
              </a:r>
              <a:endParaRPr kumimoji="0" lang="ko-KR" altLang="ko-KR" sz="800">
                <a:solidFill>
                  <a:srgbClr val="FFFFFF"/>
                </a:solidFill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30791" name="그룹 121">
            <a:extLst>
              <a:ext uri="{FF2B5EF4-FFF2-40B4-BE49-F238E27FC236}">
                <a16:creationId xmlns:a16="http://schemas.microsoft.com/office/drawing/2014/main" id="{F7A84F2F-8248-4987-B87B-67D91F692F8E}"/>
              </a:ext>
            </a:extLst>
          </p:cNvPr>
          <p:cNvGrpSpPr>
            <a:grpSpLocks/>
          </p:cNvGrpSpPr>
          <p:nvPr/>
        </p:nvGrpSpPr>
        <p:grpSpPr bwMode="auto">
          <a:xfrm>
            <a:off x="1908175" y="1760538"/>
            <a:ext cx="200025" cy="246062"/>
            <a:chOff x="2012774" y="1438295"/>
            <a:chExt cx="200368" cy="245280"/>
          </a:xfrm>
        </p:grpSpPr>
        <p:sp>
          <p:nvSpPr>
            <p:cNvPr id="36" name="Google Shape;2970;p125">
              <a:extLst>
                <a:ext uri="{FF2B5EF4-FFF2-40B4-BE49-F238E27FC236}">
                  <a16:creationId xmlns:a16="http://schemas.microsoft.com/office/drawing/2014/main" id="{40B86980-93A3-4613-A856-CFA80705B8EE}"/>
                </a:ext>
              </a:extLst>
            </p:cNvPr>
            <p:cNvSpPr/>
            <p:nvPr/>
          </p:nvSpPr>
          <p:spPr>
            <a:xfrm>
              <a:off x="2012774" y="1463614"/>
              <a:ext cx="200368" cy="19938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lIns="91425" tIns="45700" rIns="91425" bIns="45700"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  <a:defRPr/>
              </a:pPr>
              <a:endParaRPr kumimoji="0" sz="800" dirty="0">
                <a:solidFill>
                  <a:prstClr val="white"/>
                </a:solidFill>
                <a:latin typeface="맑은 고딕" panose="020F0502020204030204"/>
                <a:ea typeface="+mn-ea"/>
                <a:cs typeface="Arial"/>
                <a:sym typeface="Arial"/>
              </a:endParaRPr>
            </a:p>
          </p:txBody>
        </p:sp>
        <p:sp>
          <p:nvSpPr>
            <p:cNvPr id="30793" name="Google Shape;423;p35">
              <a:extLst>
                <a:ext uri="{FF2B5EF4-FFF2-40B4-BE49-F238E27FC236}">
                  <a16:creationId xmlns:a16="http://schemas.microsoft.com/office/drawing/2014/main" id="{EA762306-5600-49DD-A2D4-4C6B19B720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745" y="1438295"/>
              <a:ext cx="189237" cy="245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14:hiddenLine>
              </a:ext>
            </a:extLst>
          </p:spPr>
          <p:txBody>
            <a:bodyPr lIns="0" tIns="45700" rIns="0" bIns="45700" anchor="ctr"/>
            <a:lstStyle>
              <a:lvl1pPr latinLnBrk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kumimoji="0" lang="en-US" altLang="ko-KR" sz="800">
                  <a:solidFill>
                    <a:srgbClr val="FFFFFF"/>
                  </a:solidFill>
                  <a:cs typeface="Arial" panose="020B0604020202020204" pitchFamily="34" charset="0"/>
                  <a:sym typeface="Arial" panose="020B0604020202020204" pitchFamily="34" charset="0"/>
                </a:rPr>
                <a:t>1</a:t>
              </a:r>
              <a:endParaRPr kumimoji="0" lang="ko-KR" altLang="ko-KR" sz="800">
                <a:solidFill>
                  <a:srgbClr val="FFFFFF"/>
                </a:solidFill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5788B4EF-D625-40B0-A718-4A0DB39D17B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ko-KR" altLang="en-US" dirty="0"/>
              <a:t>커뮤니티 </a:t>
            </a:r>
            <a:r>
              <a:rPr lang="en-US" altLang="ko-KR" dirty="0"/>
              <a:t>&gt; 1:1</a:t>
            </a:r>
            <a:r>
              <a:rPr lang="ko-KR" altLang="en-US" dirty="0"/>
              <a:t>문의 </a:t>
            </a:r>
            <a:r>
              <a:rPr lang="en-US" altLang="ko-KR" dirty="0"/>
              <a:t>&gt; 1:1</a:t>
            </a:r>
            <a:r>
              <a:rPr lang="ko-KR" altLang="en-US" dirty="0"/>
              <a:t>문의 작성</a:t>
            </a:r>
            <a:r>
              <a:rPr lang="en-US" altLang="ko-KR" dirty="0"/>
              <a:t>(2)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23FB84C-EBCA-4851-82A6-FC57F8346D1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121" name="표 120">
            <a:extLst>
              <a:ext uri="{FF2B5EF4-FFF2-40B4-BE49-F238E27FC236}">
                <a16:creationId xmlns:a16="http://schemas.microsoft.com/office/drawing/2014/main" id="{530A1906-5E2B-4156-BDDC-A9E1AAE566B4}"/>
              </a:ext>
            </a:extLst>
          </p:cNvPr>
          <p:cNvGraphicFramePr>
            <a:graphicFrameLocks noGrp="1"/>
          </p:cNvGraphicFramePr>
          <p:nvPr/>
        </p:nvGraphicFramePr>
        <p:xfrm>
          <a:off x="8602663" y="361950"/>
          <a:ext cx="3589337" cy="2417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7677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  <a:gridCol w="3161660">
                  <a:extLst>
                    <a:ext uri="{9D8B030D-6E8A-4147-A177-3AD203B41FA5}">
                      <a16:colId xmlns:a16="http://schemas.microsoft.com/office/drawing/2014/main" val="2572474025"/>
                    </a:ext>
                  </a:extLst>
                </a:gridCol>
              </a:tblGrid>
              <a:tr h="213319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>
                          <a:solidFill>
                            <a:srgbClr val="4E5263"/>
                          </a:solidFill>
                          <a:latin typeface="+mn-ea"/>
                          <a:ea typeface="+mn-ea"/>
                          <a:sym typeface="맑은 고딕"/>
                        </a:rPr>
                        <a:t>Summery.</a:t>
                      </a:r>
                      <a:endParaRPr lang="en" altLang="ko-KR" sz="800" b="1" dirty="0">
                        <a:solidFill>
                          <a:srgbClr val="4E5263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</a:txBody>
                  <a:tcPr marL="91437" marR="91437" marT="45703" marB="45703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" altLang="ko-KR" sz="900" b="1" dirty="0">
                        <a:solidFill>
                          <a:srgbClr val="4E5263"/>
                        </a:solidFill>
                        <a:latin typeface="SF Pro Text" pitchFamily="2" charset="0"/>
                        <a:ea typeface="SF Pro Text" pitchFamily="2" charset="0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3880267"/>
                  </a:ext>
                </a:extLst>
              </a:tr>
              <a:tr h="213319">
                <a:tc gridSpan="2">
                  <a:txBody>
                    <a:bodyPr/>
                    <a:lstStyle/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1:1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문의 글을 작성합니다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.</a:t>
                      </a:r>
                    </a:p>
                  </a:txBody>
                  <a:tcPr marL="91437" marR="91437" marT="45703" marB="45703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2083066"/>
                  </a:ext>
                </a:extLst>
              </a:tr>
              <a:tr h="33523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5-1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05" marB="45705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저장 안내 팝업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 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확인 클릭 시 </a:t>
                      </a: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5-2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팝업 노출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05" marB="45705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6699591"/>
                  </a:ext>
                </a:extLst>
              </a:tr>
              <a:tr h="22355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5-2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05" marB="45705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ko-KR" altLang="en-US" sz="800" dirty="0"/>
                        <a:t>수정 완료 안내 팝업</a:t>
                      </a:r>
                      <a:endParaRPr lang="en-US" altLang="ko-KR" sz="800" dirty="0"/>
                    </a:p>
                  </a:txBody>
                  <a:tcPr marL="91437" marR="91437" marT="45705" marB="45705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3663967"/>
                  </a:ext>
                </a:extLst>
              </a:tr>
              <a:tr h="33523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5-3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03" marB="45703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0000"/>
                        </a:lnSpc>
                      </a:pP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제목입력 안내 팝업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just" latinLnBrk="1">
                        <a:lnSpc>
                          <a:spcPct val="100000"/>
                        </a:lnSpc>
                      </a:pP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- 1:1 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문의 제목 </a:t>
                      </a:r>
                      <a:r>
                        <a:rPr kumimoji="1" lang="ko-KR" altLang="en-US" sz="8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미입력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시 노출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03" marB="45703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1583864"/>
                  </a:ext>
                </a:extLst>
              </a:tr>
              <a:tr h="33523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5-4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03" marB="45703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0000"/>
                        </a:lnSpc>
                      </a:pP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관련공고 선택 안내 팝업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just" latinLnBrk="1">
                        <a:lnSpc>
                          <a:spcPct val="100000"/>
                        </a:lnSpc>
                      </a:pP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- 1:1 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문의 관련공고 </a:t>
                      </a:r>
                      <a:r>
                        <a:rPr kumimoji="1" lang="ko-KR" altLang="en-US" sz="8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미선택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시 노출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03" marB="45703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1087368"/>
                  </a:ext>
                </a:extLst>
              </a:tr>
              <a:tr h="33523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5-5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03" marB="45703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0000"/>
                        </a:lnSpc>
                      </a:pP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내용입력 안내 팝업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just" latinLnBrk="1">
                        <a:lnSpc>
                          <a:spcPct val="100000"/>
                        </a:lnSpc>
                      </a:pP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- 1:1 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문의 내용 </a:t>
                      </a:r>
                      <a:r>
                        <a:rPr kumimoji="1" lang="ko-KR" altLang="en-US" sz="8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미입력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시 노출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03" marB="45703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6189854"/>
                  </a:ext>
                </a:extLst>
              </a:tr>
              <a:tr h="21331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03" marB="45703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03" marB="45703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0160353"/>
                  </a:ext>
                </a:extLst>
              </a:tr>
              <a:tr h="21331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03" marB="45703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/>
                    </a:p>
                  </a:txBody>
                  <a:tcPr marL="91437" marR="91437" marT="45703" marB="45703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1304673"/>
                  </a:ext>
                </a:extLst>
              </a:tr>
            </a:tbl>
          </a:graphicData>
        </a:graphic>
      </p:graphicFrame>
      <p:grpSp>
        <p:nvGrpSpPr>
          <p:cNvPr id="32799" name="그룹 3">
            <a:extLst>
              <a:ext uri="{FF2B5EF4-FFF2-40B4-BE49-F238E27FC236}">
                <a16:creationId xmlns:a16="http://schemas.microsoft.com/office/drawing/2014/main" id="{7CB06A30-ADE3-4B43-8F21-2A1180FFA8FB}"/>
              </a:ext>
            </a:extLst>
          </p:cNvPr>
          <p:cNvGrpSpPr>
            <a:grpSpLocks/>
          </p:cNvGrpSpPr>
          <p:nvPr/>
        </p:nvGrpSpPr>
        <p:grpSpPr bwMode="auto">
          <a:xfrm>
            <a:off x="3509963" y="782638"/>
            <a:ext cx="1976437" cy="884237"/>
            <a:chOff x="8423275" y="4110038"/>
            <a:chExt cx="1976438" cy="884237"/>
          </a:xfrm>
        </p:grpSpPr>
        <p:grpSp>
          <p:nvGrpSpPr>
            <p:cNvPr id="32833" name="Google Shape;1008;p15">
              <a:extLst>
                <a:ext uri="{FF2B5EF4-FFF2-40B4-BE49-F238E27FC236}">
                  <a16:creationId xmlns:a16="http://schemas.microsoft.com/office/drawing/2014/main" id="{1600C075-BA2F-46C4-9632-20219978261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478838" y="4232275"/>
              <a:ext cx="1920875" cy="762000"/>
              <a:chOff x="1467546" y="5473764"/>
              <a:chExt cx="1920609" cy="761548"/>
            </a:xfrm>
          </p:grpSpPr>
          <p:sp>
            <p:nvSpPr>
              <p:cNvPr id="47" name="Google Shape;1009;p15">
                <a:extLst>
                  <a:ext uri="{FF2B5EF4-FFF2-40B4-BE49-F238E27FC236}">
                    <a16:creationId xmlns:a16="http://schemas.microsoft.com/office/drawing/2014/main" id="{D45AF8E6-B909-4B47-9548-B6F5B54D4343}"/>
                  </a:ext>
                </a:extLst>
              </p:cNvPr>
              <p:cNvSpPr/>
              <p:nvPr/>
            </p:nvSpPr>
            <p:spPr>
              <a:xfrm>
                <a:off x="1467545" y="5473764"/>
                <a:ext cx="1920610" cy="761548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bg1">
                    <a:lumMod val="75000"/>
                  </a:schemeClr>
                </a:solidFill>
                <a:prstDash val="solid"/>
                <a:miter lim="800000"/>
                <a:headEnd type="none" w="sm" len="sm"/>
                <a:tailEnd type="none" w="sm" len="sm"/>
              </a:ln>
              <a:effectLst/>
            </p:spPr>
            <p:txBody>
              <a:bodyPr spcFirstLastPara="1" lIns="91425" tIns="45700" rIns="91425" bIns="45700" anchor="ctr"/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defRPr/>
                </a:pPr>
                <a:endParaRPr sz="900" b="1" dirty="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2838" name="Google Shape;1011;p15">
                <a:extLst>
                  <a:ext uri="{FF2B5EF4-FFF2-40B4-BE49-F238E27FC236}">
                    <a16:creationId xmlns:a16="http://schemas.microsoft.com/office/drawing/2014/main" id="{A585F9F1-8522-4331-8DFF-306619CDF45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681188" y="5588658"/>
                <a:ext cx="1554568" cy="2277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50800" rIns="0" bIns="50800">
                <a:spAutoFit/>
              </a:bodyPr>
              <a:lstStyle>
                <a:lvl1pPr latinLnBrk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1pPr>
                <a:lvl2pPr marL="742950" indent="-285750" latinLnBrk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2pPr>
                <a:lvl3pPr marL="1143000" indent="-228600" latinLnBrk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3pPr>
                <a:lvl4pPr marL="1600200" indent="-228600" latinLnBrk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4pPr>
                <a:lvl5pPr marL="2057400" indent="-228600" latinLnBrk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9pPr>
              </a:lstStyle>
              <a:p>
                <a:pPr latinLnBrk="0">
                  <a:lnSpc>
                    <a:spcPct val="130000"/>
                  </a:lnSpc>
                  <a:spcBef>
                    <a:spcPct val="0"/>
                  </a:spcBef>
                  <a:buClr>
                    <a:srgbClr val="000000"/>
                  </a:buClr>
                  <a:buSzPts val="700"/>
                  <a:buFont typeface="맑은 고딕" panose="020B0503020000020004" pitchFamily="50" charset="-127"/>
                  <a:buNone/>
                </a:pPr>
                <a:r>
                  <a:rPr lang="ko-KR" altLang="en-US" sz="700">
                    <a:solidFill>
                      <a:srgbClr val="000000"/>
                    </a:solidFill>
                    <a:sym typeface="맑은 고딕" panose="020B0503020000020004" pitchFamily="50" charset="-127"/>
                  </a:rPr>
                  <a:t>저장하시겠습니까</a:t>
                </a:r>
                <a:r>
                  <a:rPr lang="en-US" altLang="ko-KR" sz="700">
                    <a:solidFill>
                      <a:srgbClr val="000000"/>
                    </a:solidFill>
                    <a:sym typeface="맑은 고딕" panose="020B0503020000020004" pitchFamily="50" charset="-127"/>
                  </a:rPr>
                  <a:t>?</a:t>
                </a:r>
                <a:endParaRPr lang="ko-KR" altLang="ko-KR" sz="1400">
                  <a:solidFill>
                    <a:srgbClr val="000000"/>
                  </a:solidFill>
                  <a:latin typeface="Arial" panose="020B0604020202020204" pitchFamily="34" charset="0"/>
                  <a:ea typeface="바탕체" panose="02030609000101010101" pitchFamily="17" charset="-127"/>
                  <a:cs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52" name="Google Shape;1013;p15">
                <a:extLst>
                  <a:ext uri="{FF2B5EF4-FFF2-40B4-BE49-F238E27FC236}">
                    <a16:creationId xmlns:a16="http://schemas.microsoft.com/office/drawing/2014/main" id="{1B64A0FC-626C-4803-99F8-3A2D30080AC5}"/>
                  </a:ext>
                </a:extLst>
              </p:cNvPr>
              <p:cNvSpPr/>
              <p:nvPr/>
            </p:nvSpPr>
            <p:spPr>
              <a:xfrm>
                <a:off x="1816747" y="6006848"/>
                <a:ext cx="498406" cy="155483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bg1">
                    <a:lumMod val="75000"/>
                  </a:scheme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lIns="91425" tIns="45700" rIns="91425" bIns="45700" anchor="ctr"/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defRPr/>
                </a:pPr>
                <a:r>
                  <a:rPr lang="ko-KR" altLang="en-US" sz="7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확인</a:t>
                </a:r>
                <a:endParaRPr sz="7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32834" name="그룹 121">
              <a:extLst>
                <a:ext uri="{FF2B5EF4-FFF2-40B4-BE49-F238E27FC236}">
                  <a16:creationId xmlns:a16="http://schemas.microsoft.com/office/drawing/2014/main" id="{72F8D98F-F832-4630-B34A-EB5C9E888CA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423275" y="4110038"/>
              <a:ext cx="200025" cy="246062"/>
              <a:chOff x="2012774" y="1438295"/>
              <a:chExt cx="200368" cy="245280"/>
            </a:xfrm>
          </p:grpSpPr>
          <p:sp>
            <p:nvSpPr>
              <p:cNvPr id="61" name="Google Shape;2970;p125">
                <a:extLst>
                  <a:ext uri="{FF2B5EF4-FFF2-40B4-BE49-F238E27FC236}">
                    <a16:creationId xmlns:a16="http://schemas.microsoft.com/office/drawing/2014/main" id="{ABE98CD7-F589-4CBD-BAE6-C4464BDAB9EB}"/>
                  </a:ext>
                </a:extLst>
              </p:cNvPr>
              <p:cNvSpPr/>
              <p:nvPr/>
            </p:nvSpPr>
            <p:spPr>
              <a:xfrm>
                <a:off x="2012774" y="1463614"/>
                <a:ext cx="200368" cy="199389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spcFirstLastPara="1" lIns="91425" tIns="45700" rIns="91425" bIns="45700" anchor="ctr"/>
              <a:lstStyle/>
              <a:p>
                <a:pPr algn="ctr"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  <a:defRPr/>
                </a:pPr>
                <a:endParaRPr kumimoji="0" sz="800" dirty="0">
                  <a:solidFill>
                    <a:prstClr val="white"/>
                  </a:solidFill>
                  <a:latin typeface="맑은 고딕" panose="020F0502020204030204"/>
                  <a:ea typeface="+mn-ea"/>
                  <a:cs typeface="Arial"/>
                  <a:sym typeface="Arial"/>
                </a:endParaRPr>
              </a:p>
            </p:txBody>
          </p:sp>
          <p:sp>
            <p:nvSpPr>
              <p:cNvPr id="32836" name="Google Shape;423;p35">
                <a:extLst>
                  <a:ext uri="{FF2B5EF4-FFF2-40B4-BE49-F238E27FC236}">
                    <a16:creationId xmlns:a16="http://schemas.microsoft.com/office/drawing/2014/main" id="{8A9ECD14-E785-4D7D-ABD4-4CD850F6D3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16745" y="1438295"/>
                <a:ext cx="189237" cy="2452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lIns="0" tIns="45700" rIns="0" bIns="45700" anchor="ctr"/>
              <a:lstStyle>
                <a:lvl1pPr latinLnBrk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1pPr>
                <a:lvl2pPr marL="742950" indent="-285750" latinLnBrk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2pPr>
                <a:lvl3pPr marL="1143000" indent="-228600" latinLnBrk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3pPr>
                <a:lvl4pPr marL="1600200" indent="-228600" latinLnBrk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4pPr>
                <a:lvl5pPr marL="2057400" indent="-228600" latinLnBrk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kumimoji="0" lang="en-US" altLang="ko-KR" sz="800">
                    <a:solidFill>
                      <a:srgbClr val="FFFFFF"/>
                    </a:solidFill>
                    <a:cs typeface="Arial" panose="020B0604020202020204" pitchFamily="34" charset="0"/>
                    <a:sym typeface="Arial" panose="020B0604020202020204" pitchFamily="34" charset="0"/>
                  </a:rPr>
                  <a:t>5-1</a:t>
                </a:r>
                <a:endParaRPr kumimoji="0" lang="ko-KR" altLang="ko-KR" sz="800">
                  <a:solidFill>
                    <a:srgbClr val="FFFFFF"/>
                  </a:solidFill>
                  <a:cs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</p:grpSp>
      </p:grpSp>
      <p:grpSp>
        <p:nvGrpSpPr>
          <p:cNvPr id="32800" name="그룹 96">
            <a:extLst>
              <a:ext uri="{FF2B5EF4-FFF2-40B4-BE49-F238E27FC236}">
                <a16:creationId xmlns:a16="http://schemas.microsoft.com/office/drawing/2014/main" id="{D295EC55-966C-427D-8428-2560B37D6FC1}"/>
              </a:ext>
            </a:extLst>
          </p:cNvPr>
          <p:cNvGrpSpPr>
            <a:grpSpLocks/>
          </p:cNvGrpSpPr>
          <p:nvPr/>
        </p:nvGrpSpPr>
        <p:grpSpPr bwMode="auto">
          <a:xfrm>
            <a:off x="3519488" y="1919288"/>
            <a:ext cx="1958975" cy="869950"/>
            <a:chOff x="9845964" y="5216525"/>
            <a:chExt cx="1958975" cy="869950"/>
          </a:xfrm>
        </p:grpSpPr>
        <p:grpSp>
          <p:nvGrpSpPr>
            <p:cNvPr id="32826" name="Google Shape;1008;p15">
              <a:extLst>
                <a:ext uri="{FF2B5EF4-FFF2-40B4-BE49-F238E27FC236}">
                  <a16:creationId xmlns:a16="http://schemas.microsoft.com/office/drawing/2014/main" id="{0E180613-6D45-4DBC-80DF-C4DD2C78ED4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884064" y="5324475"/>
              <a:ext cx="1920875" cy="762000"/>
              <a:chOff x="1467546" y="5473764"/>
              <a:chExt cx="1920609" cy="761548"/>
            </a:xfrm>
          </p:grpSpPr>
          <p:sp>
            <p:nvSpPr>
              <p:cNvPr id="102" name="Google Shape;1009;p15">
                <a:extLst>
                  <a:ext uri="{FF2B5EF4-FFF2-40B4-BE49-F238E27FC236}">
                    <a16:creationId xmlns:a16="http://schemas.microsoft.com/office/drawing/2014/main" id="{7CD1DDDE-6D3C-4185-842D-BE78E3D19BA1}"/>
                  </a:ext>
                </a:extLst>
              </p:cNvPr>
              <p:cNvSpPr/>
              <p:nvPr/>
            </p:nvSpPr>
            <p:spPr>
              <a:xfrm>
                <a:off x="1467546" y="5473764"/>
                <a:ext cx="1920609" cy="761548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bg1">
                    <a:lumMod val="75000"/>
                  </a:schemeClr>
                </a:solidFill>
                <a:prstDash val="solid"/>
                <a:miter lim="800000"/>
                <a:headEnd type="none" w="sm" len="sm"/>
                <a:tailEnd type="none" w="sm" len="sm"/>
              </a:ln>
              <a:effectLst/>
            </p:spPr>
            <p:txBody>
              <a:bodyPr spcFirstLastPara="1" lIns="91425" tIns="45700" rIns="91425" bIns="45700" anchor="ctr"/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defRPr/>
                </a:pPr>
                <a:endParaRPr sz="900" b="1" dirty="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2831" name="Google Shape;1011;p15">
                <a:extLst>
                  <a:ext uri="{FF2B5EF4-FFF2-40B4-BE49-F238E27FC236}">
                    <a16:creationId xmlns:a16="http://schemas.microsoft.com/office/drawing/2014/main" id="{10FC26C0-8DB1-4C26-B201-114DF75D3D4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681188" y="5588658"/>
                <a:ext cx="1554568" cy="2277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50800" rIns="0" bIns="50800">
                <a:spAutoFit/>
              </a:bodyPr>
              <a:lstStyle>
                <a:lvl1pPr latinLnBrk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1pPr>
                <a:lvl2pPr marL="742950" indent="-285750" latinLnBrk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2pPr>
                <a:lvl3pPr marL="1143000" indent="-228600" latinLnBrk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3pPr>
                <a:lvl4pPr marL="1600200" indent="-228600" latinLnBrk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4pPr>
                <a:lvl5pPr marL="2057400" indent="-228600" latinLnBrk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9pPr>
              </a:lstStyle>
              <a:p>
                <a:pPr latinLnBrk="0">
                  <a:lnSpc>
                    <a:spcPct val="130000"/>
                  </a:lnSpc>
                  <a:spcBef>
                    <a:spcPct val="0"/>
                  </a:spcBef>
                  <a:buClr>
                    <a:srgbClr val="000000"/>
                  </a:buClr>
                  <a:buSzPts val="700"/>
                  <a:buFont typeface="맑은 고딕" panose="020B0503020000020004" pitchFamily="50" charset="-127"/>
                  <a:buNone/>
                </a:pPr>
                <a:r>
                  <a:rPr lang="en-US" altLang="ko-KR" sz="700">
                    <a:solidFill>
                      <a:srgbClr val="000000"/>
                    </a:solidFill>
                    <a:sym typeface="맑은 고딕" panose="020B0503020000020004" pitchFamily="50" charset="-127"/>
                  </a:rPr>
                  <a:t>1:1 </a:t>
                </a:r>
                <a:r>
                  <a:rPr lang="ko-KR" altLang="en-US" sz="700">
                    <a:solidFill>
                      <a:srgbClr val="000000"/>
                    </a:solidFill>
                    <a:sym typeface="맑은 고딕" panose="020B0503020000020004" pitchFamily="50" charset="-127"/>
                  </a:rPr>
                  <a:t>문의 수정이 완료되었습니다</a:t>
                </a:r>
                <a:r>
                  <a:rPr lang="en-US" altLang="ko-KR" sz="700">
                    <a:solidFill>
                      <a:srgbClr val="000000"/>
                    </a:solidFill>
                    <a:sym typeface="맑은 고딕" panose="020B0503020000020004" pitchFamily="50" charset="-127"/>
                  </a:rPr>
                  <a:t>.</a:t>
                </a:r>
                <a:endParaRPr lang="ko-KR" altLang="ko-KR" sz="1400">
                  <a:solidFill>
                    <a:srgbClr val="000000"/>
                  </a:solidFill>
                  <a:latin typeface="Arial" panose="020B0604020202020204" pitchFamily="34" charset="0"/>
                  <a:ea typeface="바탕체" panose="02030609000101010101" pitchFamily="17" charset="-127"/>
                  <a:cs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104" name="Google Shape;1013;p15">
                <a:extLst>
                  <a:ext uri="{FF2B5EF4-FFF2-40B4-BE49-F238E27FC236}">
                    <a16:creationId xmlns:a16="http://schemas.microsoft.com/office/drawing/2014/main" id="{47FE3BC3-2F5D-4CEB-A4EC-5607DF6758B9}"/>
                  </a:ext>
                </a:extLst>
              </p:cNvPr>
              <p:cNvSpPr/>
              <p:nvPr/>
            </p:nvSpPr>
            <p:spPr>
              <a:xfrm>
                <a:off x="2700862" y="6006848"/>
                <a:ext cx="498406" cy="155483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bg1">
                    <a:lumMod val="75000"/>
                  </a:scheme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lIns="91425" tIns="45700" rIns="91425" bIns="45700" anchor="ctr"/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defRPr/>
                </a:pPr>
                <a:r>
                  <a:rPr lang="ko-KR" altLang="en-US" sz="7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확인</a:t>
                </a:r>
                <a:endParaRPr sz="7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32827" name="그룹 121">
              <a:extLst>
                <a:ext uri="{FF2B5EF4-FFF2-40B4-BE49-F238E27FC236}">
                  <a16:creationId xmlns:a16="http://schemas.microsoft.com/office/drawing/2014/main" id="{C88744C4-EB93-4B19-8BEA-08EE22A7DCE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845964" y="5216525"/>
              <a:ext cx="200025" cy="246063"/>
              <a:chOff x="2012774" y="1438295"/>
              <a:chExt cx="200368" cy="245280"/>
            </a:xfrm>
          </p:grpSpPr>
          <p:sp>
            <p:nvSpPr>
              <p:cNvPr id="100" name="Google Shape;2970;p125">
                <a:extLst>
                  <a:ext uri="{FF2B5EF4-FFF2-40B4-BE49-F238E27FC236}">
                    <a16:creationId xmlns:a16="http://schemas.microsoft.com/office/drawing/2014/main" id="{2B44B1DB-706C-418E-B7CD-CAACC15E20C3}"/>
                  </a:ext>
                </a:extLst>
              </p:cNvPr>
              <p:cNvSpPr/>
              <p:nvPr/>
            </p:nvSpPr>
            <p:spPr>
              <a:xfrm>
                <a:off x="2012774" y="1463614"/>
                <a:ext cx="200368" cy="199388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spcFirstLastPara="1" lIns="91425" tIns="45700" rIns="91425" bIns="45700" anchor="ctr"/>
              <a:lstStyle/>
              <a:p>
                <a:pPr algn="ctr"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  <a:defRPr/>
                </a:pPr>
                <a:endParaRPr kumimoji="0" sz="800" dirty="0">
                  <a:solidFill>
                    <a:prstClr val="white"/>
                  </a:solidFill>
                  <a:latin typeface="맑은 고딕" panose="020F0502020204030204"/>
                  <a:ea typeface="+mn-ea"/>
                  <a:cs typeface="Arial"/>
                  <a:sym typeface="Arial"/>
                </a:endParaRPr>
              </a:p>
            </p:txBody>
          </p:sp>
          <p:sp>
            <p:nvSpPr>
              <p:cNvPr id="32829" name="Google Shape;423;p35">
                <a:extLst>
                  <a:ext uri="{FF2B5EF4-FFF2-40B4-BE49-F238E27FC236}">
                    <a16:creationId xmlns:a16="http://schemas.microsoft.com/office/drawing/2014/main" id="{2664540A-6437-4052-A872-839DE35173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16745" y="1438295"/>
                <a:ext cx="189237" cy="2452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lIns="0" tIns="45700" rIns="0" bIns="45700" anchor="ctr"/>
              <a:lstStyle>
                <a:lvl1pPr latinLnBrk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1pPr>
                <a:lvl2pPr marL="742950" indent="-285750" latinLnBrk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2pPr>
                <a:lvl3pPr marL="1143000" indent="-228600" latinLnBrk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3pPr>
                <a:lvl4pPr marL="1600200" indent="-228600" latinLnBrk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4pPr>
                <a:lvl5pPr marL="2057400" indent="-228600" latinLnBrk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kumimoji="0" lang="en-US" altLang="ko-KR" sz="800">
                    <a:solidFill>
                      <a:srgbClr val="FFFFFF"/>
                    </a:solidFill>
                    <a:cs typeface="Arial" panose="020B0604020202020204" pitchFamily="34" charset="0"/>
                    <a:sym typeface="Arial" panose="020B0604020202020204" pitchFamily="34" charset="0"/>
                  </a:rPr>
                  <a:t>5-2</a:t>
                </a:r>
                <a:endParaRPr kumimoji="0" lang="ko-KR" altLang="ko-KR" sz="800">
                  <a:solidFill>
                    <a:srgbClr val="FFFFFF"/>
                  </a:solidFill>
                  <a:cs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</p:grpSp>
      </p:grpSp>
      <p:grpSp>
        <p:nvGrpSpPr>
          <p:cNvPr id="32801" name="그룹 104">
            <a:extLst>
              <a:ext uri="{FF2B5EF4-FFF2-40B4-BE49-F238E27FC236}">
                <a16:creationId xmlns:a16="http://schemas.microsoft.com/office/drawing/2014/main" id="{E7E5CF0E-8548-49B2-B6BD-ABD371F37AA7}"/>
              </a:ext>
            </a:extLst>
          </p:cNvPr>
          <p:cNvGrpSpPr>
            <a:grpSpLocks/>
          </p:cNvGrpSpPr>
          <p:nvPr/>
        </p:nvGrpSpPr>
        <p:grpSpPr bwMode="auto">
          <a:xfrm>
            <a:off x="3509963" y="3041650"/>
            <a:ext cx="1976437" cy="884238"/>
            <a:chOff x="8423275" y="4110038"/>
            <a:chExt cx="1976438" cy="884237"/>
          </a:xfrm>
        </p:grpSpPr>
        <p:grpSp>
          <p:nvGrpSpPr>
            <p:cNvPr id="32819" name="Google Shape;1008;p15">
              <a:extLst>
                <a:ext uri="{FF2B5EF4-FFF2-40B4-BE49-F238E27FC236}">
                  <a16:creationId xmlns:a16="http://schemas.microsoft.com/office/drawing/2014/main" id="{FC130178-F301-4BD8-AF22-20E8716C901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478838" y="4232275"/>
              <a:ext cx="1920875" cy="762000"/>
              <a:chOff x="1467546" y="5473764"/>
              <a:chExt cx="1920609" cy="761548"/>
            </a:xfrm>
          </p:grpSpPr>
          <p:sp>
            <p:nvSpPr>
              <p:cNvPr id="110" name="Google Shape;1009;p15">
                <a:extLst>
                  <a:ext uri="{FF2B5EF4-FFF2-40B4-BE49-F238E27FC236}">
                    <a16:creationId xmlns:a16="http://schemas.microsoft.com/office/drawing/2014/main" id="{3044FF9C-BEF2-4831-9EBB-2E9F12D301E3}"/>
                  </a:ext>
                </a:extLst>
              </p:cNvPr>
              <p:cNvSpPr/>
              <p:nvPr/>
            </p:nvSpPr>
            <p:spPr>
              <a:xfrm>
                <a:off x="1467545" y="5473765"/>
                <a:ext cx="1920610" cy="761547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bg1">
                    <a:lumMod val="75000"/>
                  </a:schemeClr>
                </a:solidFill>
                <a:prstDash val="solid"/>
                <a:miter lim="800000"/>
                <a:headEnd type="none" w="sm" len="sm"/>
                <a:tailEnd type="none" w="sm" len="sm"/>
              </a:ln>
              <a:effectLst/>
            </p:spPr>
            <p:txBody>
              <a:bodyPr spcFirstLastPara="1" lIns="91425" tIns="45700" rIns="91425" bIns="45700" anchor="ctr"/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defRPr/>
                </a:pPr>
                <a:endParaRPr sz="900" b="1" dirty="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2824" name="Google Shape;1011;p15">
                <a:extLst>
                  <a:ext uri="{FF2B5EF4-FFF2-40B4-BE49-F238E27FC236}">
                    <a16:creationId xmlns:a16="http://schemas.microsoft.com/office/drawing/2014/main" id="{195AA53E-BE2C-46F3-B164-C8E0A9EB663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681188" y="5588658"/>
                <a:ext cx="1554568" cy="2277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50800" rIns="0" bIns="50800">
                <a:spAutoFit/>
              </a:bodyPr>
              <a:lstStyle>
                <a:lvl1pPr latinLnBrk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1pPr>
                <a:lvl2pPr marL="742950" indent="-285750" latinLnBrk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2pPr>
                <a:lvl3pPr marL="1143000" indent="-228600" latinLnBrk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3pPr>
                <a:lvl4pPr marL="1600200" indent="-228600" latinLnBrk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4pPr>
                <a:lvl5pPr marL="2057400" indent="-228600" latinLnBrk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9pPr>
              </a:lstStyle>
              <a:p>
                <a:pPr latinLnBrk="0">
                  <a:lnSpc>
                    <a:spcPct val="130000"/>
                  </a:lnSpc>
                  <a:spcBef>
                    <a:spcPct val="0"/>
                  </a:spcBef>
                  <a:buClr>
                    <a:srgbClr val="000000"/>
                  </a:buClr>
                  <a:buSzPts val="700"/>
                  <a:buFont typeface="맑은 고딕" panose="020B0503020000020004" pitchFamily="50" charset="-127"/>
                  <a:buNone/>
                </a:pPr>
                <a:r>
                  <a:rPr lang="ko-KR" altLang="en-US" sz="700">
                    <a:solidFill>
                      <a:srgbClr val="000000"/>
                    </a:solidFill>
                    <a:sym typeface="맑은 고딕" panose="020B0503020000020004" pitchFamily="50" charset="-127"/>
                  </a:rPr>
                  <a:t>제목을 입력해주세요</a:t>
                </a:r>
                <a:r>
                  <a:rPr lang="en-US" altLang="ko-KR" sz="700">
                    <a:solidFill>
                      <a:srgbClr val="000000"/>
                    </a:solidFill>
                    <a:sym typeface="맑은 고딕" panose="020B0503020000020004" pitchFamily="50" charset="-127"/>
                  </a:rPr>
                  <a:t>.</a:t>
                </a:r>
                <a:endParaRPr lang="ko-KR" altLang="ko-KR" sz="1400">
                  <a:solidFill>
                    <a:srgbClr val="000000"/>
                  </a:solidFill>
                  <a:latin typeface="Arial" panose="020B0604020202020204" pitchFamily="34" charset="0"/>
                  <a:ea typeface="바탕체" panose="02030609000101010101" pitchFamily="17" charset="-127"/>
                  <a:cs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113" name="Google Shape;1013;p15">
                <a:extLst>
                  <a:ext uri="{FF2B5EF4-FFF2-40B4-BE49-F238E27FC236}">
                    <a16:creationId xmlns:a16="http://schemas.microsoft.com/office/drawing/2014/main" id="{A00FC430-74B1-480C-8632-69CDFEE33DB0}"/>
                  </a:ext>
                </a:extLst>
              </p:cNvPr>
              <p:cNvSpPr/>
              <p:nvPr/>
            </p:nvSpPr>
            <p:spPr>
              <a:xfrm>
                <a:off x="2702450" y="6006848"/>
                <a:ext cx="498406" cy="155483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bg1">
                    <a:lumMod val="75000"/>
                  </a:scheme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lIns="91425" tIns="45700" rIns="91425" bIns="45700" anchor="ctr"/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defRPr/>
                </a:pPr>
                <a:r>
                  <a:rPr lang="ko-KR" altLang="en-US" sz="7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확인</a:t>
                </a:r>
                <a:endParaRPr sz="7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32820" name="그룹 121">
              <a:extLst>
                <a:ext uri="{FF2B5EF4-FFF2-40B4-BE49-F238E27FC236}">
                  <a16:creationId xmlns:a16="http://schemas.microsoft.com/office/drawing/2014/main" id="{62CA0396-F3F7-4A22-8C4A-55D31999ADA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423275" y="4110038"/>
              <a:ext cx="200025" cy="246062"/>
              <a:chOff x="2012774" y="1438295"/>
              <a:chExt cx="200368" cy="245280"/>
            </a:xfrm>
          </p:grpSpPr>
          <p:sp>
            <p:nvSpPr>
              <p:cNvPr id="108" name="Google Shape;2970;p125">
                <a:extLst>
                  <a:ext uri="{FF2B5EF4-FFF2-40B4-BE49-F238E27FC236}">
                    <a16:creationId xmlns:a16="http://schemas.microsoft.com/office/drawing/2014/main" id="{54D526AF-3E50-44B8-A110-4A4C34D1CC4D}"/>
                  </a:ext>
                </a:extLst>
              </p:cNvPr>
              <p:cNvSpPr/>
              <p:nvPr/>
            </p:nvSpPr>
            <p:spPr>
              <a:xfrm>
                <a:off x="2012774" y="1463614"/>
                <a:ext cx="200368" cy="199389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spcFirstLastPara="1" lIns="91425" tIns="45700" rIns="91425" bIns="45700" anchor="ctr"/>
              <a:lstStyle/>
              <a:p>
                <a:pPr algn="ctr"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  <a:defRPr/>
                </a:pPr>
                <a:endParaRPr kumimoji="0" sz="800" dirty="0">
                  <a:solidFill>
                    <a:prstClr val="white"/>
                  </a:solidFill>
                  <a:latin typeface="맑은 고딕" panose="020F0502020204030204"/>
                  <a:ea typeface="+mn-ea"/>
                  <a:cs typeface="Arial"/>
                  <a:sym typeface="Arial"/>
                </a:endParaRPr>
              </a:p>
            </p:txBody>
          </p:sp>
          <p:sp>
            <p:nvSpPr>
              <p:cNvPr id="32822" name="Google Shape;423;p35">
                <a:extLst>
                  <a:ext uri="{FF2B5EF4-FFF2-40B4-BE49-F238E27FC236}">
                    <a16:creationId xmlns:a16="http://schemas.microsoft.com/office/drawing/2014/main" id="{19E9E606-4F3F-4A58-A2A2-38C1E4BF2E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16745" y="1438295"/>
                <a:ext cx="189237" cy="2452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lIns="0" tIns="45700" rIns="0" bIns="45700" anchor="ctr"/>
              <a:lstStyle>
                <a:lvl1pPr latinLnBrk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1pPr>
                <a:lvl2pPr marL="742950" indent="-285750" latinLnBrk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2pPr>
                <a:lvl3pPr marL="1143000" indent="-228600" latinLnBrk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3pPr>
                <a:lvl4pPr marL="1600200" indent="-228600" latinLnBrk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4pPr>
                <a:lvl5pPr marL="2057400" indent="-228600" latinLnBrk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kumimoji="0" lang="en-US" altLang="ko-KR" sz="800">
                    <a:solidFill>
                      <a:srgbClr val="FFFFFF"/>
                    </a:solidFill>
                    <a:cs typeface="Arial" panose="020B0604020202020204" pitchFamily="34" charset="0"/>
                    <a:sym typeface="Arial" panose="020B0604020202020204" pitchFamily="34" charset="0"/>
                  </a:rPr>
                  <a:t>5-3</a:t>
                </a:r>
                <a:endParaRPr kumimoji="0" lang="ko-KR" altLang="ko-KR" sz="800">
                  <a:solidFill>
                    <a:srgbClr val="FFFFFF"/>
                  </a:solidFill>
                  <a:cs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</p:grpSp>
      </p:grpSp>
      <p:grpSp>
        <p:nvGrpSpPr>
          <p:cNvPr id="32802" name="그룹 113">
            <a:extLst>
              <a:ext uri="{FF2B5EF4-FFF2-40B4-BE49-F238E27FC236}">
                <a16:creationId xmlns:a16="http://schemas.microsoft.com/office/drawing/2014/main" id="{E965A73A-1997-4A39-B7BF-2DFD28FAAECE}"/>
              </a:ext>
            </a:extLst>
          </p:cNvPr>
          <p:cNvGrpSpPr>
            <a:grpSpLocks/>
          </p:cNvGrpSpPr>
          <p:nvPr/>
        </p:nvGrpSpPr>
        <p:grpSpPr bwMode="auto">
          <a:xfrm>
            <a:off x="3509963" y="4176713"/>
            <a:ext cx="1976437" cy="884237"/>
            <a:chOff x="8423275" y="4110038"/>
            <a:chExt cx="1976438" cy="884237"/>
          </a:xfrm>
        </p:grpSpPr>
        <p:grpSp>
          <p:nvGrpSpPr>
            <p:cNvPr id="32812" name="Google Shape;1008;p15">
              <a:extLst>
                <a:ext uri="{FF2B5EF4-FFF2-40B4-BE49-F238E27FC236}">
                  <a16:creationId xmlns:a16="http://schemas.microsoft.com/office/drawing/2014/main" id="{2A2F4C89-2F2A-4CFF-924F-3C5ECC03A65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478838" y="4232275"/>
              <a:ext cx="1920875" cy="762000"/>
              <a:chOff x="1467546" y="5473764"/>
              <a:chExt cx="1920609" cy="761548"/>
            </a:xfrm>
          </p:grpSpPr>
          <p:sp>
            <p:nvSpPr>
              <p:cNvPr id="119" name="Google Shape;1009;p15">
                <a:extLst>
                  <a:ext uri="{FF2B5EF4-FFF2-40B4-BE49-F238E27FC236}">
                    <a16:creationId xmlns:a16="http://schemas.microsoft.com/office/drawing/2014/main" id="{86CA7F02-82A9-43D5-A500-67FBF1F78FB3}"/>
                  </a:ext>
                </a:extLst>
              </p:cNvPr>
              <p:cNvSpPr/>
              <p:nvPr/>
            </p:nvSpPr>
            <p:spPr>
              <a:xfrm>
                <a:off x="1467545" y="5473764"/>
                <a:ext cx="1920610" cy="761548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bg1">
                    <a:lumMod val="75000"/>
                  </a:schemeClr>
                </a:solidFill>
                <a:prstDash val="solid"/>
                <a:miter lim="800000"/>
                <a:headEnd type="none" w="sm" len="sm"/>
                <a:tailEnd type="none" w="sm" len="sm"/>
              </a:ln>
              <a:effectLst/>
            </p:spPr>
            <p:txBody>
              <a:bodyPr spcFirstLastPara="1" lIns="91425" tIns="45700" rIns="91425" bIns="45700" anchor="ctr"/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defRPr/>
                </a:pPr>
                <a:endParaRPr sz="900" b="1" dirty="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2817" name="Google Shape;1011;p15">
                <a:extLst>
                  <a:ext uri="{FF2B5EF4-FFF2-40B4-BE49-F238E27FC236}">
                    <a16:creationId xmlns:a16="http://schemas.microsoft.com/office/drawing/2014/main" id="{3A8E228C-188D-4367-A690-F9B110ADBB8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681188" y="5588658"/>
                <a:ext cx="1554568" cy="2277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50800" rIns="0" bIns="50800">
                <a:spAutoFit/>
              </a:bodyPr>
              <a:lstStyle>
                <a:lvl1pPr latinLnBrk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1pPr>
                <a:lvl2pPr marL="742950" indent="-285750" latinLnBrk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2pPr>
                <a:lvl3pPr marL="1143000" indent="-228600" latinLnBrk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3pPr>
                <a:lvl4pPr marL="1600200" indent="-228600" latinLnBrk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4pPr>
                <a:lvl5pPr marL="2057400" indent="-228600" latinLnBrk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9pPr>
              </a:lstStyle>
              <a:p>
                <a:pPr latinLnBrk="0">
                  <a:lnSpc>
                    <a:spcPct val="130000"/>
                  </a:lnSpc>
                  <a:spcBef>
                    <a:spcPct val="0"/>
                  </a:spcBef>
                  <a:buClr>
                    <a:srgbClr val="000000"/>
                  </a:buClr>
                  <a:buSzPts val="700"/>
                  <a:buFont typeface="맑은 고딕" panose="020B0503020000020004" pitchFamily="50" charset="-127"/>
                  <a:buNone/>
                </a:pPr>
                <a:r>
                  <a:rPr lang="ko-KR" altLang="en-US" sz="700">
                    <a:solidFill>
                      <a:srgbClr val="000000"/>
                    </a:solidFill>
                    <a:sym typeface="맑은 고딕" panose="020B0503020000020004" pitchFamily="50" charset="-127"/>
                  </a:rPr>
                  <a:t>관련공고를 선택해주세요</a:t>
                </a:r>
                <a:r>
                  <a:rPr lang="en-US" altLang="ko-KR" sz="700">
                    <a:solidFill>
                      <a:srgbClr val="000000"/>
                    </a:solidFill>
                    <a:sym typeface="맑은 고딕" panose="020B0503020000020004" pitchFamily="50" charset="-127"/>
                  </a:rPr>
                  <a:t>.</a:t>
                </a:r>
                <a:endParaRPr lang="ko-KR" altLang="ko-KR" sz="1400">
                  <a:solidFill>
                    <a:srgbClr val="000000"/>
                  </a:solidFill>
                  <a:latin typeface="Arial" panose="020B0604020202020204" pitchFamily="34" charset="0"/>
                  <a:ea typeface="바탕체" panose="02030609000101010101" pitchFamily="17" charset="-127"/>
                  <a:cs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123" name="Google Shape;1013;p15">
                <a:extLst>
                  <a:ext uri="{FF2B5EF4-FFF2-40B4-BE49-F238E27FC236}">
                    <a16:creationId xmlns:a16="http://schemas.microsoft.com/office/drawing/2014/main" id="{7B066105-0828-4087-96FD-62C1BE304A50}"/>
                  </a:ext>
                </a:extLst>
              </p:cNvPr>
              <p:cNvSpPr/>
              <p:nvPr/>
            </p:nvSpPr>
            <p:spPr>
              <a:xfrm>
                <a:off x="2702450" y="6006848"/>
                <a:ext cx="498406" cy="155483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bg1">
                    <a:lumMod val="75000"/>
                  </a:scheme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lIns="91425" tIns="45700" rIns="91425" bIns="45700" anchor="ctr"/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defRPr/>
                </a:pPr>
                <a:r>
                  <a:rPr lang="ko-KR" altLang="en-US" sz="7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확인</a:t>
                </a:r>
                <a:endParaRPr sz="7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32813" name="그룹 121">
              <a:extLst>
                <a:ext uri="{FF2B5EF4-FFF2-40B4-BE49-F238E27FC236}">
                  <a16:creationId xmlns:a16="http://schemas.microsoft.com/office/drawing/2014/main" id="{D8FF4A1A-F184-4FC3-8E5E-C55C51C23D2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423275" y="4110038"/>
              <a:ext cx="200025" cy="246062"/>
              <a:chOff x="2012774" y="1438295"/>
              <a:chExt cx="200368" cy="245280"/>
            </a:xfrm>
          </p:grpSpPr>
          <p:sp>
            <p:nvSpPr>
              <p:cNvPr id="117" name="Google Shape;2970;p125">
                <a:extLst>
                  <a:ext uri="{FF2B5EF4-FFF2-40B4-BE49-F238E27FC236}">
                    <a16:creationId xmlns:a16="http://schemas.microsoft.com/office/drawing/2014/main" id="{AC3DFA0D-A9DE-49A1-B8AF-D8E1C6595927}"/>
                  </a:ext>
                </a:extLst>
              </p:cNvPr>
              <p:cNvSpPr/>
              <p:nvPr/>
            </p:nvSpPr>
            <p:spPr>
              <a:xfrm>
                <a:off x="2012774" y="1463614"/>
                <a:ext cx="200368" cy="199389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spcFirstLastPara="1" lIns="91425" tIns="45700" rIns="91425" bIns="45700" anchor="ctr"/>
              <a:lstStyle/>
              <a:p>
                <a:pPr algn="ctr"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  <a:defRPr/>
                </a:pPr>
                <a:endParaRPr kumimoji="0" sz="800" dirty="0">
                  <a:solidFill>
                    <a:prstClr val="white"/>
                  </a:solidFill>
                  <a:latin typeface="맑은 고딕" panose="020F0502020204030204"/>
                  <a:ea typeface="+mn-ea"/>
                  <a:cs typeface="Arial"/>
                  <a:sym typeface="Arial"/>
                </a:endParaRPr>
              </a:p>
            </p:txBody>
          </p:sp>
          <p:sp>
            <p:nvSpPr>
              <p:cNvPr id="32815" name="Google Shape;423;p35">
                <a:extLst>
                  <a:ext uri="{FF2B5EF4-FFF2-40B4-BE49-F238E27FC236}">
                    <a16:creationId xmlns:a16="http://schemas.microsoft.com/office/drawing/2014/main" id="{018039D8-4CDB-4BF4-99C4-8D4487BE4D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16745" y="1438295"/>
                <a:ext cx="189237" cy="2452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lIns="0" tIns="45700" rIns="0" bIns="45700" anchor="ctr"/>
              <a:lstStyle>
                <a:lvl1pPr latinLnBrk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1pPr>
                <a:lvl2pPr marL="742950" indent="-285750" latinLnBrk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2pPr>
                <a:lvl3pPr marL="1143000" indent="-228600" latinLnBrk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3pPr>
                <a:lvl4pPr marL="1600200" indent="-228600" latinLnBrk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4pPr>
                <a:lvl5pPr marL="2057400" indent="-228600" latinLnBrk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kumimoji="0" lang="en-US" altLang="ko-KR" sz="800">
                    <a:solidFill>
                      <a:srgbClr val="FFFFFF"/>
                    </a:solidFill>
                    <a:cs typeface="Arial" panose="020B0604020202020204" pitchFamily="34" charset="0"/>
                    <a:sym typeface="Arial" panose="020B0604020202020204" pitchFamily="34" charset="0"/>
                  </a:rPr>
                  <a:t>5-4</a:t>
                </a:r>
                <a:endParaRPr kumimoji="0" lang="ko-KR" altLang="ko-KR" sz="800">
                  <a:solidFill>
                    <a:srgbClr val="FFFFFF"/>
                  </a:solidFill>
                  <a:cs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</p:grpSp>
      </p:grpSp>
      <p:grpSp>
        <p:nvGrpSpPr>
          <p:cNvPr id="32803" name="그룹 124">
            <a:extLst>
              <a:ext uri="{FF2B5EF4-FFF2-40B4-BE49-F238E27FC236}">
                <a16:creationId xmlns:a16="http://schemas.microsoft.com/office/drawing/2014/main" id="{071563DE-28EA-4F04-BA4D-20776E674199}"/>
              </a:ext>
            </a:extLst>
          </p:cNvPr>
          <p:cNvGrpSpPr>
            <a:grpSpLocks/>
          </p:cNvGrpSpPr>
          <p:nvPr/>
        </p:nvGrpSpPr>
        <p:grpSpPr bwMode="auto">
          <a:xfrm>
            <a:off x="3509963" y="5313363"/>
            <a:ext cx="1976437" cy="884237"/>
            <a:chOff x="8423275" y="4110038"/>
            <a:chExt cx="1976438" cy="884237"/>
          </a:xfrm>
        </p:grpSpPr>
        <p:grpSp>
          <p:nvGrpSpPr>
            <p:cNvPr id="32805" name="Google Shape;1008;p15">
              <a:extLst>
                <a:ext uri="{FF2B5EF4-FFF2-40B4-BE49-F238E27FC236}">
                  <a16:creationId xmlns:a16="http://schemas.microsoft.com/office/drawing/2014/main" id="{E5574C44-B0CE-4972-B179-6107E22EE96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478838" y="4232275"/>
              <a:ext cx="1920875" cy="762000"/>
              <a:chOff x="1467546" y="5473764"/>
              <a:chExt cx="1920609" cy="761548"/>
            </a:xfrm>
          </p:grpSpPr>
          <p:sp>
            <p:nvSpPr>
              <p:cNvPr id="130" name="Google Shape;1009;p15">
                <a:extLst>
                  <a:ext uri="{FF2B5EF4-FFF2-40B4-BE49-F238E27FC236}">
                    <a16:creationId xmlns:a16="http://schemas.microsoft.com/office/drawing/2014/main" id="{BB0F09A6-7BD3-4B5B-A146-5B8582CFDAF8}"/>
                  </a:ext>
                </a:extLst>
              </p:cNvPr>
              <p:cNvSpPr/>
              <p:nvPr/>
            </p:nvSpPr>
            <p:spPr>
              <a:xfrm>
                <a:off x="1467545" y="5473764"/>
                <a:ext cx="1920610" cy="761548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bg1">
                    <a:lumMod val="75000"/>
                  </a:schemeClr>
                </a:solidFill>
                <a:prstDash val="solid"/>
                <a:miter lim="800000"/>
                <a:headEnd type="none" w="sm" len="sm"/>
                <a:tailEnd type="none" w="sm" len="sm"/>
              </a:ln>
              <a:effectLst/>
            </p:spPr>
            <p:txBody>
              <a:bodyPr spcFirstLastPara="1" lIns="91425" tIns="45700" rIns="91425" bIns="45700" anchor="ctr"/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defRPr/>
                </a:pPr>
                <a:endParaRPr sz="900" b="1" dirty="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2810" name="Google Shape;1011;p15">
                <a:extLst>
                  <a:ext uri="{FF2B5EF4-FFF2-40B4-BE49-F238E27FC236}">
                    <a16:creationId xmlns:a16="http://schemas.microsoft.com/office/drawing/2014/main" id="{2261FEA3-4E01-4B47-B8DF-27C6252D81A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681188" y="5588658"/>
                <a:ext cx="1554568" cy="2277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50800" rIns="0" bIns="50800">
                <a:spAutoFit/>
              </a:bodyPr>
              <a:lstStyle>
                <a:lvl1pPr latinLnBrk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1pPr>
                <a:lvl2pPr marL="742950" indent="-285750" latinLnBrk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2pPr>
                <a:lvl3pPr marL="1143000" indent="-228600" latinLnBrk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3pPr>
                <a:lvl4pPr marL="1600200" indent="-228600" latinLnBrk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4pPr>
                <a:lvl5pPr marL="2057400" indent="-228600" latinLnBrk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9pPr>
              </a:lstStyle>
              <a:p>
                <a:pPr latinLnBrk="0">
                  <a:lnSpc>
                    <a:spcPct val="130000"/>
                  </a:lnSpc>
                  <a:spcBef>
                    <a:spcPct val="0"/>
                  </a:spcBef>
                  <a:buClr>
                    <a:srgbClr val="000000"/>
                  </a:buClr>
                  <a:buSzPts val="700"/>
                  <a:buFont typeface="맑은 고딕" panose="020B0503020000020004" pitchFamily="50" charset="-127"/>
                  <a:buNone/>
                </a:pPr>
                <a:r>
                  <a:rPr lang="ko-KR" altLang="en-US" sz="700">
                    <a:solidFill>
                      <a:srgbClr val="000000"/>
                    </a:solidFill>
                    <a:sym typeface="맑은 고딕" panose="020B0503020000020004" pitchFamily="50" charset="-127"/>
                  </a:rPr>
                  <a:t>내용을 입력해주세요</a:t>
                </a:r>
                <a:r>
                  <a:rPr lang="en-US" altLang="ko-KR" sz="700">
                    <a:solidFill>
                      <a:srgbClr val="000000"/>
                    </a:solidFill>
                    <a:sym typeface="맑은 고딕" panose="020B0503020000020004" pitchFamily="50" charset="-127"/>
                  </a:rPr>
                  <a:t>.</a:t>
                </a:r>
                <a:endParaRPr lang="ko-KR" altLang="ko-KR" sz="1400">
                  <a:solidFill>
                    <a:srgbClr val="000000"/>
                  </a:solidFill>
                  <a:latin typeface="Arial" panose="020B0604020202020204" pitchFamily="34" charset="0"/>
                  <a:ea typeface="바탕체" panose="02030609000101010101" pitchFamily="17" charset="-127"/>
                  <a:cs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133" name="Google Shape;1013;p15">
                <a:extLst>
                  <a:ext uri="{FF2B5EF4-FFF2-40B4-BE49-F238E27FC236}">
                    <a16:creationId xmlns:a16="http://schemas.microsoft.com/office/drawing/2014/main" id="{29954F2A-5DDF-440B-B8EB-0BBC17969036}"/>
                  </a:ext>
                </a:extLst>
              </p:cNvPr>
              <p:cNvSpPr/>
              <p:nvPr/>
            </p:nvSpPr>
            <p:spPr>
              <a:xfrm>
                <a:off x="2610387" y="6006848"/>
                <a:ext cx="498406" cy="155483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bg1">
                    <a:lumMod val="75000"/>
                  </a:scheme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lIns="91425" tIns="45700" rIns="91425" bIns="45700" anchor="ctr"/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defRPr/>
                </a:pPr>
                <a:r>
                  <a:rPr lang="ko-KR" altLang="en-US" sz="7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확인</a:t>
                </a:r>
                <a:endParaRPr sz="7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32806" name="그룹 121">
              <a:extLst>
                <a:ext uri="{FF2B5EF4-FFF2-40B4-BE49-F238E27FC236}">
                  <a16:creationId xmlns:a16="http://schemas.microsoft.com/office/drawing/2014/main" id="{1CB37DF5-A966-4115-B2EC-68B17F5A11C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423275" y="4110038"/>
              <a:ext cx="200025" cy="246062"/>
              <a:chOff x="2012774" y="1438295"/>
              <a:chExt cx="200368" cy="245280"/>
            </a:xfrm>
          </p:grpSpPr>
          <p:sp>
            <p:nvSpPr>
              <p:cNvPr id="128" name="Google Shape;2970;p125">
                <a:extLst>
                  <a:ext uri="{FF2B5EF4-FFF2-40B4-BE49-F238E27FC236}">
                    <a16:creationId xmlns:a16="http://schemas.microsoft.com/office/drawing/2014/main" id="{3C323963-3688-4B38-82FB-F33D65381BC9}"/>
                  </a:ext>
                </a:extLst>
              </p:cNvPr>
              <p:cNvSpPr/>
              <p:nvPr/>
            </p:nvSpPr>
            <p:spPr>
              <a:xfrm>
                <a:off x="2012774" y="1463614"/>
                <a:ext cx="200368" cy="199389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spcFirstLastPara="1" lIns="91425" tIns="45700" rIns="91425" bIns="45700" anchor="ctr"/>
              <a:lstStyle/>
              <a:p>
                <a:pPr algn="ctr"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  <a:defRPr/>
                </a:pPr>
                <a:endParaRPr kumimoji="0" sz="800" dirty="0">
                  <a:solidFill>
                    <a:prstClr val="white"/>
                  </a:solidFill>
                  <a:latin typeface="맑은 고딕" panose="020F0502020204030204"/>
                  <a:ea typeface="+mn-ea"/>
                  <a:cs typeface="Arial"/>
                  <a:sym typeface="Arial"/>
                </a:endParaRPr>
              </a:p>
            </p:txBody>
          </p:sp>
          <p:sp>
            <p:nvSpPr>
              <p:cNvPr id="32808" name="Google Shape;423;p35">
                <a:extLst>
                  <a:ext uri="{FF2B5EF4-FFF2-40B4-BE49-F238E27FC236}">
                    <a16:creationId xmlns:a16="http://schemas.microsoft.com/office/drawing/2014/main" id="{9510D7E7-CA5D-426E-B9E4-FA95891951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16745" y="1438295"/>
                <a:ext cx="189237" cy="2452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lIns="0" tIns="45700" rIns="0" bIns="45700" anchor="ctr"/>
              <a:lstStyle>
                <a:lvl1pPr latinLnBrk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1pPr>
                <a:lvl2pPr marL="742950" indent="-285750" latinLnBrk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2pPr>
                <a:lvl3pPr marL="1143000" indent="-228600" latinLnBrk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3pPr>
                <a:lvl4pPr marL="1600200" indent="-228600" latinLnBrk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4pPr>
                <a:lvl5pPr marL="2057400" indent="-228600" latinLnBrk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kumimoji="0" lang="en-US" altLang="ko-KR" sz="800">
                    <a:solidFill>
                      <a:srgbClr val="FFFFFF"/>
                    </a:solidFill>
                    <a:cs typeface="Arial" panose="020B0604020202020204" pitchFamily="34" charset="0"/>
                    <a:sym typeface="Arial" panose="020B0604020202020204" pitchFamily="34" charset="0"/>
                  </a:rPr>
                  <a:t>5-5</a:t>
                </a:r>
                <a:endParaRPr kumimoji="0" lang="ko-KR" altLang="ko-KR" sz="800">
                  <a:solidFill>
                    <a:srgbClr val="FFFFFF"/>
                  </a:solidFill>
                  <a:cs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</p:grpSp>
      </p:grpSp>
      <p:sp>
        <p:nvSpPr>
          <p:cNvPr id="134" name="Google Shape;1013;p15">
            <a:extLst>
              <a:ext uri="{FF2B5EF4-FFF2-40B4-BE49-F238E27FC236}">
                <a16:creationId xmlns:a16="http://schemas.microsoft.com/office/drawing/2014/main" id="{EFA7A8EB-F12F-4E26-B2D3-3108856E9A50}"/>
              </a:ext>
            </a:extLst>
          </p:cNvPr>
          <p:cNvSpPr/>
          <p:nvPr/>
        </p:nvSpPr>
        <p:spPr bwMode="auto">
          <a:xfrm>
            <a:off x="4572000" y="1438275"/>
            <a:ext cx="498475" cy="155575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bg1">
                <a:lumMod val="75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lIns="91425" tIns="45700" rIns="91425" bIns="45700" anchor="ctr"/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defRPr/>
            </a:pPr>
            <a:r>
              <a:rPr lang="ko-KR" altLang="en-US" sz="7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취소</a:t>
            </a:r>
            <a:endParaRPr sz="7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5788B4EF-D625-40B0-A718-4A0DB39D17B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ko-KR" altLang="en-US" dirty="0"/>
              <a:t>커뮤니티 </a:t>
            </a:r>
            <a:r>
              <a:rPr lang="en-US" altLang="ko-KR" dirty="0"/>
              <a:t>&gt; 1:1</a:t>
            </a:r>
            <a:r>
              <a:rPr lang="ko-KR" altLang="en-US" dirty="0"/>
              <a:t>문의 </a:t>
            </a:r>
            <a:r>
              <a:rPr lang="en-US" altLang="ko-KR" dirty="0"/>
              <a:t>&gt; </a:t>
            </a:r>
            <a:r>
              <a:rPr lang="ko-KR" altLang="en-US" dirty="0"/>
              <a:t>상세조회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D708925-3F95-4AB4-B02F-1050221DF4B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121" name="표 120">
            <a:extLst>
              <a:ext uri="{FF2B5EF4-FFF2-40B4-BE49-F238E27FC236}">
                <a16:creationId xmlns:a16="http://schemas.microsoft.com/office/drawing/2014/main" id="{530A1906-5E2B-4156-BDDC-A9E1AAE566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5656331"/>
              </p:ext>
            </p:extLst>
          </p:nvPr>
        </p:nvGraphicFramePr>
        <p:xfrm>
          <a:off x="8602663" y="361950"/>
          <a:ext cx="3589337" cy="36265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7677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  <a:gridCol w="3161660">
                  <a:extLst>
                    <a:ext uri="{9D8B030D-6E8A-4147-A177-3AD203B41FA5}">
                      <a16:colId xmlns:a16="http://schemas.microsoft.com/office/drawing/2014/main" val="2572474025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>
                          <a:solidFill>
                            <a:srgbClr val="4E5263"/>
                          </a:solidFill>
                          <a:latin typeface="+mn-ea"/>
                          <a:ea typeface="+mn-ea"/>
                          <a:sym typeface="맑은 고딕"/>
                        </a:rPr>
                        <a:t>Summery.</a:t>
                      </a:r>
                      <a:endParaRPr lang="en" altLang="ko-KR" sz="800" b="1" dirty="0">
                        <a:solidFill>
                          <a:srgbClr val="4E5263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</a:txBody>
                  <a:tcPr marL="91437" marR="91437" marT="45702" marB="45702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" altLang="ko-KR" sz="900" b="1" dirty="0">
                        <a:solidFill>
                          <a:srgbClr val="4E5263"/>
                        </a:solidFill>
                        <a:latin typeface="SF Pro Text" pitchFamily="2" charset="0"/>
                        <a:ea typeface="SF Pro Text" pitchFamily="2" charset="0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3880267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1:1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문의 답변완료상태의 글을 상세조회 합니다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.</a:t>
                      </a:r>
                    </a:p>
                  </a:txBody>
                  <a:tcPr marL="91437" marR="91437" marT="45702" marB="45702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20830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02" marB="45702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0000"/>
                        </a:lnSpc>
                      </a:pP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1:1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문의 제목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02" marB="45702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66995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02" marB="45702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0000"/>
                        </a:lnSpc>
                      </a:pP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1:1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문의 상세정보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02" marB="45702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36639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02" marB="45702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0000"/>
                        </a:lnSpc>
                      </a:pP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1:1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문의 내용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02" marB="45702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21478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02" marB="45702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0000"/>
                        </a:lnSpc>
                      </a:pP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1:1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문의 답변 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02" marB="45702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5989926"/>
                  </a:ext>
                </a:extLst>
              </a:tr>
              <a:tr h="15070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5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02" marB="45702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재질문버튼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02" marB="45702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02592872"/>
                  </a:ext>
                </a:extLst>
              </a:tr>
              <a:tr h="15070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6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02" marB="45702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목록버튼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02" marB="45702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241222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02" marB="45702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02" marB="45702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44630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02" marB="45702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0000"/>
                        </a:lnSpc>
                      </a:pP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02" marB="45702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47038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02" marB="45702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00000"/>
                        </a:lnSpc>
                        <a:buFontTx/>
                        <a:buNone/>
                      </a:pPr>
                      <a:endParaRPr lang="en-US" altLang="ko-KR" sz="800" dirty="0"/>
                    </a:p>
                  </a:txBody>
                  <a:tcPr marL="91437" marR="91437" marT="45702" marB="45702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37650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02" marB="45702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0000"/>
                        </a:lnSpc>
                      </a:pP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02" marB="45702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243007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02" marB="45702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0000"/>
                        </a:lnSpc>
                      </a:pP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02" marB="45702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15838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02" marB="45702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0000"/>
                        </a:lnSpc>
                      </a:pP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02" marB="45702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10873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02" marB="45702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0000"/>
                        </a:lnSpc>
                      </a:pPr>
                      <a:endParaRPr lang="en-US" altLang="ko-KR" sz="800" dirty="0"/>
                    </a:p>
                  </a:txBody>
                  <a:tcPr marL="91437" marR="91437" marT="45702" marB="45702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61898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02" marB="45702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02" marB="45702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01603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02" marB="45702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/>
                    </a:p>
                  </a:txBody>
                  <a:tcPr marL="91437" marR="91437" marT="45702" marB="45702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1304673"/>
                  </a:ext>
                </a:extLst>
              </a:tr>
            </a:tbl>
          </a:graphicData>
        </a:graphic>
      </p:graphicFrame>
      <p:sp>
        <p:nvSpPr>
          <p:cNvPr id="63" name="직사각형 62">
            <a:extLst>
              <a:ext uri="{FF2B5EF4-FFF2-40B4-BE49-F238E27FC236}">
                <a16:creationId xmlns:a16="http://schemas.microsoft.com/office/drawing/2014/main" id="{1AA89B0A-5D45-4157-9FAC-4F5449FBF833}"/>
              </a:ext>
            </a:extLst>
          </p:cNvPr>
          <p:cNvSpPr/>
          <p:nvPr/>
        </p:nvSpPr>
        <p:spPr>
          <a:xfrm>
            <a:off x="533400" y="927100"/>
            <a:ext cx="839788" cy="33972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rmAutofit/>
          </a:bodyPr>
          <a:lstStyle/>
          <a:p>
            <a:pPr algn="ctr">
              <a:defRPr/>
            </a:pPr>
            <a:r>
              <a:rPr lang="en-US" altLang="ko-KR" sz="75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LOGO</a:t>
            </a:r>
            <a:endParaRPr lang="ko-KR" altLang="en-US" sz="75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Segoe UI" panose="020B0502040204020203" pitchFamily="34" charset="0"/>
            </a:endParaRPr>
          </a:p>
        </p:txBody>
      </p:sp>
      <p:sp>
        <p:nvSpPr>
          <p:cNvPr id="34872" name="Google Shape;423;p35">
            <a:extLst>
              <a:ext uri="{FF2B5EF4-FFF2-40B4-BE49-F238E27FC236}">
                <a16:creationId xmlns:a16="http://schemas.microsoft.com/office/drawing/2014/main" id="{7E30879C-E998-486E-B7AB-4F648F795D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2450" y="1685925"/>
            <a:ext cx="7751763" cy="4897438"/>
          </a:xfrm>
          <a:prstGeom prst="rect">
            <a:avLst/>
          </a:prstGeom>
          <a:noFill/>
          <a:ln w="9525">
            <a:solidFill>
              <a:srgbClr val="A5A5A5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45700" rIns="0" bIns="45700" anchor="ctr"/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latinLnBrk="0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ko-KR" altLang="ko-KR" sz="900">
                <a:solidFill>
                  <a:srgbClr val="7F7F7F"/>
                </a:solidFill>
                <a:latin typeface="Arial" panose="020B0604020202020204" pitchFamily="34" charset="0"/>
                <a:ea typeface="바탕체" panose="02030609000101010101" pitchFamily="17" charset="-127"/>
                <a:cs typeface="Arial" panose="020B0604020202020204" pitchFamily="34" charset="0"/>
                <a:sym typeface="Arial" panose="020B0604020202020204" pitchFamily="34" charset="0"/>
              </a:rPr>
              <a:t> </a:t>
            </a:r>
          </a:p>
        </p:txBody>
      </p:sp>
      <p:sp>
        <p:nvSpPr>
          <p:cNvPr id="34873" name="TextBox 3">
            <a:extLst>
              <a:ext uri="{FF2B5EF4-FFF2-40B4-BE49-F238E27FC236}">
                <a16:creationId xmlns:a16="http://schemas.microsoft.com/office/drawing/2014/main" id="{4A2B7381-72E6-4AC3-BA82-53AB5E0AC6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3888" y="6583363"/>
            <a:ext cx="1924050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ko-KR" sz="1000"/>
              <a:t>Footer</a:t>
            </a:r>
            <a:r>
              <a:rPr lang="ko-KR" altLang="en-US" sz="1000"/>
              <a:t>동일</a:t>
            </a:r>
            <a:r>
              <a:rPr lang="en-US" altLang="ko-KR" sz="1000"/>
              <a:t>(</a:t>
            </a:r>
            <a:r>
              <a:rPr lang="ko-KR" altLang="en-US" sz="1000"/>
              <a:t>생략</a:t>
            </a:r>
            <a:r>
              <a:rPr lang="en-US" altLang="ko-KR" sz="1000"/>
              <a:t>)</a:t>
            </a:r>
            <a:endParaRPr lang="ko-KR" altLang="en-US" sz="1000"/>
          </a:p>
        </p:txBody>
      </p:sp>
      <p:graphicFrame>
        <p:nvGraphicFramePr>
          <p:cNvPr id="32" name="Google Shape;1284;p55">
            <a:extLst>
              <a:ext uri="{FF2B5EF4-FFF2-40B4-BE49-F238E27FC236}">
                <a16:creationId xmlns:a16="http://schemas.microsoft.com/office/drawing/2014/main" id="{33B52EEC-41D9-43D1-995E-40D45F650FF7}"/>
              </a:ext>
            </a:extLst>
          </p:cNvPr>
          <p:cNvGraphicFramePr/>
          <p:nvPr/>
        </p:nvGraphicFramePr>
        <p:xfrm>
          <a:off x="560388" y="1439863"/>
          <a:ext cx="1298576" cy="2349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6492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92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349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dirty="0"/>
                        <a:t>공지사항</a:t>
                      </a:r>
                      <a:endParaRPr sz="800" dirty="0"/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dirty="0"/>
                        <a:t>1:1</a:t>
                      </a:r>
                      <a:r>
                        <a:rPr lang="ko-KR" altLang="en-US" sz="800" dirty="0"/>
                        <a:t>문의</a:t>
                      </a:r>
                      <a:endParaRPr sz="800" dirty="0"/>
                    </a:p>
                  </a:txBody>
                  <a:tcPr marL="0" marR="0" marT="0" marB="0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5" name="직사각형 24">
            <a:extLst>
              <a:ext uri="{FF2B5EF4-FFF2-40B4-BE49-F238E27FC236}">
                <a16:creationId xmlns:a16="http://schemas.microsoft.com/office/drawing/2014/main" id="{3508F109-A498-4D7E-AC56-F1B7601F4954}"/>
              </a:ext>
            </a:extLst>
          </p:cNvPr>
          <p:cNvSpPr/>
          <p:nvPr/>
        </p:nvSpPr>
        <p:spPr>
          <a:xfrm>
            <a:off x="3517900" y="6197600"/>
            <a:ext cx="706438" cy="23495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rmAutofit/>
          </a:bodyPr>
          <a:lstStyle/>
          <a:p>
            <a:pPr algn="ctr">
              <a:defRPr/>
            </a:pPr>
            <a:r>
              <a:rPr lang="ko-KR" altLang="en-US" sz="750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재질문</a:t>
            </a:r>
            <a:endParaRPr lang="ko-KR" altLang="en-US" sz="75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Segoe UI" panose="020B0502040204020203" pitchFamily="34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83A0D85-74E7-4693-9363-E439D6742CC1}"/>
              </a:ext>
            </a:extLst>
          </p:cNvPr>
          <p:cNvSpPr/>
          <p:nvPr/>
        </p:nvSpPr>
        <p:spPr>
          <a:xfrm>
            <a:off x="4343400" y="6197600"/>
            <a:ext cx="706438" cy="23495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rmAutofit/>
          </a:bodyPr>
          <a:lstStyle/>
          <a:p>
            <a:pPr algn="ctr">
              <a:defRPr/>
            </a:pPr>
            <a:r>
              <a:rPr lang="ko-KR" altLang="en-US" sz="75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목록</a:t>
            </a:r>
          </a:p>
        </p:txBody>
      </p:sp>
      <p:sp>
        <p:nvSpPr>
          <p:cNvPr id="34884" name="직사각형 4">
            <a:extLst>
              <a:ext uri="{FF2B5EF4-FFF2-40B4-BE49-F238E27FC236}">
                <a16:creationId xmlns:a16="http://schemas.microsoft.com/office/drawing/2014/main" id="{A5A47A6F-7F56-4777-A431-38C00ACB68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65325" y="1812925"/>
            <a:ext cx="34702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ko-KR" altLang="en-US" sz="1400" b="1">
                <a:solidFill>
                  <a:srgbClr val="222222"/>
                </a:solidFill>
              </a:rPr>
              <a:t>신청서를 제출했는데</a:t>
            </a:r>
            <a:r>
              <a:rPr lang="en-US" altLang="ko-KR" sz="1400" b="1">
                <a:solidFill>
                  <a:srgbClr val="222222"/>
                </a:solidFill>
              </a:rPr>
              <a:t>, </a:t>
            </a:r>
            <a:r>
              <a:rPr lang="ko-KR" altLang="en-US" sz="1400" b="1">
                <a:solidFill>
                  <a:srgbClr val="222222"/>
                </a:solidFill>
              </a:rPr>
              <a:t>수정하고 싶습니다</a:t>
            </a:r>
            <a:endParaRPr lang="en-US" altLang="ko-KR" sz="1400" b="1">
              <a:solidFill>
                <a:srgbClr val="222222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20140C12-C1C4-4173-8F67-77E9F3237651}"/>
              </a:ext>
            </a:extLst>
          </p:cNvPr>
          <p:cNvSpPr/>
          <p:nvPr/>
        </p:nvSpPr>
        <p:spPr>
          <a:xfrm>
            <a:off x="1285875" y="1733550"/>
            <a:ext cx="661988" cy="50958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900" b="1" dirty="0">
                <a:solidFill>
                  <a:schemeClr val="bg2">
                    <a:lumMod val="25000"/>
                  </a:schemeClr>
                </a:solidFill>
              </a:rPr>
              <a:t>답변완료</a:t>
            </a:r>
          </a:p>
        </p:txBody>
      </p:sp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DA79C10B-876E-4B7B-B293-70D61CFF5396}"/>
              </a:ext>
            </a:extLst>
          </p:cNvPr>
          <p:cNvGraphicFramePr>
            <a:graphicFrameLocks noGrp="1"/>
          </p:cNvGraphicFramePr>
          <p:nvPr/>
        </p:nvGraphicFramePr>
        <p:xfrm>
          <a:off x="1962150" y="2243138"/>
          <a:ext cx="4684713" cy="738193"/>
        </p:xfrm>
        <a:graphic>
          <a:graphicData uri="http://schemas.openxmlformats.org/drawingml/2006/table">
            <a:tbl>
              <a:tblPr>
                <a:tableStyleId>{1FECB4D8-DB02-4DC6-A0A2-4F2EBAE1DC90}</a:tableStyleId>
              </a:tblPr>
              <a:tblGrid>
                <a:gridCol w="909425">
                  <a:extLst>
                    <a:ext uri="{9D8B030D-6E8A-4147-A177-3AD203B41FA5}">
                      <a16:colId xmlns:a16="http://schemas.microsoft.com/office/drawing/2014/main" val="3313979635"/>
                    </a:ext>
                  </a:extLst>
                </a:gridCol>
                <a:gridCol w="1453217">
                  <a:extLst>
                    <a:ext uri="{9D8B030D-6E8A-4147-A177-3AD203B41FA5}">
                      <a16:colId xmlns:a16="http://schemas.microsoft.com/office/drawing/2014/main" val="2124005091"/>
                    </a:ext>
                  </a:extLst>
                </a:gridCol>
                <a:gridCol w="994655">
                  <a:extLst>
                    <a:ext uri="{9D8B030D-6E8A-4147-A177-3AD203B41FA5}">
                      <a16:colId xmlns:a16="http://schemas.microsoft.com/office/drawing/2014/main" val="158358989"/>
                    </a:ext>
                  </a:extLst>
                </a:gridCol>
                <a:gridCol w="1327416">
                  <a:extLst>
                    <a:ext uri="{9D8B030D-6E8A-4147-A177-3AD203B41FA5}">
                      <a16:colId xmlns:a16="http://schemas.microsoft.com/office/drawing/2014/main" val="2208399463"/>
                    </a:ext>
                  </a:extLst>
                </a:gridCol>
              </a:tblGrid>
              <a:tr h="28382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관련공고명</a:t>
                      </a:r>
                      <a:endParaRPr lang="ko-KR" altLang="en-US" sz="10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6" marR="9526" marT="950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이러닝 콘텐츠 내용전문가모집</a:t>
                      </a:r>
                      <a:endParaRPr lang="ko-KR" altLang="en-US" sz="90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6" marR="9526" marT="95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작성일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6" marR="9526" marT="950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2022-02-02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6" marR="9526" marT="9505" marB="0" anchor="ctr"/>
                </a:tc>
                <a:extLst>
                  <a:ext uri="{0D108BD9-81ED-4DB2-BD59-A6C34878D82A}">
                    <a16:rowId xmlns:a16="http://schemas.microsoft.com/office/drawing/2014/main" val="268078432"/>
                  </a:ext>
                </a:extLst>
              </a:tr>
              <a:tr h="22718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조회수</a:t>
                      </a:r>
                      <a:endParaRPr lang="ko-KR" altLang="en-US" sz="10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6" marR="9526" marT="950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10</a:t>
                      </a:r>
                      <a:endParaRPr lang="ko-KR" altLang="en-US" sz="10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6" marR="9526" marT="95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작성자</a:t>
                      </a:r>
                      <a:endParaRPr lang="ko-KR" altLang="en-US" sz="10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6" marR="9526" marT="950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홍길동</a:t>
                      </a:r>
                      <a:endParaRPr lang="ko-KR" altLang="en-US" sz="10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6" marR="9526" marT="9505" marB="0" anchor="ctr"/>
                </a:tc>
                <a:extLst>
                  <a:ext uri="{0D108BD9-81ED-4DB2-BD59-A6C34878D82A}">
                    <a16:rowId xmlns:a16="http://schemas.microsoft.com/office/drawing/2014/main" val="3572624196"/>
                  </a:ext>
                </a:extLst>
              </a:tr>
              <a:tr h="22718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연락처</a:t>
                      </a:r>
                      <a:endParaRPr lang="ko-KR" altLang="en-US" sz="10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6" marR="9526" marT="9505" marB="0" anchor="ctr">
                    <a:solidFill>
                      <a:schemeClr val="bg2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010-0230-1234</a:t>
                      </a:r>
                      <a:endParaRPr lang="ko-KR" altLang="en-US" sz="10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6" marR="9526" marT="950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1" marB="0" anchor="ctr"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1" marB="0" anchor="ctr"/>
                </a:tc>
                <a:extLst>
                  <a:ext uri="{0D108BD9-81ED-4DB2-BD59-A6C34878D82A}">
                    <a16:rowId xmlns:a16="http://schemas.microsoft.com/office/drawing/2014/main" val="2623288027"/>
                  </a:ext>
                </a:extLst>
              </a:tr>
            </a:tbl>
          </a:graphicData>
        </a:graphic>
      </p:graphicFrame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E4DAF7D1-82CA-4BDB-928B-3708CFF72115}"/>
              </a:ext>
            </a:extLst>
          </p:cNvPr>
          <p:cNvSpPr/>
          <p:nvPr/>
        </p:nvSpPr>
        <p:spPr>
          <a:xfrm>
            <a:off x="1939925" y="2992438"/>
            <a:ext cx="4665663" cy="1452562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ko-KR" altLang="en-US" dirty="0">
                <a:solidFill>
                  <a:schemeClr val="tx1"/>
                </a:solidFill>
              </a:rPr>
              <a:t>신청서 제출 후 신청서에 작성한 내용이 잘못된 것을 발견하였습니다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  <a:p>
            <a:pPr>
              <a:defRPr/>
            </a:pPr>
            <a:r>
              <a:rPr lang="ko-KR" altLang="en-US" dirty="0">
                <a:solidFill>
                  <a:schemeClr val="tx1"/>
                </a:solidFill>
              </a:rPr>
              <a:t>수정을 하고싶은데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수정할 수 있는 버튼이 없습니다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  <a:p>
            <a:pPr>
              <a:defRPr/>
            </a:pPr>
            <a:r>
              <a:rPr lang="ko-KR" altLang="en-US" dirty="0">
                <a:solidFill>
                  <a:schemeClr val="tx1"/>
                </a:solidFill>
              </a:rPr>
              <a:t>어떻게 수정할 수 있는 방법이 없을까요</a:t>
            </a:r>
            <a:r>
              <a:rPr lang="en-US" altLang="ko-KR" dirty="0">
                <a:solidFill>
                  <a:schemeClr val="tx1"/>
                </a:solidFill>
              </a:rPr>
              <a:t>?</a:t>
            </a:r>
          </a:p>
          <a:p>
            <a:pPr>
              <a:defRPr/>
            </a:pPr>
            <a:endParaRPr lang="en-US" altLang="ko-KR" dirty="0">
              <a:solidFill>
                <a:schemeClr val="tx1"/>
              </a:solidFill>
            </a:endParaRPr>
          </a:p>
          <a:p>
            <a:pPr>
              <a:defRPr/>
            </a:pPr>
            <a:r>
              <a:rPr lang="ko-KR" altLang="en-US" dirty="0" err="1">
                <a:solidFill>
                  <a:schemeClr val="tx1"/>
                </a:solidFill>
              </a:rPr>
              <a:t>도움부탁드립니다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  <a:p>
            <a:pPr>
              <a:defRPr/>
            </a:pP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34904" name="그룹 121">
            <a:extLst>
              <a:ext uri="{FF2B5EF4-FFF2-40B4-BE49-F238E27FC236}">
                <a16:creationId xmlns:a16="http://schemas.microsoft.com/office/drawing/2014/main" id="{79B05F77-1904-47EE-AA13-3A4B06961DDB}"/>
              </a:ext>
            </a:extLst>
          </p:cNvPr>
          <p:cNvGrpSpPr>
            <a:grpSpLocks/>
          </p:cNvGrpSpPr>
          <p:nvPr/>
        </p:nvGrpSpPr>
        <p:grpSpPr bwMode="auto">
          <a:xfrm>
            <a:off x="1897063" y="1674813"/>
            <a:ext cx="200025" cy="246062"/>
            <a:chOff x="2012774" y="1438295"/>
            <a:chExt cx="200368" cy="245280"/>
          </a:xfrm>
        </p:grpSpPr>
        <p:sp>
          <p:nvSpPr>
            <p:cNvPr id="37" name="Google Shape;2970;p125">
              <a:extLst>
                <a:ext uri="{FF2B5EF4-FFF2-40B4-BE49-F238E27FC236}">
                  <a16:creationId xmlns:a16="http://schemas.microsoft.com/office/drawing/2014/main" id="{FA8ECB4A-C815-49A5-AA95-82FE7B3F0924}"/>
                </a:ext>
              </a:extLst>
            </p:cNvPr>
            <p:cNvSpPr/>
            <p:nvPr/>
          </p:nvSpPr>
          <p:spPr>
            <a:xfrm>
              <a:off x="2012774" y="1463614"/>
              <a:ext cx="200368" cy="19938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lIns="91425" tIns="45700" rIns="91425" bIns="45700"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  <a:defRPr/>
              </a:pPr>
              <a:endParaRPr kumimoji="0" sz="800" dirty="0">
                <a:solidFill>
                  <a:prstClr val="white"/>
                </a:solidFill>
                <a:latin typeface="맑은 고딕" panose="020F0502020204030204"/>
                <a:ea typeface="+mn-ea"/>
                <a:cs typeface="Arial"/>
                <a:sym typeface="Arial"/>
              </a:endParaRPr>
            </a:p>
          </p:txBody>
        </p:sp>
        <p:sp>
          <p:nvSpPr>
            <p:cNvPr id="34931" name="Google Shape;423;p35">
              <a:extLst>
                <a:ext uri="{FF2B5EF4-FFF2-40B4-BE49-F238E27FC236}">
                  <a16:creationId xmlns:a16="http://schemas.microsoft.com/office/drawing/2014/main" id="{665B7866-42CD-468A-BD40-14D242316D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745" y="1438295"/>
              <a:ext cx="189237" cy="245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14:hiddenLine>
              </a:ext>
            </a:extLst>
          </p:spPr>
          <p:txBody>
            <a:bodyPr lIns="0" tIns="45700" rIns="0" bIns="45700" anchor="ctr"/>
            <a:lstStyle>
              <a:lvl1pPr latinLnBrk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kumimoji="0" lang="en-US" altLang="ko-KR" sz="800">
                  <a:solidFill>
                    <a:srgbClr val="FFFFFF"/>
                  </a:solidFill>
                  <a:cs typeface="Arial" panose="020B0604020202020204" pitchFamily="34" charset="0"/>
                  <a:sym typeface="Arial" panose="020B0604020202020204" pitchFamily="34" charset="0"/>
                </a:rPr>
                <a:t>1</a:t>
              </a:r>
              <a:endParaRPr kumimoji="0" lang="ko-KR" altLang="ko-KR" sz="800">
                <a:solidFill>
                  <a:srgbClr val="FFFFFF"/>
                </a:solidFill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34905" name="그룹 121">
            <a:extLst>
              <a:ext uri="{FF2B5EF4-FFF2-40B4-BE49-F238E27FC236}">
                <a16:creationId xmlns:a16="http://schemas.microsoft.com/office/drawing/2014/main" id="{AE4A773C-59F2-44F1-8BD4-21E9B412DB33}"/>
              </a:ext>
            </a:extLst>
          </p:cNvPr>
          <p:cNvGrpSpPr>
            <a:grpSpLocks/>
          </p:cNvGrpSpPr>
          <p:nvPr/>
        </p:nvGrpSpPr>
        <p:grpSpPr bwMode="auto">
          <a:xfrm>
            <a:off x="1885950" y="2101850"/>
            <a:ext cx="200025" cy="246063"/>
            <a:chOff x="2012774" y="1438295"/>
            <a:chExt cx="200368" cy="245280"/>
          </a:xfrm>
        </p:grpSpPr>
        <p:sp>
          <p:nvSpPr>
            <p:cNvPr id="40" name="Google Shape;2970;p125">
              <a:extLst>
                <a:ext uri="{FF2B5EF4-FFF2-40B4-BE49-F238E27FC236}">
                  <a16:creationId xmlns:a16="http://schemas.microsoft.com/office/drawing/2014/main" id="{9BAB2264-58AF-465C-9CFD-98885F22079D}"/>
                </a:ext>
              </a:extLst>
            </p:cNvPr>
            <p:cNvSpPr/>
            <p:nvPr/>
          </p:nvSpPr>
          <p:spPr>
            <a:xfrm>
              <a:off x="2012774" y="1463614"/>
              <a:ext cx="200368" cy="19938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lIns="91425" tIns="45700" rIns="91425" bIns="45700"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  <a:defRPr/>
              </a:pPr>
              <a:endParaRPr kumimoji="0" sz="800" dirty="0">
                <a:solidFill>
                  <a:prstClr val="white"/>
                </a:solidFill>
                <a:latin typeface="맑은 고딕" panose="020F0502020204030204"/>
                <a:ea typeface="+mn-ea"/>
                <a:cs typeface="Arial"/>
                <a:sym typeface="Arial"/>
              </a:endParaRPr>
            </a:p>
          </p:txBody>
        </p:sp>
        <p:sp>
          <p:nvSpPr>
            <p:cNvPr id="34929" name="Google Shape;423;p35">
              <a:extLst>
                <a:ext uri="{FF2B5EF4-FFF2-40B4-BE49-F238E27FC236}">
                  <a16:creationId xmlns:a16="http://schemas.microsoft.com/office/drawing/2014/main" id="{2EEE6244-445E-417B-B579-9A63D84111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745" y="1438295"/>
              <a:ext cx="189237" cy="245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14:hiddenLine>
              </a:ext>
            </a:extLst>
          </p:spPr>
          <p:txBody>
            <a:bodyPr lIns="0" tIns="45700" rIns="0" bIns="45700" anchor="ctr"/>
            <a:lstStyle>
              <a:lvl1pPr latinLnBrk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kumimoji="0" lang="en-US" altLang="ko-KR" sz="800">
                  <a:solidFill>
                    <a:srgbClr val="FFFFFF"/>
                  </a:solidFill>
                  <a:cs typeface="Arial" panose="020B0604020202020204" pitchFamily="34" charset="0"/>
                  <a:sym typeface="Arial" panose="020B0604020202020204" pitchFamily="34" charset="0"/>
                </a:rPr>
                <a:t>2</a:t>
              </a:r>
              <a:endParaRPr kumimoji="0" lang="ko-KR" altLang="ko-KR" sz="800">
                <a:solidFill>
                  <a:srgbClr val="FFFFFF"/>
                </a:solidFill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34906" name="그룹 121">
            <a:extLst>
              <a:ext uri="{FF2B5EF4-FFF2-40B4-BE49-F238E27FC236}">
                <a16:creationId xmlns:a16="http://schemas.microsoft.com/office/drawing/2014/main" id="{2F86B76F-BF91-469C-8FAE-3F7F1F317E44}"/>
              </a:ext>
            </a:extLst>
          </p:cNvPr>
          <p:cNvGrpSpPr>
            <a:grpSpLocks/>
          </p:cNvGrpSpPr>
          <p:nvPr/>
        </p:nvGrpSpPr>
        <p:grpSpPr bwMode="auto">
          <a:xfrm>
            <a:off x="1885950" y="2940050"/>
            <a:ext cx="200025" cy="246063"/>
            <a:chOff x="2012774" y="1438295"/>
            <a:chExt cx="200368" cy="245280"/>
          </a:xfrm>
        </p:grpSpPr>
        <p:sp>
          <p:nvSpPr>
            <p:cNvPr id="43" name="Google Shape;2970;p125">
              <a:extLst>
                <a:ext uri="{FF2B5EF4-FFF2-40B4-BE49-F238E27FC236}">
                  <a16:creationId xmlns:a16="http://schemas.microsoft.com/office/drawing/2014/main" id="{C5EB6FB6-86E9-4218-9B24-180149BE7878}"/>
                </a:ext>
              </a:extLst>
            </p:cNvPr>
            <p:cNvSpPr/>
            <p:nvPr/>
          </p:nvSpPr>
          <p:spPr>
            <a:xfrm>
              <a:off x="2012774" y="1463614"/>
              <a:ext cx="200368" cy="19938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lIns="91425" tIns="45700" rIns="91425" bIns="45700"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  <a:defRPr/>
              </a:pPr>
              <a:endParaRPr kumimoji="0" sz="800" dirty="0">
                <a:solidFill>
                  <a:prstClr val="white"/>
                </a:solidFill>
                <a:latin typeface="맑은 고딕" panose="020F0502020204030204"/>
                <a:ea typeface="+mn-ea"/>
                <a:cs typeface="Arial"/>
                <a:sym typeface="Arial"/>
              </a:endParaRPr>
            </a:p>
          </p:txBody>
        </p:sp>
        <p:sp>
          <p:nvSpPr>
            <p:cNvPr id="34927" name="Google Shape;423;p35">
              <a:extLst>
                <a:ext uri="{FF2B5EF4-FFF2-40B4-BE49-F238E27FC236}">
                  <a16:creationId xmlns:a16="http://schemas.microsoft.com/office/drawing/2014/main" id="{F39C2DB8-D21F-41F6-AF98-253D2521DA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745" y="1438295"/>
              <a:ext cx="189237" cy="245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14:hiddenLine>
              </a:ext>
            </a:extLst>
          </p:spPr>
          <p:txBody>
            <a:bodyPr lIns="0" tIns="45700" rIns="0" bIns="45700" anchor="ctr"/>
            <a:lstStyle>
              <a:lvl1pPr latinLnBrk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kumimoji="0" lang="en-US" altLang="ko-KR" sz="800">
                  <a:solidFill>
                    <a:srgbClr val="FFFFFF"/>
                  </a:solidFill>
                  <a:cs typeface="Arial" panose="020B0604020202020204" pitchFamily="34" charset="0"/>
                  <a:sym typeface="Arial" panose="020B0604020202020204" pitchFamily="34" charset="0"/>
                </a:rPr>
                <a:t>3</a:t>
              </a:r>
              <a:endParaRPr kumimoji="0" lang="ko-KR" altLang="ko-KR" sz="800">
                <a:solidFill>
                  <a:srgbClr val="FFFFFF"/>
                </a:solidFill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34907" name="그룹 121">
            <a:extLst>
              <a:ext uri="{FF2B5EF4-FFF2-40B4-BE49-F238E27FC236}">
                <a16:creationId xmlns:a16="http://schemas.microsoft.com/office/drawing/2014/main" id="{4006EBD3-B090-4ABF-8EC7-53C06597B227}"/>
              </a:ext>
            </a:extLst>
          </p:cNvPr>
          <p:cNvGrpSpPr>
            <a:grpSpLocks/>
          </p:cNvGrpSpPr>
          <p:nvPr/>
        </p:nvGrpSpPr>
        <p:grpSpPr bwMode="auto">
          <a:xfrm>
            <a:off x="3448050" y="6084888"/>
            <a:ext cx="200025" cy="236537"/>
            <a:chOff x="2012774" y="1438295"/>
            <a:chExt cx="200368" cy="245280"/>
          </a:xfrm>
        </p:grpSpPr>
        <p:sp>
          <p:nvSpPr>
            <p:cNvPr id="50" name="Google Shape;2970;p125">
              <a:extLst>
                <a:ext uri="{FF2B5EF4-FFF2-40B4-BE49-F238E27FC236}">
                  <a16:creationId xmlns:a16="http://schemas.microsoft.com/office/drawing/2014/main" id="{6C28C829-AEC4-4DA8-B092-4D633696E1C7}"/>
                </a:ext>
              </a:extLst>
            </p:cNvPr>
            <p:cNvSpPr/>
            <p:nvPr/>
          </p:nvSpPr>
          <p:spPr>
            <a:xfrm>
              <a:off x="2012774" y="1462987"/>
              <a:ext cx="200368" cy="20083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lIns="91425" tIns="45700" rIns="91425" bIns="45700"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  <a:defRPr/>
              </a:pPr>
              <a:endParaRPr kumimoji="0" sz="800" dirty="0">
                <a:solidFill>
                  <a:prstClr val="white"/>
                </a:solidFill>
                <a:latin typeface="맑은 고딕" panose="020F0502020204030204"/>
                <a:ea typeface="+mn-ea"/>
                <a:cs typeface="Arial"/>
                <a:sym typeface="Arial"/>
              </a:endParaRPr>
            </a:p>
          </p:txBody>
        </p:sp>
        <p:sp>
          <p:nvSpPr>
            <p:cNvPr id="34925" name="Google Shape;423;p35">
              <a:extLst>
                <a:ext uri="{FF2B5EF4-FFF2-40B4-BE49-F238E27FC236}">
                  <a16:creationId xmlns:a16="http://schemas.microsoft.com/office/drawing/2014/main" id="{6FA6C390-4397-4877-AE51-A3E2D5DAC1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745" y="1438295"/>
              <a:ext cx="189237" cy="245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14:hiddenLine>
              </a:ext>
            </a:extLst>
          </p:spPr>
          <p:txBody>
            <a:bodyPr lIns="0" tIns="45700" rIns="0" bIns="45700" anchor="ctr"/>
            <a:lstStyle>
              <a:lvl1pPr latinLnBrk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kumimoji="0" lang="en-US" altLang="ko-KR" sz="800">
                  <a:solidFill>
                    <a:srgbClr val="FFFFFF"/>
                  </a:solidFill>
                  <a:cs typeface="Arial" panose="020B0604020202020204" pitchFamily="34" charset="0"/>
                  <a:sym typeface="Arial" panose="020B0604020202020204" pitchFamily="34" charset="0"/>
                </a:rPr>
                <a:t>5</a:t>
              </a:r>
              <a:endParaRPr kumimoji="0" lang="ko-KR" altLang="ko-KR" sz="800">
                <a:solidFill>
                  <a:srgbClr val="FFFFFF"/>
                </a:solidFill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34908" name="그룹 121">
            <a:extLst>
              <a:ext uri="{FF2B5EF4-FFF2-40B4-BE49-F238E27FC236}">
                <a16:creationId xmlns:a16="http://schemas.microsoft.com/office/drawing/2014/main" id="{A8AC4343-5C2E-497D-9102-C85FACAD272F}"/>
              </a:ext>
            </a:extLst>
          </p:cNvPr>
          <p:cNvGrpSpPr>
            <a:grpSpLocks/>
          </p:cNvGrpSpPr>
          <p:nvPr/>
        </p:nvGrpSpPr>
        <p:grpSpPr bwMode="auto">
          <a:xfrm>
            <a:off x="4287838" y="6091238"/>
            <a:ext cx="200025" cy="236537"/>
            <a:chOff x="2012774" y="1438295"/>
            <a:chExt cx="200368" cy="245280"/>
          </a:xfrm>
        </p:grpSpPr>
        <p:sp>
          <p:nvSpPr>
            <p:cNvPr id="53" name="Google Shape;2970;p125">
              <a:extLst>
                <a:ext uri="{FF2B5EF4-FFF2-40B4-BE49-F238E27FC236}">
                  <a16:creationId xmlns:a16="http://schemas.microsoft.com/office/drawing/2014/main" id="{B35E8C2F-5DDD-4693-BF00-550DDEAEAB81}"/>
                </a:ext>
              </a:extLst>
            </p:cNvPr>
            <p:cNvSpPr/>
            <p:nvPr/>
          </p:nvSpPr>
          <p:spPr>
            <a:xfrm>
              <a:off x="2012774" y="1462987"/>
              <a:ext cx="200368" cy="20083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lIns="91425" tIns="45700" rIns="91425" bIns="45700"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  <a:defRPr/>
              </a:pPr>
              <a:endParaRPr kumimoji="0" sz="800" dirty="0">
                <a:solidFill>
                  <a:prstClr val="white"/>
                </a:solidFill>
                <a:latin typeface="맑은 고딕" panose="020F0502020204030204"/>
                <a:ea typeface="+mn-ea"/>
                <a:cs typeface="Arial"/>
                <a:sym typeface="Arial"/>
              </a:endParaRPr>
            </a:p>
          </p:txBody>
        </p:sp>
        <p:sp>
          <p:nvSpPr>
            <p:cNvPr id="34923" name="Google Shape;423;p35">
              <a:extLst>
                <a:ext uri="{FF2B5EF4-FFF2-40B4-BE49-F238E27FC236}">
                  <a16:creationId xmlns:a16="http://schemas.microsoft.com/office/drawing/2014/main" id="{FB1CC1EB-CFAB-4710-851A-7DF9B3606F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745" y="1438295"/>
              <a:ext cx="189237" cy="245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14:hiddenLine>
              </a:ext>
            </a:extLst>
          </p:spPr>
          <p:txBody>
            <a:bodyPr lIns="0" tIns="45700" rIns="0" bIns="45700" anchor="ctr"/>
            <a:lstStyle>
              <a:lvl1pPr latinLnBrk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kumimoji="0" lang="en-US" altLang="ko-KR" sz="800">
                  <a:solidFill>
                    <a:srgbClr val="FFFFFF"/>
                  </a:solidFill>
                  <a:cs typeface="Arial" panose="020B0604020202020204" pitchFamily="34" charset="0"/>
                  <a:sym typeface="Arial" panose="020B0604020202020204" pitchFamily="34" charset="0"/>
                </a:rPr>
                <a:t>6</a:t>
              </a:r>
              <a:endParaRPr kumimoji="0" lang="ko-KR" altLang="ko-KR" sz="800">
                <a:solidFill>
                  <a:srgbClr val="FFFFFF"/>
                </a:solidFill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34909" name="그룹 5">
            <a:extLst>
              <a:ext uri="{FF2B5EF4-FFF2-40B4-BE49-F238E27FC236}">
                <a16:creationId xmlns:a16="http://schemas.microsoft.com/office/drawing/2014/main" id="{E9DFFA3A-3D4D-4641-89E8-8DA2AEB79B5C}"/>
              </a:ext>
            </a:extLst>
          </p:cNvPr>
          <p:cNvGrpSpPr>
            <a:grpSpLocks/>
          </p:cNvGrpSpPr>
          <p:nvPr/>
        </p:nvGrpSpPr>
        <p:grpSpPr bwMode="auto">
          <a:xfrm>
            <a:off x="3105150" y="974725"/>
            <a:ext cx="1866900" cy="244475"/>
            <a:chOff x="3320994" y="1266362"/>
            <a:chExt cx="1866480" cy="244441"/>
          </a:xfrm>
        </p:grpSpPr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9E77CFF6-2C5D-45CB-9BF3-AC4CAD4387A5}"/>
                </a:ext>
              </a:extLst>
            </p:cNvPr>
            <p:cNvSpPr/>
            <p:nvPr/>
          </p:nvSpPr>
          <p:spPr>
            <a:xfrm>
              <a:off x="3320994" y="1266362"/>
              <a:ext cx="839599" cy="244441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normAutofit/>
            </a:bodyPr>
            <a:lstStyle/>
            <a:p>
              <a:pPr algn="ctr">
                <a:defRPr/>
              </a:pPr>
              <a:r>
                <a:rPr lang="ko-KR" altLang="en-US" sz="750" dirty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Segoe UI" panose="020B0502040204020203" pitchFamily="34" charset="0"/>
                </a:rPr>
                <a:t>커뮤니티</a:t>
              </a: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C4A08A20-60C8-4B26-8B5E-E96AE1E795C4}"/>
                </a:ext>
              </a:extLst>
            </p:cNvPr>
            <p:cNvSpPr/>
            <p:nvPr/>
          </p:nvSpPr>
          <p:spPr>
            <a:xfrm>
              <a:off x="4347876" y="1266362"/>
              <a:ext cx="839598" cy="244441"/>
            </a:xfrm>
            <a:prstGeom prst="rect">
              <a:avLst/>
            </a:prstGeom>
            <a:solidFill>
              <a:schemeClr val="bg2"/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normAutofit/>
            </a:bodyPr>
            <a:lstStyle/>
            <a:p>
              <a:pPr algn="ctr">
                <a:defRPr/>
              </a:pPr>
              <a:r>
                <a:rPr lang="ko-KR" altLang="en-US" sz="750" dirty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Segoe UI" panose="020B0502040204020203" pitchFamily="34" charset="0"/>
                </a:rPr>
                <a:t>전문가 모집</a:t>
              </a:r>
            </a:p>
          </p:txBody>
        </p:sp>
      </p:grp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2F820CF5-7FB5-4956-A3D8-F0D7818BD00A}"/>
              </a:ext>
            </a:extLst>
          </p:cNvPr>
          <p:cNvSpPr/>
          <p:nvPr/>
        </p:nvSpPr>
        <p:spPr>
          <a:xfrm>
            <a:off x="6477000" y="974725"/>
            <a:ext cx="839788" cy="24447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rmAutofit/>
          </a:bodyPr>
          <a:lstStyle/>
          <a:p>
            <a:pPr algn="ctr">
              <a:defRPr/>
            </a:pPr>
            <a:r>
              <a:rPr lang="ko-KR" altLang="en-US" sz="75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로그아웃</a:t>
            </a: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705EAC5B-66D9-4468-9127-BDD40AF996FD}"/>
              </a:ext>
            </a:extLst>
          </p:cNvPr>
          <p:cNvSpPr/>
          <p:nvPr/>
        </p:nvSpPr>
        <p:spPr>
          <a:xfrm>
            <a:off x="7464425" y="974725"/>
            <a:ext cx="839788" cy="24447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rmAutofit/>
          </a:bodyPr>
          <a:lstStyle/>
          <a:p>
            <a:pPr algn="ctr">
              <a:defRPr/>
            </a:pPr>
            <a:r>
              <a:rPr lang="ko-KR" altLang="en-US" sz="75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마이페이지</a:t>
            </a:r>
          </a:p>
        </p:txBody>
      </p:sp>
      <p:sp>
        <p:nvSpPr>
          <p:cNvPr id="34912" name="직사각형 3">
            <a:extLst>
              <a:ext uri="{FF2B5EF4-FFF2-40B4-BE49-F238E27FC236}">
                <a16:creationId xmlns:a16="http://schemas.microsoft.com/office/drawing/2014/main" id="{B6FA9492-A7DC-4623-8870-6D8567AC70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98650" y="4564063"/>
            <a:ext cx="46386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ko-KR" altLang="en-US" sz="1400">
                <a:solidFill>
                  <a:srgbClr val="222222"/>
                </a:solidFill>
              </a:rPr>
              <a:t>└ </a:t>
            </a:r>
            <a:r>
              <a:rPr lang="en-US" altLang="ko-KR" sz="1400">
                <a:solidFill>
                  <a:srgbClr val="222222"/>
                </a:solidFill>
              </a:rPr>
              <a:t>[</a:t>
            </a:r>
            <a:r>
              <a:rPr lang="ko-KR" altLang="en-US" sz="1400">
                <a:solidFill>
                  <a:srgbClr val="222222"/>
                </a:solidFill>
              </a:rPr>
              <a:t>답변</a:t>
            </a:r>
            <a:r>
              <a:rPr lang="en-US" altLang="ko-KR" sz="1400">
                <a:solidFill>
                  <a:srgbClr val="222222"/>
                </a:solidFill>
              </a:rPr>
              <a:t>] </a:t>
            </a:r>
            <a:r>
              <a:rPr lang="ko-KR" altLang="en-US" sz="1400">
                <a:solidFill>
                  <a:srgbClr val="222222"/>
                </a:solidFill>
              </a:rPr>
              <a:t>신청서를 제출했는데</a:t>
            </a:r>
            <a:r>
              <a:rPr lang="en-US" altLang="ko-KR" sz="1400">
                <a:solidFill>
                  <a:srgbClr val="222222"/>
                </a:solidFill>
              </a:rPr>
              <a:t>, </a:t>
            </a:r>
            <a:r>
              <a:rPr lang="ko-KR" altLang="en-US" sz="1400">
                <a:solidFill>
                  <a:srgbClr val="222222"/>
                </a:solidFill>
              </a:rPr>
              <a:t>수정하고 싶습니다</a:t>
            </a:r>
          </a:p>
        </p:txBody>
      </p:sp>
      <p:sp>
        <p:nvSpPr>
          <p:cNvPr id="34913" name="직사각형 4">
            <a:extLst>
              <a:ext uri="{FF2B5EF4-FFF2-40B4-BE49-F238E27FC236}">
                <a16:creationId xmlns:a16="http://schemas.microsoft.com/office/drawing/2014/main" id="{43EF5201-3F12-4266-AC68-968EAA53F9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19288" y="4900613"/>
            <a:ext cx="3395662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ko-KR" altLang="en-US" sz="1000" b="1">
                <a:solidFill>
                  <a:srgbClr val="212529"/>
                </a:solidFill>
              </a:rPr>
              <a:t>답변자</a:t>
            </a:r>
            <a:r>
              <a:rPr lang="ko-KR" altLang="en-US" sz="1000">
                <a:solidFill>
                  <a:srgbClr val="212529"/>
                </a:solidFill>
              </a:rPr>
              <a:t> 관리자</a:t>
            </a:r>
            <a:r>
              <a:rPr lang="en-US" altLang="ko-KR" sz="1000">
                <a:solidFill>
                  <a:srgbClr val="212529"/>
                </a:solidFill>
              </a:rPr>
              <a:t>2 </a:t>
            </a:r>
            <a:r>
              <a:rPr lang="ko-KR" altLang="en-US" sz="1000" b="1">
                <a:solidFill>
                  <a:srgbClr val="212529"/>
                </a:solidFill>
              </a:rPr>
              <a:t>답변일</a:t>
            </a:r>
            <a:r>
              <a:rPr lang="ko-KR" altLang="en-US" sz="1000">
                <a:solidFill>
                  <a:srgbClr val="212529"/>
                </a:solidFill>
              </a:rPr>
              <a:t> </a:t>
            </a:r>
            <a:r>
              <a:rPr lang="en-US" altLang="ko-KR" sz="1000">
                <a:solidFill>
                  <a:srgbClr val="212529"/>
                </a:solidFill>
              </a:rPr>
              <a:t>2022-02-16</a:t>
            </a:r>
            <a:endParaRPr lang="ko-KR" altLang="en-US" sz="1000"/>
          </a:p>
        </p:txBody>
      </p:sp>
      <p:sp>
        <p:nvSpPr>
          <p:cNvPr id="34914" name="직사각형 34">
            <a:extLst>
              <a:ext uri="{FF2B5EF4-FFF2-40B4-BE49-F238E27FC236}">
                <a16:creationId xmlns:a16="http://schemas.microsoft.com/office/drawing/2014/main" id="{9CF155E0-171C-4DD1-91A1-B109A7A06A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66913" y="5273675"/>
            <a:ext cx="17938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ko-KR" altLang="en-US" sz="1000"/>
              <a:t>해당 질문에 대한 답변입니다</a:t>
            </a:r>
            <a:r>
              <a:rPr lang="en-US" altLang="ko-KR" sz="1000"/>
              <a:t>.</a:t>
            </a:r>
            <a:endParaRPr lang="ko-KR" altLang="en-US" sz="1000"/>
          </a:p>
        </p:txBody>
      </p: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B31AE90A-8620-47A0-BEB1-7E3971C54241}"/>
              </a:ext>
            </a:extLst>
          </p:cNvPr>
          <p:cNvCxnSpPr>
            <a:cxnSpLocks/>
          </p:cNvCxnSpPr>
          <p:nvPr/>
        </p:nvCxnSpPr>
        <p:spPr>
          <a:xfrm>
            <a:off x="1966913" y="5146675"/>
            <a:ext cx="448468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사각형: 둥근 모서리 66">
            <a:extLst>
              <a:ext uri="{FF2B5EF4-FFF2-40B4-BE49-F238E27FC236}">
                <a16:creationId xmlns:a16="http://schemas.microsoft.com/office/drawing/2014/main" id="{FA7B7A8E-3F23-4315-9AD2-D8F54B93EED1}"/>
              </a:ext>
            </a:extLst>
          </p:cNvPr>
          <p:cNvSpPr/>
          <p:nvPr/>
        </p:nvSpPr>
        <p:spPr>
          <a:xfrm>
            <a:off x="1749425" y="4498975"/>
            <a:ext cx="4948238" cy="1479550"/>
          </a:xfrm>
          <a:prstGeom prst="roundRect">
            <a:avLst>
              <a:gd name="adj" fmla="val 0"/>
            </a:avLst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34917" name="그룹 121">
            <a:extLst>
              <a:ext uri="{FF2B5EF4-FFF2-40B4-BE49-F238E27FC236}">
                <a16:creationId xmlns:a16="http://schemas.microsoft.com/office/drawing/2014/main" id="{FE665CF1-33F3-43C3-9525-0193805AF8C7}"/>
              </a:ext>
            </a:extLst>
          </p:cNvPr>
          <p:cNvGrpSpPr>
            <a:grpSpLocks/>
          </p:cNvGrpSpPr>
          <p:nvPr/>
        </p:nvGrpSpPr>
        <p:grpSpPr bwMode="auto">
          <a:xfrm>
            <a:off x="1652588" y="4398963"/>
            <a:ext cx="200025" cy="236537"/>
            <a:chOff x="2012774" y="1438295"/>
            <a:chExt cx="200368" cy="245280"/>
          </a:xfrm>
        </p:grpSpPr>
        <p:sp>
          <p:nvSpPr>
            <p:cNvPr id="72" name="Google Shape;2970;p125">
              <a:extLst>
                <a:ext uri="{FF2B5EF4-FFF2-40B4-BE49-F238E27FC236}">
                  <a16:creationId xmlns:a16="http://schemas.microsoft.com/office/drawing/2014/main" id="{AD7F1F23-B4FB-4061-8EBD-B37019D65F73}"/>
                </a:ext>
              </a:extLst>
            </p:cNvPr>
            <p:cNvSpPr/>
            <p:nvPr/>
          </p:nvSpPr>
          <p:spPr>
            <a:xfrm>
              <a:off x="2012774" y="1462987"/>
              <a:ext cx="200368" cy="20083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lIns="91425" tIns="45700" rIns="91425" bIns="45700"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  <a:defRPr/>
              </a:pPr>
              <a:endParaRPr kumimoji="0" sz="800" dirty="0">
                <a:solidFill>
                  <a:prstClr val="white"/>
                </a:solidFill>
                <a:latin typeface="맑은 고딕" panose="020F0502020204030204"/>
                <a:ea typeface="+mn-ea"/>
                <a:cs typeface="Arial"/>
                <a:sym typeface="Arial"/>
              </a:endParaRPr>
            </a:p>
          </p:txBody>
        </p:sp>
        <p:sp>
          <p:nvSpPr>
            <p:cNvPr id="34919" name="Google Shape;423;p35">
              <a:extLst>
                <a:ext uri="{FF2B5EF4-FFF2-40B4-BE49-F238E27FC236}">
                  <a16:creationId xmlns:a16="http://schemas.microsoft.com/office/drawing/2014/main" id="{35ED550C-3B83-48BD-BC94-709E9159DA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745" y="1438295"/>
              <a:ext cx="189237" cy="245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14:hiddenLine>
              </a:ext>
            </a:extLst>
          </p:spPr>
          <p:txBody>
            <a:bodyPr lIns="0" tIns="45700" rIns="0" bIns="45700" anchor="ctr"/>
            <a:lstStyle>
              <a:lvl1pPr latinLnBrk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kumimoji="0" lang="en-US" altLang="ko-KR" sz="800">
                  <a:solidFill>
                    <a:srgbClr val="FFFFFF"/>
                  </a:solidFill>
                  <a:cs typeface="Arial" panose="020B0604020202020204" pitchFamily="34" charset="0"/>
                  <a:sym typeface="Arial" panose="020B0604020202020204" pitchFamily="34" charset="0"/>
                </a:rPr>
                <a:t>4</a:t>
              </a:r>
              <a:endParaRPr kumimoji="0" lang="ko-KR" altLang="ko-KR" sz="800">
                <a:solidFill>
                  <a:srgbClr val="FFFFFF"/>
                </a:solidFill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5788B4EF-D625-40B0-A718-4A0DB39D17B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ko-KR" altLang="en-US" dirty="0"/>
              <a:t>전문가모집 </a:t>
            </a:r>
            <a:r>
              <a:rPr lang="en-US" altLang="ko-KR" dirty="0"/>
              <a:t>&gt; </a:t>
            </a:r>
            <a:r>
              <a:rPr lang="ko-KR" altLang="en-US" dirty="0"/>
              <a:t>목록조회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93CA5B8-B28A-4D63-A747-1F1A83F6C54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121" name="표 120">
            <a:extLst>
              <a:ext uri="{FF2B5EF4-FFF2-40B4-BE49-F238E27FC236}">
                <a16:creationId xmlns:a16="http://schemas.microsoft.com/office/drawing/2014/main" id="{530A1906-5E2B-4156-BDDC-A9E1AAE566B4}"/>
              </a:ext>
            </a:extLst>
          </p:cNvPr>
          <p:cNvGraphicFramePr>
            <a:graphicFrameLocks noGrp="1"/>
          </p:cNvGraphicFramePr>
          <p:nvPr/>
        </p:nvGraphicFramePr>
        <p:xfrm>
          <a:off x="8602663" y="361950"/>
          <a:ext cx="3589337" cy="34433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7677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  <a:gridCol w="3161660">
                  <a:extLst>
                    <a:ext uri="{9D8B030D-6E8A-4147-A177-3AD203B41FA5}">
                      <a16:colId xmlns:a16="http://schemas.microsoft.com/office/drawing/2014/main" val="2572474025"/>
                    </a:ext>
                  </a:extLst>
                </a:gridCol>
              </a:tblGrid>
              <a:tr h="213297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>
                          <a:solidFill>
                            <a:srgbClr val="4E5263"/>
                          </a:solidFill>
                          <a:latin typeface="+mn-ea"/>
                          <a:ea typeface="+mn-ea"/>
                          <a:sym typeface="맑은 고딕"/>
                        </a:rPr>
                        <a:t>Summery.</a:t>
                      </a:r>
                      <a:endParaRPr lang="en" altLang="ko-KR" sz="800" b="1" dirty="0">
                        <a:solidFill>
                          <a:srgbClr val="4E5263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</a:txBody>
                  <a:tcPr marL="91437" marR="91437" marT="45691" marB="45691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" altLang="ko-KR" sz="900" b="1" dirty="0">
                        <a:solidFill>
                          <a:srgbClr val="4E5263"/>
                        </a:solidFill>
                        <a:latin typeface="SF Pro Text" pitchFamily="2" charset="0"/>
                        <a:ea typeface="SF Pro Text" pitchFamily="2" charset="0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3880267"/>
                  </a:ext>
                </a:extLst>
              </a:tr>
              <a:tr h="335213">
                <a:tc gridSpan="2">
                  <a:txBody>
                    <a:bodyPr/>
                    <a:lstStyle/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전문가모집 공고의 목록을 조회합니다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.</a:t>
                      </a: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기본 정렬 기준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: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 최근 등록일 순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</a:txBody>
                  <a:tcPr marL="91437" marR="91437" marT="45691" marB="45691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2083066"/>
                  </a:ext>
                </a:extLst>
              </a:tr>
              <a:tr h="33521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691" marB="45691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0000"/>
                        </a:lnSpc>
                      </a:pPr>
                      <a:r>
                        <a:rPr kumimoji="1" lang="ko-KR" altLang="en-US" sz="8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검색조건 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선택 및 입력 영역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/>
                        <a:t>- </a:t>
                      </a:r>
                      <a:r>
                        <a:rPr lang="ko-KR" altLang="en-US" sz="800" dirty="0"/>
                        <a:t>선택 가능 값 </a:t>
                      </a:r>
                      <a:r>
                        <a:rPr lang="en-US" altLang="ko-KR" sz="800" dirty="0"/>
                        <a:t>: </a:t>
                      </a:r>
                      <a:r>
                        <a:rPr lang="ko-KR" altLang="en-US" sz="800" dirty="0"/>
                        <a:t>제목</a:t>
                      </a:r>
                      <a:r>
                        <a:rPr lang="en-US" altLang="ko-KR" sz="800" dirty="0"/>
                        <a:t>, </a:t>
                      </a:r>
                      <a:r>
                        <a:rPr lang="ko-KR" altLang="en-US" sz="800" dirty="0"/>
                        <a:t>내용</a:t>
                      </a:r>
                      <a:endParaRPr lang="en-US" altLang="ko-KR" sz="800" dirty="0"/>
                    </a:p>
                  </a:txBody>
                  <a:tcPr marL="91437" marR="91437" marT="45691" marB="45691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6699591"/>
                  </a:ext>
                </a:extLst>
              </a:tr>
              <a:tr h="21329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691" marB="45691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0000"/>
                        </a:lnSpc>
                      </a:pP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조회 버튼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691" marB="45691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3663967"/>
                  </a:ext>
                </a:extLst>
              </a:tr>
              <a:tr h="21329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691" marB="45691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0000"/>
                        </a:lnSpc>
                      </a:pP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전문가 모집 공고 목록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691" marB="45691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2147866"/>
                  </a:ext>
                </a:extLst>
              </a:tr>
              <a:tr h="21329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691" marB="45691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페이지네이션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10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개 이상일 때 생성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691" marB="45691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5989926"/>
                  </a:ext>
                </a:extLst>
              </a:tr>
              <a:tr h="21329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691" marB="45691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691" marB="45691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4463033"/>
                  </a:ext>
                </a:extLst>
              </a:tr>
              <a:tr h="21329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691" marB="45691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0000"/>
                        </a:lnSpc>
                      </a:pP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691" marB="45691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4703813"/>
                  </a:ext>
                </a:extLst>
              </a:tr>
              <a:tr h="21329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691" marB="45691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00000"/>
                        </a:lnSpc>
                        <a:buFontTx/>
                        <a:buNone/>
                      </a:pPr>
                      <a:endParaRPr lang="en-US" altLang="ko-KR" sz="800" dirty="0"/>
                    </a:p>
                  </a:txBody>
                  <a:tcPr marL="91437" marR="91437" marT="45691" marB="45691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3765082"/>
                  </a:ext>
                </a:extLst>
              </a:tr>
              <a:tr h="21329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691" marB="45691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0000"/>
                        </a:lnSpc>
                      </a:pP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691" marB="45691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2430075"/>
                  </a:ext>
                </a:extLst>
              </a:tr>
              <a:tr h="21329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691" marB="45691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0000"/>
                        </a:lnSpc>
                      </a:pP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691" marB="45691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1583864"/>
                  </a:ext>
                </a:extLst>
              </a:tr>
              <a:tr h="21329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691" marB="45691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0000"/>
                        </a:lnSpc>
                      </a:pP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691" marB="45691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1087368"/>
                  </a:ext>
                </a:extLst>
              </a:tr>
              <a:tr h="21329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691" marB="45691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0000"/>
                        </a:lnSpc>
                      </a:pPr>
                      <a:endParaRPr lang="en-US" altLang="ko-KR" sz="800" dirty="0"/>
                    </a:p>
                  </a:txBody>
                  <a:tcPr marL="91437" marR="91437" marT="45691" marB="45691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6189854"/>
                  </a:ext>
                </a:extLst>
              </a:tr>
              <a:tr h="21329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691" marB="45691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691" marB="45691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0160353"/>
                  </a:ext>
                </a:extLst>
              </a:tr>
              <a:tr h="21329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691" marB="45691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/>
                    </a:p>
                  </a:txBody>
                  <a:tcPr marL="91437" marR="91437" marT="45691" marB="45691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1304673"/>
                  </a:ext>
                </a:extLst>
              </a:tr>
            </a:tbl>
          </a:graphicData>
        </a:graphic>
      </p:graphicFrame>
      <p:sp>
        <p:nvSpPr>
          <p:cNvPr id="63" name="직사각형 62">
            <a:extLst>
              <a:ext uri="{FF2B5EF4-FFF2-40B4-BE49-F238E27FC236}">
                <a16:creationId xmlns:a16="http://schemas.microsoft.com/office/drawing/2014/main" id="{1AA89B0A-5D45-4157-9FAC-4F5449FBF833}"/>
              </a:ext>
            </a:extLst>
          </p:cNvPr>
          <p:cNvSpPr/>
          <p:nvPr/>
        </p:nvSpPr>
        <p:spPr>
          <a:xfrm>
            <a:off x="533400" y="927100"/>
            <a:ext cx="839788" cy="33972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rmAutofit/>
          </a:bodyPr>
          <a:lstStyle/>
          <a:p>
            <a:pPr algn="ctr">
              <a:defRPr/>
            </a:pPr>
            <a:r>
              <a:rPr lang="en-US" altLang="ko-KR" sz="75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LOGO</a:t>
            </a:r>
            <a:endParaRPr lang="ko-KR" altLang="en-US" sz="75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Segoe UI" panose="020B0502040204020203" pitchFamily="34" charset="0"/>
            </a:endParaRPr>
          </a:p>
        </p:txBody>
      </p:sp>
      <p:sp>
        <p:nvSpPr>
          <p:cNvPr id="36914" name="Google Shape;423;p35">
            <a:extLst>
              <a:ext uri="{FF2B5EF4-FFF2-40B4-BE49-F238E27FC236}">
                <a16:creationId xmlns:a16="http://schemas.microsoft.com/office/drawing/2014/main" id="{37D63269-ECF4-4FDA-879B-986C0FF8B1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2450" y="1685925"/>
            <a:ext cx="7751763" cy="4897438"/>
          </a:xfrm>
          <a:prstGeom prst="rect">
            <a:avLst/>
          </a:prstGeom>
          <a:noFill/>
          <a:ln w="9525">
            <a:solidFill>
              <a:srgbClr val="A5A5A5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45700" rIns="0" bIns="45700" anchor="ctr"/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latinLnBrk="0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ko-KR" altLang="ko-KR" sz="900">
                <a:solidFill>
                  <a:srgbClr val="7F7F7F"/>
                </a:solidFill>
                <a:latin typeface="Arial" panose="020B0604020202020204" pitchFamily="34" charset="0"/>
                <a:ea typeface="바탕체" panose="02030609000101010101" pitchFamily="17" charset="-127"/>
                <a:cs typeface="Arial" panose="020B0604020202020204" pitchFamily="34" charset="0"/>
                <a:sym typeface="Arial" panose="020B0604020202020204" pitchFamily="34" charset="0"/>
              </a:rPr>
              <a:t> </a:t>
            </a:r>
          </a:p>
        </p:txBody>
      </p:sp>
      <p:sp>
        <p:nvSpPr>
          <p:cNvPr id="36915" name="TextBox 3">
            <a:extLst>
              <a:ext uri="{FF2B5EF4-FFF2-40B4-BE49-F238E27FC236}">
                <a16:creationId xmlns:a16="http://schemas.microsoft.com/office/drawing/2014/main" id="{2BE8BAFA-1FD8-443F-80BF-7DF2177061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3888" y="6583363"/>
            <a:ext cx="1924050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ko-KR" sz="1000"/>
              <a:t>Footer</a:t>
            </a:r>
            <a:r>
              <a:rPr lang="ko-KR" altLang="en-US" sz="1000"/>
              <a:t>동일</a:t>
            </a:r>
            <a:r>
              <a:rPr lang="en-US" altLang="ko-KR" sz="1000"/>
              <a:t>(</a:t>
            </a:r>
            <a:r>
              <a:rPr lang="ko-KR" altLang="en-US" sz="1000"/>
              <a:t>생략</a:t>
            </a:r>
            <a:r>
              <a:rPr lang="en-US" altLang="ko-KR" sz="1000"/>
              <a:t>)</a:t>
            </a:r>
            <a:endParaRPr lang="ko-KR" altLang="en-US" sz="1000"/>
          </a:p>
        </p:txBody>
      </p:sp>
      <p:grpSp>
        <p:nvGrpSpPr>
          <p:cNvPr id="36916" name="그룹 5">
            <a:extLst>
              <a:ext uri="{FF2B5EF4-FFF2-40B4-BE49-F238E27FC236}">
                <a16:creationId xmlns:a16="http://schemas.microsoft.com/office/drawing/2014/main" id="{CE0A5115-EC38-480F-9A46-141841979B47}"/>
              </a:ext>
            </a:extLst>
          </p:cNvPr>
          <p:cNvGrpSpPr>
            <a:grpSpLocks/>
          </p:cNvGrpSpPr>
          <p:nvPr/>
        </p:nvGrpSpPr>
        <p:grpSpPr bwMode="auto">
          <a:xfrm>
            <a:off x="3105150" y="974725"/>
            <a:ext cx="1866900" cy="244475"/>
            <a:chOff x="3320994" y="1266362"/>
            <a:chExt cx="1866480" cy="244441"/>
          </a:xfrm>
        </p:grpSpPr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9E77CFF6-2C5D-45CB-9BF3-AC4CAD4387A5}"/>
                </a:ext>
              </a:extLst>
            </p:cNvPr>
            <p:cNvSpPr/>
            <p:nvPr/>
          </p:nvSpPr>
          <p:spPr>
            <a:xfrm>
              <a:off x="3320994" y="1266362"/>
              <a:ext cx="839599" cy="244441"/>
            </a:xfrm>
            <a:prstGeom prst="rect">
              <a:avLst/>
            </a:prstGeom>
            <a:solidFill>
              <a:schemeClr val="bg2"/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normAutofit/>
            </a:bodyPr>
            <a:lstStyle/>
            <a:p>
              <a:pPr algn="ctr">
                <a:defRPr/>
              </a:pPr>
              <a:r>
                <a:rPr lang="ko-KR" altLang="en-US" sz="750" dirty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Segoe UI" panose="020B0502040204020203" pitchFamily="34" charset="0"/>
                </a:rPr>
                <a:t>커뮤니티</a:t>
              </a: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C4A08A20-60C8-4B26-8B5E-E96AE1E795C4}"/>
                </a:ext>
              </a:extLst>
            </p:cNvPr>
            <p:cNvSpPr/>
            <p:nvPr/>
          </p:nvSpPr>
          <p:spPr>
            <a:xfrm>
              <a:off x="4347876" y="1266362"/>
              <a:ext cx="839598" cy="244441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normAutofit/>
            </a:bodyPr>
            <a:lstStyle/>
            <a:p>
              <a:pPr algn="ctr">
                <a:defRPr/>
              </a:pPr>
              <a:r>
                <a:rPr lang="ko-KR" altLang="en-US" sz="750" dirty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Segoe UI" panose="020B0502040204020203" pitchFamily="34" charset="0"/>
                </a:rPr>
                <a:t>전문가 모집</a:t>
              </a:r>
            </a:p>
          </p:txBody>
        </p:sp>
      </p:grp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D1D1CB1B-E179-44CE-A17A-774A1EAB3E41}"/>
              </a:ext>
            </a:extLst>
          </p:cNvPr>
          <p:cNvSpPr/>
          <p:nvPr/>
        </p:nvSpPr>
        <p:spPr>
          <a:xfrm>
            <a:off x="552450" y="1438275"/>
            <a:ext cx="839788" cy="24447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rmAutofit/>
          </a:bodyPr>
          <a:lstStyle/>
          <a:p>
            <a:pPr algn="ctr">
              <a:defRPr/>
            </a:pPr>
            <a:r>
              <a:rPr lang="ko-KR" altLang="en-US" sz="75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내용전문가</a:t>
            </a:r>
          </a:p>
        </p:txBody>
      </p:sp>
      <p:graphicFrame>
        <p:nvGraphicFramePr>
          <p:cNvPr id="46" name="표 45">
            <a:extLst>
              <a:ext uri="{FF2B5EF4-FFF2-40B4-BE49-F238E27FC236}">
                <a16:creationId xmlns:a16="http://schemas.microsoft.com/office/drawing/2014/main" id="{AB6E73A5-251C-4F6E-BE87-AA5738DAC53D}"/>
              </a:ext>
            </a:extLst>
          </p:cNvPr>
          <p:cNvGraphicFramePr>
            <a:graphicFrameLocks noGrp="1"/>
          </p:cNvGraphicFramePr>
          <p:nvPr/>
        </p:nvGraphicFramePr>
        <p:xfrm>
          <a:off x="1122363" y="2620963"/>
          <a:ext cx="6611938" cy="2259009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573742">
                  <a:extLst>
                    <a:ext uri="{9D8B030D-6E8A-4147-A177-3AD203B41FA5}">
                      <a16:colId xmlns:a16="http://schemas.microsoft.com/office/drawing/2014/main" val="952271487"/>
                    </a:ext>
                  </a:extLst>
                </a:gridCol>
                <a:gridCol w="852343">
                  <a:extLst>
                    <a:ext uri="{9D8B030D-6E8A-4147-A177-3AD203B41FA5}">
                      <a16:colId xmlns:a16="http://schemas.microsoft.com/office/drawing/2014/main" val="3386183404"/>
                    </a:ext>
                  </a:extLst>
                </a:gridCol>
                <a:gridCol w="2453566">
                  <a:extLst>
                    <a:ext uri="{9D8B030D-6E8A-4147-A177-3AD203B41FA5}">
                      <a16:colId xmlns:a16="http://schemas.microsoft.com/office/drawing/2014/main" val="568797809"/>
                    </a:ext>
                  </a:extLst>
                </a:gridCol>
                <a:gridCol w="931725">
                  <a:extLst>
                    <a:ext uri="{9D8B030D-6E8A-4147-A177-3AD203B41FA5}">
                      <a16:colId xmlns:a16="http://schemas.microsoft.com/office/drawing/2014/main" val="1034469239"/>
                    </a:ext>
                  </a:extLst>
                </a:gridCol>
                <a:gridCol w="931725">
                  <a:extLst>
                    <a:ext uri="{9D8B030D-6E8A-4147-A177-3AD203B41FA5}">
                      <a16:colId xmlns:a16="http://schemas.microsoft.com/office/drawing/2014/main" val="979234095"/>
                    </a:ext>
                  </a:extLst>
                </a:gridCol>
                <a:gridCol w="868837">
                  <a:extLst>
                    <a:ext uri="{9D8B030D-6E8A-4147-A177-3AD203B41FA5}">
                      <a16:colId xmlns:a16="http://schemas.microsoft.com/office/drawing/2014/main" val="542936896"/>
                    </a:ext>
                  </a:extLst>
                </a:gridCol>
              </a:tblGrid>
              <a:tr h="31166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u="none" strike="noStrike">
                          <a:effectLst/>
                        </a:rPr>
                        <a:t>번호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2" marR="9522" marT="9526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모집분야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2" marR="9522" marT="9526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제목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2" marR="9522" marT="9526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등록일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2" marR="9522" marT="9526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마감일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2" marR="9522" marT="9526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조회수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2" marR="9522" marT="9526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5351539"/>
                  </a:ext>
                </a:extLst>
              </a:tr>
              <a:tr h="19556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3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2" marR="9522" marT="9526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 dirty="0">
                          <a:effectLst/>
                        </a:rPr>
                        <a:t>인공지능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2" marR="9522" marT="95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내용전문가 추가모집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3" marR="9523" marT="95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2022-02-03</a:t>
                      </a:r>
                      <a:r>
                        <a:rPr lang="ko-KR" altLang="en-US" sz="1100" u="none" strike="noStrike" dirty="0">
                          <a:effectLst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2" marR="9522" marT="95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2022-02-03</a:t>
                      </a:r>
                      <a:r>
                        <a:rPr lang="ko-KR" altLang="en-US" sz="1100" u="none" strike="noStrike" dirty="0">
                          <a:effectLst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2" marR="9522" marT="95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129</a:t>
                      </a:r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2" marR="9522" marT="9526" marB="0" anchor="ctr"/>
                </a:tc>
                <a:extLst>
                  <a:ext uri="{0D108BD9-81ED-4DB2-BD59-A6C34878D82A}">
                    <a16:rowId xmlns:a16="http://schemas.microsoft.com/office/drawing/2014/main" val="3114504140"/>
                  </a:ext>
                </a:extLst>
              </a:tr>
              <a:tr h="19556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2</a:t>
                      </a:r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2" marR="9522" marT="9526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 dirty="0">
                          <a:effectLst/>
                        </a:rPr>
                        <a:t>디자인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2" marR="9522" marT="95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내용전문가 신기술 부문 모집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3" marR="9523" marT="95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2022-02-02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2" marR="9522" marT="95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2022-02-02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2" marR="9522" marT="95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236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2" marR="9522" marT="9526" marB="0" anchor="ctr"/>
                </a:tc>
                <a:extLst>
                  <a:ext uri="{0D108BD9-81ED-4DB2-BD59-A6C34878D82A}">
                    <a16:rowId xmlns:a16="http://schemas.microsoft.com/office/drawing/2014/main" val="768002152"/>
                  </a:ext>
                </a:extLst>
              </a:tr>
              <a:tr h="19452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1</a:t>
                      </a:r>
                      <a:r>
                        <a:rPr lang="ko-KR" altLang="en-US" sz="1100" u="none" strike="noStrike" dirty="0">
                          <a:effectLst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2" marR="9522" marT="95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기계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2" marR="9522" marT="95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내용전문가 모집 </a:t>
                      </a:r>
                      <a:r>
                        <a:rPr lang="en-US" altLang="ko-KR" sz="1100" u="none" strike="noStrike" dirty="0">
                          <a:effectLst/>
                        </a:rPr>
                        <a:t>1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3" marR="9523" marT="95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2022-02-01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2" marR="9522" marT="95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2022-02-01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2" marR="9522" marT="95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341</a:t>
                      </a:r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2" marR="9522" marT="9526" marB="0" anchor="ctr"/>
                </a:tc>
                <a:extLst>
                  <a:ext uri="{0D108BD9-81ED-4DB2-BD59-A6C34878D82A}">
                    <a16:rowId xmlns:a16="http://schemas.microsoft.com/office/drawing/2014/main" val="1966918743"/>
                  </a:ext>
                </a:extLst>
              </a:tr>
              <a:tr h="19452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2" marR="9522" marT="95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2" marR="9522" marT="95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2" marR="9522" marT="95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2" marR="9522" marT="95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2" marR="9522" marT="95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2" marR="9522" marT="9526" marB="0" anchor="ctr"/>
                </a:tc>
                <a:extLst>
                  <a:ext uri="{0D108BD9-81ED-4DB2-BD59-A6C34878D82A}">
                    <a16:rowId xmlns:a16="http://schemas.microsoft.com/office/drawing/2014/main" val="2801681100"/>
                  </a:ext>
                </a:extLst>
              </a:tr>
              <a:tr h="19452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2" marR="9522" marT="95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2" marR="9522" marT="9526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2" marR="9522" marT="95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2" marR="9522" marT="95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2" marR="9522" marT="95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2" marR="9522" marT="9526" marB="0" anchor="ctr"/>
                </a:tc>
                <a:extLst>
                  <a:ext uri="{0D108BD9-81ED-4DB2-BD59-A6C34878D82A}">
                    <a16:rowId xmlns:a16="http://schemas.microsoft.com/office/drawing/2014/main" val="2066802183"/>
                  </a:ext>
                </a:extLst>
              </a:tr>
              <a:tr h="19452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2" marR="9522" marT="95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2" marR="9522" marT="9526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2" marR="9522" marT="95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2" marR="9522" marT="95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2" marR="9522" marT="95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2" marR="9522" marT="9526" marB="0" anchor="ctr"/>
                </a:tc>
                <a:extLst>
                  <a:ext uri="{0D108BD9-81ED-4DB2-BD59-A6C34878D82A}">
                    <a16:rowId xmlns:a16="http://schemas.microsoft.com/office/drawing/2014/main" val="3641037304"/>
                  </a:ext>
                </a:extLst>
              </a:tr>
              <a:tr h="19452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2" marR="9522" marT="95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2" marR="9522" marT="9526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2" marR="9522" marT="95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2" marR="9522" marT="95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2" marR="9522" marT="95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2" marR="9522" marT="9526" marB="0" anchor="ctr"/>
                </a:tc>
                <a:extLst>
                  <a:ext uri="{0D108BD9-81ED-4DB2-BD59-A6C34878D82A}">
                    <a16:rowId xmlns:a16="http://schemas.microsoft.com/office/drawing/2014/main" val="744902848"/>
                  </a:ext>
                </a:extLst>
              </a:tr>
              <a:tr h="19452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2" marR="9522" marT="95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2" marR="9522" marT="9526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2" marR="9522" marT="95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2" marR="9522" marT="95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2" marR="9522" marT="95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2" marR="9522" marT="9526" marB="0" anchor="ctr"/>
                </a:tc>
                <a:extLst>
                  <a:ext uri="{0D108BD9-81ED-4DB2-BD59-A6C34878D82A}">
                    <a16:rowId xmlns:a16="http://schemas.microsoft.com/office/drawing/2014/main" val="3642620768"/>
                  </a:ext>
                </a:extLst>
              </a:tr>
              <a:tr h="19452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2" marR="9522" marT="95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2" marR="9522" marT="9526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2" marR="9522" marT="95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2" marR="9522" marT="95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2" marR="9522" marT="95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2" marR="9522" marT="9526" marB="0" anchor="ctr"/>
                </a:tc>
                <a:extLst>
                  <a:ext uri="{0D108BD9-81ED-4DB2-BD59-A6C34878D82A}">
                    <a16:rowId xmlns:a16="http://schemas.microsoft.com/office/drawing/2014/main" val="3895793210"/>
                  </a:ext>
                </a:extLst>
              </a:tr>
              <a:tr h="19452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2" marR="9522" marT="95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2" marR="9522" marT="9526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2" marR="9522" marT="95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2" marR="9522" marT="95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2" marR="9522" marT="952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　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2" marR="9522" marT="9526" marB="0" anchor="ctr"/>
                </a:tc>
                <a:extLst>
                  <a:ext uri="{0D108BD9-81ED-4DB2-BD59-A6C34878D82A}">
                    <a16:rowId xmlns:a16="http://schemas.microsoft.com/office/drawing/2014/main" val="580940042"/>
                  </a:ext>
                </a:extLst>
              </a:tr>
            </a:tbl>
          </a:graphicData>
        </a:graphic>
      </p:graphicFrame>
      <p:sp>
        <p:nvSpPr>
          <p:cNvPr id="48" name="TextBox 47">
            <a:extLst>
              <a:ext uri="{FF2B5EF4-FFF2-40B4-BE49-F238E27FC236}">
                <a16:creationId xmlns:a16="http://schemas.microsoft.com/office/drawing/2014/main" id="{A8A60863-1005-4012-9CE1-583E615B869E}"/>
              </a:ext>
            </a:extLst>
          </p:cNvPr>
          <p:cNvSpPr txBox="1"/>
          <p:nvPr/>
        </p:nvSpPr>
        <p:spPr>
          <a:xfrm>
            <a:off x="3144838" y="5014913"/>
            <a:ext cx="2068512" cy="2159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dist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defRPr/>
            </a:pPr>
            <a:r>
              <a:rPr kumimoji="0" lang="en-US" altLang="ko-KR" sz="800" kern="0" dirty="0">
                <a:solidFill>
                  <a:srgbClr val="000000"/>
                </a:solidFill>
                <a:latin typeface="+mn-ea"/>
                <a:cs typeface="Arial"/>
                <a:sym typeface="Arial"/>
              </a:rPr>
              <a:t>&lt;&lt; &lt; 1 2 3 4 5 6 7 8 9 10 &gt; &gt;&gt;</a:t>
            </a:r>
            <a:endParaRPr kumimoji="0" lang="ko-KR" altLang="en-US" sz="800" kern="0" dirty="0">
              <a:solidFill>
                <a:srgbClr val="000000"/>
              </a:solidFill>
              <a:latin typeface="+mn-ea"/>
              <a:cs typeface="Arial"/>
              <a:sym typeface="Arial"/>
            </a:endParaRPr>
          </a:p>
        </p:txBody>
      </p:sp>
      <p:sp>
        <p:nvSpPr>
          <p:cNvPr id="37005" name="Google Shape;325;p33">
            <a:extLst>
              <a:ext uri="{FF2B5EF4-FFF2-40B4-BE49-F238E27FC236}">
                <a16:creationId xmlns:a16="http://schemas.microsoft.com/office/drawing/2014/main" id="{57DBE088-1F9E-4E3A-A434-FF78407803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73638" y="2201863"/>
            <a:ext cx="574675" cy="238125"/>
          </a:xfrm>
          <a:prstGeom prst="rect">
            <a:avLst/>
          </a:prstGeom>
          <a:solidFill>
            <a:schemeClr val="bg1"/>
          </a:solidFill>
          <a:ln w="9525">
            <a:solidFill>
              <a:srgbClr val="BFBFBF"/>
            </a:solidFill>
            <a:miter lim="800000"/>
            <a:headEnd type="none" w="sm" len="sm"/>
            <a:tailEnd type="none" w="sm" len="sm"/>
          </a:ln>
        </p:spPr>
        <p:txBody>
          <a:bodyPr lIns="91425" tIns="45700" rIns="91425" bIns="45700" anchor="ctr"/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r" latinLnBrk="0">
              <a:lnSpc>
                <a:spcPct val="100000"/>
              </a:lnSpc>
              <a:spcBef>
                <a:spcPct val="0"/>
              </a:spcBef>
              <a:buClr>
                <a:srgbClr val="000000"/>
              </a:buClr>
              <a:buSzPts val="600"/>
              <a:buFont typeface="Arial" panose="020B0604020202020204" pitchFamily="34" charset="0"/>
              <a:buNone/>
            </a:pPr>
            <a:r>
              <a:rPr lang="ko-KR" altLang="en-US" sz="800">
                <a:solidFill>
                  <a:srgbClr val="7F7F7F"/>
                </a:solidFill>
                <a:cs typeface="Arial" panose="020B0604020202020204" pitchFamily="34" charset="0"/>
                <a:sym typeface="Arial" panose="020B0604020202020204" pitchFamily="34" charset="0"/>
              </a:rPr>
              <a:t>제목</a:t>
            </a:r>
            <a:r>
              <a:rPr lang="ko-KR" altLang="ko-KR" sz="800">
                <a:solidFill>
                  <a:srgbClr val="7F7F7F"/>
                </a:solidFill>
                <a:cs typeface="Arial" panose="020B0604020202020204" pitchFamily="34" charset="0"/>
                <a:sym typeface="Arial" panose="020B0604020202020204" pitchFamily="34" charset="0"/>
              </a:rPr>
              <a:t>  ▼</a:t>
            </a:r>
            <a:endParaRPr lang="ko-KR" altLang="ko-KR" sz="1800">
              <a:solidFill>
                <a:srgbClr val="000000"/>
              </a:solidFill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7006" name="Google Shape;325;p33">
            <a:extLst>
              <a:ext uri="{FF2B5EF4-FFF2-40B4-BE49-F238E27FC236}">
                <a16:creationId xmlns:a16="http://schemas.microsoft.com/office/drawing/2014/main" id="{97E37612-4B50-4CAD-83F4-2680686E90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4188" y="2201863"/>
            <a:ext cx="1643062" cy="238125"/>
          </a:xfrm>
          <a:prstGeom prst="rect">
            <a:avLst/>
          </a:prstGeom>
          <a:solidFill>
            <a:schemeClr val="bg1"/>
          </a:solidFill>
          <a:ln w="9525">
            <a:solidFill>
              <a:srgbClr val="BFBFBF"/>
            </a:solidFill>
            <a:miter lim="800000"/>
            <a:headEnd type="none" w="sm" len="sm"/>
            <a:tailEnd type="none" w="sm" len="sm"/>
          </a:ln>
        </p:spPr>
        <p:txBody>
          <a:bodyPr lIns="91425" tIns="45700" rIns="91425" bIns="45700" anchor="ctr"/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r" latinLnBrk="0">
              <a:lnSpc>
                <a:spcPct val="100000"/>
              </a:lnSpc>
              <a:spcBef>
                <a:spcPct val="0"/>
              </a:spcBef>
              <a:buClr>
                <a:srgbClr val="000000"/>
              </a:buClr>
              <a:buSzPts val="600"/>
              <a:buFont typeface="Arial" panose="020B0604020202020204" pitchFamily="34" charset="0"/>
              <a:buNone/>
            </a:pPr>
            <a:endParaRPr lang="ko-KR" altLang="ko-KR" sz="1400">
              <a:solidFill>
                <a:srgbClr val="000000"/>
              </a:solidFill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7007" name="Google Shape;325;p33">
            <a:extLst>
              <a:ext uri="{FF2B5EF4-FFF2-40B4-BE49-F238E27FC236}">
                <a16:creationId xmlns:a16="http://schemas.microsoft.com/office/drawing/2014/main" id="{43A924E6-9D65-4770-B2DA-76DF57D01C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0275" y="2197100"/>
            <a:ext cx="574675" cy="238125"/>
          </a:xfrm>
          <a:prstGeom prst="rect">
            <a:avLst/>
          </a:prstGeom>
          <a:solidFill>
            <a:schemeClr val="bg1"/>
          </a:solidFill>
          <a:ln w="9525">
            <a:solidFill>
              <a:srgbClr val="BFBFBF"/>
            </a:solidFill>
            <a:miter lim="800000"/>
            <a:headEnd type="none" w="sm" len="sm"/>
            <a:tailEnd type="none" w="sm" len="sm"/>
          </a:ln>
        </p:spPr>
        <p:txBody>
          <a:bodyPr lIns="91425" tIns="45700" rIns="91425" bIns="45700" anchor="ctr"/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latinLnBrk="0">
              <a:lnSpc>
                <a:spcPct val="100000"/>
              </a:lnSpc>
              <a:spcBef>
                <a:spcPct val="0"/>
              </a:spcBef>
              <a:buClr>
                <a:srgbClr val="000000"/>
              </a:buClr>
              <a:buSzPts val="600"/>
              <a:buFont typeface="Arial" panose="020B0604020202020204" pitchFamily="34" charset="0"/>
              <a:buNone/>
            </a:pPr>
            <a:r>
              <a:rPr lang="ko-KR" altLang="en-US" sz="800">
                <a:solidFill>
                  <a:srgbClr val="7F7F7F"/>
                </a:solidFill>
                <a:cs typeface="Arial" panose="020B0604020202020204" pitchFamily="34" charset="0"/>
                <a:sym typeface="Arial" panose="020B0604020202020204" pitchFamily="34" charset="0"/>
              </a:rPr>
              <a:t>조회</a:t>
            </a:r>
            <a:endParaRPr lang="ko-KR" altLang="ko-KR" sz="1800">
              <a:solidFill>
                <a:srgbClr val="000000"/>
              </a:solidFill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7008" name="TextBox 4">
            <a:extLst>
              <a:ext uri="{FF2B5EF4-FFF2-40B4-BE49-F238E27FC236}">
                <a16:creationId xmlns:a16="http://schemas.microsoft.com/office/drawing/2014/main" id="{17DCFF35-9380-499A-9595-886A6E2C28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9013" y="2212975"/>
            <a:ext cx="2157412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ko-KR" altLang="en-US" sz="1000"/>
              <a:t>전체 </a:t>
            </a:r>
            <a:r>
              <a:rPr lang="en-US" altLang="ko-KR" sz="1000"/>
              <a:t>3	</a:t>
            </a:r>
            <a:r>
              <a:rPr lang="ko-KR" altLang="en-US" sz="1000"/>
              <a:t>현재페이지 </a:t>
            </a:r>
            <a:r>
              <a:rPr lang="en-US" altLang="ko-KR" sz="1000"/>
              <a:t>1/1	</a:t>
            </a:r>
            <a:endParaRPr lang="ko-KR" altLang="en-US" sz="1000"/>
          </a:p>
        </p:txBody>
      </p:sp>
      <p:grpSp>
        <p:nvGrpSpPr>
          <p:cNvPr id="37009" name="그룹 121">
            <a:extLst>
              <a:ext uri="{FF2B5EF4-FFF2-40B4-BE49-F238E27FC236}">
                <a16:creationId xmlns:a16="http://schemas.microsoft.com/office/drawing/2014/main" id="{AA17FA40-F345-48FD-8D8C-549F8DD111B9}"/>
              </a:ext>
            </a:extLst>
          </p:cNvPr>
          <p:cNvGrpSpPr>
            <a:grpSpLocks/>
          </p:cNvGrpSpPr>
          <p:nvPr/>
        </p:nvGrpSpPr>
        <p:grpSpPr bwMode="auto">
          <a:xfrm>
            <a:off x="4857750" y="2070100"/>
            <a:ext cx="200025" cy="246063"/>
            <a:chOff x="2012774" y="1438295"/>
            <a:chExt cx="200368" cy="245280"/>
          </a:xfrm>
        </p:grpSpPr>
        <p:sp>
          <p:nvSpPr>
            <p:cNvPr id="69" name="Google Shape;2970;p125">
              <a:extLst>
                <a:ext uri="{FF2B5EF4-FFF2-40B4-BE49-F238E27FC236}">
                  <a16:creationId xmlns:a16="http://schemas.microsoft.com/office/drawing/2014/main" id="{9DD883CF-C995-4E37-A3BF-CF98A29EBB3C}"/>
                </a:ext>
              </a:extLst>
            </p:cNvPr>
            <p:cNvSpPr/>
            <p:nvPr/>
          </p:nvSpPr>
          <p:spPr>
            <a:xfrm>
              <a:off x="2012774" y="1463614"/>
              <a:ext cx="200368" cy="19938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lIns="91425" tIns="45700" rIns="91425" bIns="45700"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  <a:defRPr/>
              </a:pPr>
              <a:endParaRPr kumimoji="0" sz="800" dirty="0">
                <a:solidFill>
                  <a:prstClr val="white"/>
                </a:solidFill>
                <a:latin typeface="맑은 고딕" panose="020F0502020204030204"/>
                <a:ea typeface="+mn-ea"/>
                <a:cs typeface="Arial"/>
                <a:sym typeface="Arial"/>
              </a:endParaRPr>
            </a:p>
          </p:txBody>
        </p:sp>
        <p:sp>
          <p:nvSpPr>
            <p:cNvPr id="37022" name="Google Shape;423;p35">
              <a:extLst>
                <a:ext uri="{FF2B5EF4-FFF2-40B4-BE49-F238E27FC236}">
                  <a16:creationId xmlns:a16="http://schemas.microsoft.com/office/drawing/2014/main" id="{A1ED7BA8-1A2C-49EC-BD6F-887D605CB4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745" y="1438295"/>
              <a:ext cx="189237" cy="245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14:hiddenLine>
              </a:ext>
            </a:extLst>
          </p:spPr>
          <p:txBody>
            <a:bodyPr lIns="0" tIns="45700" rIns="0" bIns="45700" anchor="ctr"/>
            <a:lstStyle>
              <a:lvl1pPr latinLnBrk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kumimoji="0" lang="en-US" altLang="ko-KR" sz="800">
                  <a:solidFill>
                    <a:srgbClr val="FFFFFF"/>
                  </a:solidFill>
                  <a:cs typeface="Arial" panose="020B0604020202020204" pitchFamily="34" charset="0"/>
                  <a:sym typeface="Arial" panose="020B0604020202020204" pitchFamily="34" charset="0"/>
                </a:rPr>
                <a:t>1</a:t>
              </a:r>
              <a:endParaRPr kumimoji="0" lang="ko-KR" altLang="ko-KR" sz="800">
                <a:solidFill>
                  <a:srgbClr val="FFFFFF"/>
                </a:solidFill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37010" name="그룹 121">
            <a:extLst>
              <a:ext uri="{FF2B5EF4-FFF2-40B4-BE49-F238E27FC236}">
                <a16:creationId xmlns:a16="http://schemas.microsoft.com/office/drawing/2014/main" id="{04B278E7-4692-4415-8F93-C34B1CFC2C16}"/>
              </a:ext>
            </a:extLst>
          </p:cNvPr>
          <p:cNvGrpSpPr>
            <a:grpSpLocks/>
          </p:cNvGrpSpPr>
          <p:nvPr/>
        </p:nvGrpSpPr>
        <p:grpSpPr bwMode="auto">
          <a:xfrm>
            <a:off x="7212013" y="2066925"/>
            <a:ext cx="200025" cy="246063"/>
            <a:chOff x="2012774" y="1438295"/>
            <a:chExt cx="200368" cy="245280"/>
          </a:xfrm>
        </p:grpSpPr>
        <p:sp>
          <p:nvSpPr>
            <p:cNvPr id="72" name="Google Shape;2970;p125">
              <a:extLst>
                <a:ext uri="{FF2B5EF4-FFF2-40B4-BE49-F238E27FC236}">
                  <a16:creationId xmlns:a16="http://schemas.microsoft.com/office/drawing/2014/main" id="{541ED3D3-B723-465B-8EC1-567AA60F0A71}"/>
                </a:ext>
              </a:extLst>
            </p:cNvPr>
            <p:cNvSpPr/>
            <p:nvPr/>
          </p:nvSpPr>
          <p:spPr>
            <a:xfrm>
              <a:off x="2012774" y="1463614"/>
              <a:ext cx="200368" cy="19938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lIns="91425" tIns="45700" rIns="91425" bIns="45700"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  <a:defRPr/>
              </a:pPr>
              <a:endParaRPr kumimoji="0" sz="800" dirty="0">
                <a:solidFill>
                  <a:prstClr val="white"/>
                </a:solidFill>
                <a:latin typeface="맑은 고딕" panose="020F0502020204030204"/>
                <a:ea typeface="+mn-ea"/>
                <a:cs typeface="Arial"/>
                <a:sym typeface="Arial"/>
              </a:endParaRPr>
            </a:p>
          </p:txBody>
        </p:sp>
        <p:sp>
          <p:nvSpPr>
            <p:cNvPr id="37020" name="Google Shape;423;p35">
              <a:extLst>
                <a:ext uri="{FF2B5EF4-FFF2-40B4-BE49-F238E27FC236}">
                  <a16:creationId xmlns:a16="http://schemas.microsoft.com/office/drawing/2014/main" id="{C6BF0A59-8A0E-4754-87A5-B3F8A5A721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745" y="1438295"/>
              <a:ext cx="189237" cy="245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14:hiddenLine>
              </a:ext>
            </a:extLst>
          </p:spPr>
          <p:txBody>
            <a:bodyPr lIns="0" tIns="45700" rIns="0" bIns="45700" anchor="ctr"/>
            <a:lstStyle>
              <a:lvl1pPr latinLnBrk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kumimoji="0" lang="en-US" altLang="ko-KR" sz="800">
                  <a:solidFill>
                    <a:srgbClr val="FFFFFF"/>
                  </a:solidFill>
                  <a:cs typeface="Arial" panose="020B0604020202020204" pitchFamily="34" charset="0"/>
                  <a:sym typeface="Arial" panose="020B0604020202020204" pitchFamily="34" charset="0"/>
                </a:rPr>
                <a:t>2</a:t>
              </a:r>
              <a:endParaRPr kumimoji="0" lang="ko-KR" altLang="ko-KR" sz="800">
                <a:solidFill>
                  <a:srgbClr val="FFFFFF"/>
                </a:solidFill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37011" name="그룹 121">
            <a:extLst>
              <a:ext uri="{FF2B5EF4-FFF2-40B4-BE49-F238E27FC236}">
                <a16:creationId xmlns:a16="http://schemas.microsoft.com/office/drawing/2014/main" id="{F7EE97CB-074C-4E96-ADB1-ABB8B115DE5D}"/>
              </a:ext>
            </a:extLst>
          </p:cNvPr>
          <p:cNvGrpSpPr>
            <a:grpSpLocks/>
          </p:cNvGrpSpPr>
          <p:nvPr/>
        </p:nvGrpSpPr>
        <p:grpSpPr bwMode="auto">
          <a:xfrm>
            <a:off x="3005138" y="4989513"/>
            <a:ext cx="200025" cy="246062"/>
            <a:chOff x="2012774" y="1438295"/>
            <a:chExt cx="200368" cy="245280"/>
          </a:xfrm>
        </p:grpSpPr>
        <p:sp>
          <p:nvSpPr>
            <p:cNvPr id="75" name="Google Shape;2970;p125">
              <a:extLst>
                <a:ext uri="{FF2B5EF4-FFF2-40B4-BE49-F238E27FC236}">
                  <a16:creationId xmlns:a16="http://schemas.microsoft.com/office/drawing/2014/main" id="{B4B55D13-A6D6-40EC-960D-847FE88F95BD}"/>
                </a:ext>
              </a:extLst>
            </p:cNvPr>
            <p:cNvSpPr/>
            <p:nvPr/>
          </p:nvSpPr>
          <p:spPr>
            <a:xfrm>
              <a:off x="2012774" y="1463614"/>
              <a:ext cx="200368" cy="19938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lIns="91425" tIns="45700" rIns="91425" bIns="45700"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  <a:defRPr/>
              </a:pPr>
              <a:endParaRPr kumimoji="0" sz="800" dirty="0">
                <a:solidFill>
                  <a:prstClr val="white"/>
                </a:solidFill>
                <a:latin typeface="맑은 고딕" panose="020F0502020204030204"/>
                <a:ea typeface="+mn-ea"/>
                <a:cs typeface="Arial"/>
                <a:sym typeface="Arial"/>
              </a:endParaRPr>
            </a:p>
          </p:txBody>
        </p:sp>
        <p:sp>
          <p:nvSpPr>
            <p:cNvPr id="37018" name="Google Shape;423;p35">
              <a:extLst>
                <a:ext uri="{FF2B5EF4-FFF2-40B4-BE49-F238E27FC236}">
                  <a16:creationId xmlns:a16="http://schemas.microsoft.com/office/drawing/2014/main" id="{7C0D83A4-9B5C-4D59-9055-8C83F4BFAC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745" y="1438295"/>
              <a:ext cx="189237" cy="245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14:hiddenLine>
              </a:ext>
            </a:extLst>
          </p:spPr>
          <p:txBody>
            <a:bodyPr lIns="0" tIns="45700" rIns="0" bIns="45700" anchor="ctr"/>
            <a:lstStyle>
              <a:lvl1pPr latinLnBrk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kumimoji="0" lang="en-US" altLang="ko-KR" sz="800">
                  <a:solidFill>
                    <a:srgbClr val="FFFFFF"/>
                  </a:solidFill>
                  <a:cs typeface="Arial" panose="020B0604020202020204" pitchFamily="34" charset="0"/>
                  <a:sym typeface="Arial" panose="020B0604020202020204" pitchFamily="34" charset="0"/>
                </a:rPr>
                <a:t>4</a:t>
              </a:r>
              <a:endParaRPr kumimoji="0" lang="ko-KR" altLang="ko-KR" sz="800">
                <a:solidFill>
                  <a:srgbClr val="FFFFFF"/>
                </a:solidFill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89A07301-05C9-4F81-9BF8-9E486E4DC436}"/>
              </a:ext>
            </a:extLst>
          </p:cNvPr>
          <p:cNvSpPr/>
          <p:nvPr/>
        </p:nvSpPr>
        <p:spPr>
          <a:xfrm>
            <a:off x="6477000" y="974725"/>
            <a:ext cx="839788" cy="24447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rmAutofit/>
          </a:bodyPr>
          <a:lstStyle/>
          <a:p>
            <a:pPr algn="ctr">
              <a:defRPr/>
            </a:pPr>
            <a:r>
              <a:rPr lang="ko-KR" altLang="en-US" sz="75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로그아웃</a:t>
            </a: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6D95F8C6-5FB4-416D-99DB-A2536683EE2C}"/>
              </a:ext>
            </a:extLst>
          </p:cNvPr>
          <p:cNvSpPr/>
          <p:nvPr/>
        </p:nvSpPr>
        <p:spPr>
          <a:xfrm>
            <a:off x="7464425" y="974725"/>
            <a:ext cx="839788" cy="24447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rmAutofit/>
          </a:bodyPr>
          <a:lstStyle/>
          <a:p>
            <a:pPr algn="ctr">
              <a:defRPr/>
            </a:pPr>
            <a:r>
              <a:rPr lang="ko-KR" altLang="en-US" sz="75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마이페이지</a:t>
            </a:r>
          </a:p>
        </p:txBody>
      </p:sp>
      <p:grpSp>
        <p:nvGrpSpPr>
          <p:cNvPr id="37014" name="그룹 121">
            <a:extLst>
              <a:ext uri="{FF2B5EF4-FFF2-40B4-BE49-F238E27FC236}">
                <a16:creationId xmlns:a16="http://schemas.microsoft.com/office/drawing/2014/main" id="{66078543-8D2F-4A03-AA8B-289DE0ACA4BE}"/>
              </a:ext>
            </a:extLst>
          </p:cNvPr>
          <p:cNvGrpSpPr>
            <a:grpSpLocks/>
          </p:cNvGrpSpPr>
          <p:nvPr/>
        </p:nvGrpSpPr>
        <p:grpSpPr bwMode="auto">
          <a:xfrm>
            <a:off x="1022350" y="2497138"/>
            <a:ext cx="200025" cy="246062"/>
            <a:chOff x="2012774" y="1438295"/>
            <a:chExt cx="200368" cy="245280"/>
          </a:xfrm>
        </p:grpSpPr>
        <p:sp>
          <p:nvSpPr>
            <p:cNvPr id="30" name="Google Shape;2970;p125">
              <a:extLst>
                <a:ext uri="{FF2B5EF4-FFF2-40B4-BE49-F238E27FC236}">
                  <a16:creationId xmlns:a16="http://schemas.microsoft.com/office/drawing/2014/main" id="{4C8647AA-2673-4051-B135-C6665E3B56C4}"/>
                </a:ext>
              </a:extLst>
            </p:cNvPr>
            <p:cNvSpPr/>
            <p:nvPr/>
          </p:nvSpPr>
          <p:spPr>
            <a:xfrm>
              <a:off x="2012774" y="1463614"/>
              <a:ext cx="200368" cy="19938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lIns="91425" tIns="45700" rIns="91425" bIns="45700"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  <a:defRPr/>
              </a:pPr>
              <a:endParaRPr kumimoji="0" sz="800" dirty="0">
                <a:solidFill>
                  <a:prstClr val="white"/>
                </a:solidFill>
                <a:latin typeface="맑은 고딕" panose="020F0502020204030204"/>
                <a:ea typeface="+mn-ea"/>
                <a:cs typeface="Arial"/>
                <a:sym typeface="Arial"/>
              </a:endParaRPr>
            </a:p>
          </p:txBody>
        </p:sp>
        <p:sp>
          <p:nvSpPr>
            <p:cNvPr id="37016" name="Google Shape;423;p35">
              <a:extLst>
                <a:ext uri="{FF2B5EF4-FFF2-40B4-BE49-F238E27FC236}">
                  <a16:creationId xmlns:a16="http://schemas.microsoft.com/office/drawing/2014/main" id="{F6571EF0-DAB1-4469-B1B7-FDF79CB5B4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745" y="1438295"/>
              <a:ext cx="189237" cy="245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14:hiddenLine>
              </a:ext>
            </a:extLst>
          </p:spPr>
          <p:txBody>
            <a:bodyPr lIns="0" tIns="45700" rIns="0" bIns="45700" anchor="ctr"/>
            <a:lstStyle>
              <a:lvl1pPr latinLnBrk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kumimoji="0" lang="en-US" altLang="ko-KR" sz="800">
                  <a:solidFill>
                    <a:srgbClr val="FFFFFF"/>
                  </a:solidFill>
                  <a:cs typeface="Arial" panose="020B0604020202020204" pitchFamily="34" charset="0"/>
                  <a:sym typeface="Arial" panose="020B0604020202020204" pitchFamily="34" charset="0"/>
                </a:rPr>
                <a:t>3</a:t>
              </a:r>
              <a:endParaRPr kumimoji="0" lang="ko-KR" altLang="ko-KR" sz="800">
                <a:solidFill>
                  <a:srgbClr val="FFFFFF"/>
                </a:solidFill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5788B4EF-D625-40B0-A718-4A0DB39D17B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ko-KR" altLang="en-US" dirty="0"/>
              <a:t>전문가모집 </a:t>
            </a:r>
            <a:r>
              <a:rPr lang="en-US" altLang="ko-KR" dirty="0"/>
              <a:t>&gt; </a:t>
            </a:r>
            <a:r>
              <a:rPr lang="ko-KR" altLang="en-US" dirty="0"/>
              <a:t>상세조회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12CB9DE-B6CB-4734-80CE-EE64FA01B9D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121" name="표 120">
            <a:extLst>
              <a:ext uri="{FF2B5EF4-FFF2-40B4-BE49-F238E27FC236}">
                <a16:creationId xmlns:a16="http://schemas.microsoft.com/office/drawing/2014/main" id="{530A1906-5E2B-4156-BDDC-A9E1AAE566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9443288"/>
              </p:ext>
            </p:extLst>
          </p:nvPr>
        </p:nvGraphicFramePr>
        <p:xfrm>
          <a:off x="8602663" y="361950"/>
          <a:ext cx="3589337" cy="34435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7677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  <a:gridCol w="3161660">
                  <a:extLst>
                    <a:ext uri="{9D8B030D-6E8A-4147-A177-3AD203B41FA5}">
                      <a16:colId xmlns:a16="http://schemas.microsoft.com/office/drawing/2014/main" val="2572474025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>
                          <a:solidFill>
                            <a:srgbClr val="4E5263"/>
                          </a:solidFill>
                          <a:latin typeface="+mn-ea"/>
                          <a:ea typeface="+mn-ea"/>
                          <a:sym typeface="맑은 고딕"/>
                        </a:rPr>
                        <a:t>Summery.</a:t>
                      </a:r>
                      <a:endParaRPr lang="en" altLang="ko-KR" sz="800" b="1" dirty="0">
                        <a:solidFill>
                          <a:srgbClr val="4E5263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</a:txBody>
                  <a:tcPr marL="91437" marR="91437" marT="45698" marB="45698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" altLang="ko-KR" sz="900" b="1" dirty="0">
                        <a:solidFill>
                          <a:srgbClr val="4E5263"/>
                        </a:solidFill>
                        <a:latin typeface="SF Pro Text" pitchFamily="2" charset="0"/>
                        <a:ea typeface="SF Pro Text" pitchFamily="2" charset="0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3880267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전문가 모집 공고를 상세조회 합니다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.</a:t>
                      </a:r>
                    </a:p>
                  </a:txBody>
                  <a:tcPr marL="91437" marR="91437" marT="45698" marB="45698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20830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698" marB="45698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0000"/>
                        </a:lnSpc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전문가 모집 공고 제목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698" marB="45698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66995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698" marB="45698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0000"/>
                        </a:lnSpc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전문가 모집 공고 내용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698" marB="45698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3663967"/>
                  </a:ext>
                </a:extLst>
              </a:tr>
              <a:tr h="13717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698" marB="45698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0000"/>
                        </a:lnSpc>
                      </a:pP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전문가모집 신청 체크박스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just" latinLnBrk="1">
                        <a:lnSpc>
                          <a:spcPct val="100000"/>
                        </a:lnSpc>
                      </a:pP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 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체크박스 체크 시에만 신청 가능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698" marB="45698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2147866"/>
                  </a:ext>
                </a:extLst>
              </a:tr>
              <a:tr h="18705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698" marB="45698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0000"/>
                        </a:lnSpc>
                      </a:pP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신청하기 버튼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marR="0" lvl="0" indent="-17145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번 체크박스 </a:t>
                      </a:r>
                      <a:r>
                        <a:rPr kumimoji="1" lang="ko-KR" altLang="en-US" sz="8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미체크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후 클릭 시 </a:t>
                      </a: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4-1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팝업 노출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698" marB="45698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59899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4-1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698" marB="45698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전문가모집사항 확인 체크 안내 팝업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698" marB="45698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44630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698" marB="45698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0000"/>
                        </a:lnSpc>
                      </a:pP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698" marB="45698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47038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698" marB="45698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00000"/>
                        </a:lnSpc>
                        <a:buFontTx/>
                        <a:buNone/>
                      </a:pPr>
                      <a:endParaRPr lang="en-US" altLang="ko-KR" sz="800" dirty="0"/>
                    </a:p>
                  </a:txBody>
                  <a:tcPr marL="91437" marR="91437" marT="45698" marB="45698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37650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698" marB="45698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0000"/>
                        </a:lnSpc>
                      </a:pP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698" marB="45698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243007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698" marB="45698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0000"/>
                        </a:lnSpc>
                      </a:pP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698" marB="45698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15838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698" marB="45698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0000"/>
                        </a:lnSpc>
                      </a:pP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698" marB="45698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10873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698" marB="45698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0000"/>
                        </a:lnSpc>
                      </a:pPr>
                      <a:endParaRPr lang="en-US" altLang="ko-KR" sz="800" dirty="0"/>
                    </a:p>
                  </a:txBody>
                  <a:tcPr marL="91437" marR="91437" marT="45698" marB="45698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61898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698" marB="45698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698" marB="45698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01603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698" marB="45698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/>
                    </a:p>
                  </a:txBody>
                  <a:tcPr marL="91437" marR="91437" marT="45698" marB="45698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1304673"/>
                  </a:ext>
                </a:extLst>
              </a:tr>
            </a:tbl>
          </a:graphicData>
        </a:graphic>
      </p:graphicFrame>
      <p:sp>
        <p:nvSpPr>
          <p:cNvPr id="63" name="직사각형 62">
            <a:extLst>
              <a:ext uri="{FF2B5EF4-FFF2-40B4-BE49-F238E27FC236}">
                <a16:creationId xmlns:a16="http://schemas.microsoft.com/office/drawing/2014/main" id="{1AA89B0A-5D45-4157-9FAC-4F5449FBF833}"/>
              </a:ext>
            </a:extLst>
          </p:cNvPr>
          <p:cNvSpPr/>
          <p:nvPr/>
        </p:nvSpPr>
        <p:spPr>
          <a:xfrm>
            <a:off x="533400" y="927100"/>
            <a:ext cx="839788" cy="33972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rmAutofit/>
          </a:bodyPr>
          <a:lstStyle/>
          <a:p>
            <a:pPr algn="ctr">
              <a:defRPr/>
            </a:pPr>
            <a:r>
              <a:rPr lang="en-US" altLang="ko-KR" sz="75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LOGO</a:t>
            </a:r>
            <a:endParaRPr lang="ko-KR" altLang="en-US" sz="75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Segoe UI" panose="020B0502040204020203" pitchFamily="34" charset="0"/>
            </a:endParaRPr>
          </a:p>
        </p:txBody>
      </p:sp>
      <p:sp>
        <p:nvSpPr>
          <p:cNvPr id="38962" name="Google Shape;423;p35">
            <a:extLst>
              <a:ext uri="{FF2B5EF4-FFF2-40B4-BE49-F238E27FC236}">
                <a16:creationId xmlns:a16="http://schemas.microsoft.com/office/drawing/2014/main" id="{699EED30-8029-4286-B92F-4FCEF4736A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2450" y="1685925"/>
            <a:ext cx="7751763" cy="4897438"/>
          </a:xfrm>
          <a:prstGeom prst="rect">
            <a:avLst/>
          </a:prstGeom>
          <a:noFill/>
          <a:ln w="9525">
            <a:solidFill>
              <a:srgbClr val="A5A5A5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45700" rIns="0" bIns="45700" anchor="ctr"/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latinLnBrk="0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ko-KR" altLang="ko-KR" sz="900">
                <a:solidFill>
                  <a:srgbClr val="7F7F7F"/>
                </a:solidFill>
                <a:latin typeface="Arial" panose="020B0604020202020204" pitchFamily="34" charset="0"/>
                <a:ea typeface="바탕체" panose="02030609000101010101" pitchFamily="17" charset="-127"/>
                <a:cs typeface="Arial" panose="020B0604020202020204" pitchFamily="34" charset="0"/>
                <a:sym typeface="Arial" panose="020B0604020202020204" pitchFamily="34" charset="0"/>
              </a:rPr>
              <a:t> </a:t>
            </a:r>
          </a:p>
        </p:txBody>
      </p:sp>
      <p:sp>
        <p:nvSpPr>
          <p:cNvPr id="38963" name="TextBox 3">
            <a:extLst>
              <a:ext uri="{FF2B5EF4-FFF2-40B4-BE49-F238E27FC236}">
                <a16:creationId xmlns:a16="http://schemas.microsoft.com/office/drawing/2014/main" id="{40046BEE-D2C3-4119-8FE1-DC07B7DCC5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3888" y="6583363"/>
            <a:ext cx="1924050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ko-KR" sz="1000"/>
              <a:t>Footer</a:t>
            </a:r>
            <a:r>
              <a:rPr lang="ko-KR" altLang="en-US" sz="1000"/>
              <a:t>동일</a:t>
            </a:r>
            <a:r>
              <a:rPr lang="en-US" altLang="ko-KR" sz="1000"/>
              <a:t>(</a:t>
            </a:r>
            <a:r>
              <a:rPr lang="ko-KR" altLang="en-US" sz="1000"/>
              <a:t>생략</a:t>
            </a:r>
            <a:r>
              <a:rPr lang="en-US" altLang="ko-KR" sz="1000"/>
              <a:t>)</a:t>
            </a:r>
            <a:endParaRPr lang="ko-KR" altLang="en-US" sz="1000"/>
          </a:p>
        </p:txBody>
      </p:sp>
      <p:grpSp>
        <p:nvGrpSpPr>
          <p:cNvPr id="38964" name="그룹 5">
            <a:extLst>
              <a:ext uri="{FF2B5EF4-FFF2-40B4-BE49-F238E27FC236}">
                <a16:creationId xmlns:a16="http://schemas.microsoft.com/office/drawing/2014/main" id="{90EC63A8-E1D7-45F1-842D-8D895B92F79C}"/>
              </a:ext>
            </a:extLst>
          </p:cNvPr>
          <p:cNvGrpSpPr>
            <a:grpSpLocks/>
          </p:cNvGrpSpPr>
          <p:nvPr/>
        </p:nvGrpSpPr>
        <p:grpSpPr bwMode="auto">
          <a:xfrm>
            <a:off x="3105150" y="974725"/>
            <a:ext cx="1866900" cy="244475"/>
            <a:chOff x="3320994" y="1266362"/>
            <a:chExt cx="1866480" cy="244441"/>
          </a:xfrm>
        </p:grpSpPr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9E77CFF6-2C5D-45CB-9BF3-AC4CAD4387A5}"/>
                </a:ext>
              </a:extLst>
            </p:cNvPr>
            <p:cNvSpPr/>
            <p:nvPr/>
          </p:nvSpPr>
          <p:spPr>
            <a:xfrm>
              <a:off x="3320994" y="1266362"/>
              <a:ext cx="839599" cy="244441"/>
            </a:xfrm>
            <a:prstGeom prst="rect">
              <a:avLst/>
            </a:prstGeom>
            <a:solidFill>
              <a:schemeClr val="bg2"/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normAutofit/>
            </a:bodyPr>
            <a:lstStyle/>
            <a:p>
              <a:pPr algn="ctr">
                <a:defRPr/>
              </a:pPr>
              <a:r>
                <a:rPr lang="ko-KR" altLang="en-US" sz="750" dirty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Segoe UI" panose="020B0502040204020203" pitchFamily="34" charset="0"/>
                </a:rPr>
                <a:t>커뮤니티</a:t>
              </a: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C4A08A20-60C8-4B26-8B5E-E96AE1E795C4}"/>
                </a:ext>
              </a:extLst>
            </p:cNvPr>
            <p:cNvSpPr/>
            <p:nvPr/>
          </p:nvSpPr>
          <p:spPr>
            <a:xfrm>
              <a:off x="4347876" y="1266362"/>
              <a:ext cx="839598" cy="244441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normAutofit/>
            </a:bodyPr>
            <a:lstStyle/>
            <a:p>
              <a:pPr algn="ctr">
                <a:defRPr/>
              </a:pPr>
              <a:r>
                <a:rPr lang="ko-KR" altLang="en-US" sz="750" dirty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Segoe UI" panose="020B0502040204020203" pitchFamily="34" charset="0"/>
                </a:rPr>
                <a:t>전문가 모집</a:t>
              </a:r>
            </a:p>
          </p:txBody>
        </p:sp>
      </p:grp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D1D1CB1B-E179-44CE-A17A-774A1EAB3E41}"/>
              </a:ext>
            </a:extLst>
          </p:cNvPr>
          <p:cNvSpPr/>
          <p:nvPr/>
        </p:nvSpPr>
        <p:spPr>
          <a:xfrm>
            <a:off x="552450" y="1438275"/>
            <a:ext cx="839788" cy="24447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rmAutofit/>
          </a:bodyPr>
          <a:lstStyle/>
          <a:p>
            <a:pPr algn="ctr">
              <a:defRPr/>
            </a:pPr>
            <a:r>
              <a:rPr lang="ko-KR" altLang="en-US" sz="75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내용전문가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8490C43-A64A-4288-9DED-F8AAE8CBF4A9}"/>
              </a:ext>
            </a:extLst>
          </p:cNvPr>
          <p:cNvSpPr/>
          <p:nvPr/>
        </p:nvSpPr>
        <p:spPr>
          <a:xfrm>
            <a:off x="3827463" y="6200775"/>
            <a:ext cx="858837" cy="28575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rmAutofit/>
          </a:bodyPr>
          <a:lstStyle/>
          <a:p>
            <a:pPr algn="ctr">
              <a:defRPr/>
            </a:pPr>
            <a:r>
              <a:rPr lang="ko-KR" altLang="en-US" sz="105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신청하기</a:t>
            </a:r>
          </a:p>
        </p:txBody>
      </p:sp>
      <p:sp>
        <p:nvSpPr>
          <p:cNvPr id="38967" name="직사각형 4">
            <a:extLst>
              <a:ext uri="{FF2B5EF4-FFF2-40B4-BE49-F238E27FC236}">
                <a16:creationId xmlns:a16="http://schemas.microsoft.com/office/drawing/2014/main" id="{6BB9E343-81F3-403B-95E9-637C0DE2D9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67050" y="1820863"/>
            <a:ext cx="2163763" cy="306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ko-KR" sz="1400" b="1">
                <a:solidFill>
                  <a:srgbClr val="222222"/>
                </a:solidFill>
              </a:rPr>
              <a:t>2022 </a:t>
            </a:r>
            <a:r>
              <a:rPr lang="ko-KR" altLang="en-US" sz="1400" b="1">
                <a:solidFill>
                  <a:srgbClr val="222222"/>
                </a:solidFill>
              </a:rPr>
              <a:t>인공지능 모집공고</a:t>
            </a:r>
            <a:endParaRPr lang="en-US" altLang="ko-KR" sz="1400" b="1">
              <a:solidFill>
                <a:srgbClr val="222222"/>
              </a:solidFill>
            </a:endParaRPr>
          </a:p>
        </p:txBody>
      </p:sp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4C7B392F-E48C-4CE7-B63D-3C37819D2A63}"/>
              </a:ext>
            </a:extLst>
          </p:cNvPr>
          <p:cNvGraphicFramePr>
            <a:graphicFrameLocks noGrp="1"/>
          </p:cNvGraphicFramePr>
          <p:nvPr/>
        </p:nvGraphicFramePr>
        <p:xfrm>
          <a:off x="1320800" y="2243138"/>
          <a:ext cx="5797550" cy="3279775"/>
        </p:xfrm>
        <a:graphic>
          <a:graphicData uri="http://schemas.openxmlformats.org/drawingml/2006/table">
            <a:tbl>
              <a:tblPr>
                <a:tableStyleId>{1FECB4D8-DB02-4DC6-A0A2-4F2EBAE1DC90}</a:tableStyleId>
              </a:tblPr>
              <a:tblGrid>
                <a:gridCol w="866758">
                  <a:extLst>
                    <a:ext uri="{9D8B030D-6E8A-4147-A177-3AD203B41FA5}">
                      <a16:colId xmlns:a16="http://schemas.microsoft.com/office/drawing/2014/main" val="3313979635"/>
                    </a:ext>
                  </a:extLst>
                </a:gridCol>
                <a:gridCol w="4930792">
                  <a:extLst>
                    <a:ext uri="{9D8B030D-6E8A-4147-A177-3AD203B41FA5}">
                      <a16:colId xmlns:a16="http://schemas.microsoft.com/office/drawing/2014/main" val="2478428317"/>
                    </a:ext>
                  </a:extLst>
                </a:gridCol>
              </a:tblGrid>
              <a:tr h="20496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모집분야</a:t>
                      </a:r>
                      <a:endParaRPr lang="ko-KR" altLang="en-US" sz="10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6" marR="9526" marT="9521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b="0" i="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인공지능</a:t>
                      </a:r>
                    </a:p>
                  </a:txBody>
                  <a:tcPr marL="9526" marR="9526" marT="9521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078432"/>
                  </a:ext>
                </a:extLst>
              </a:tr>
              <a:tr h="22025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모집기간</a:t>
                      </a:r>
                    </a:p>
                  </a:txBody>
                  <a:tcPr marL="9526" marR="9526" marT="9521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2022-02-02 ~ 2022-02-10                     </a:t>
                      </a:r>
                      <a:r>
                        <a:rPr lang="en-US" altLang="ko-KR" sz="600" b="0" i="0" dirty="0">
                          <a:solidFill>
                            <a:srgbClr val="000000"/>
                          </a:solidFill>
                          <a:effectLst/>
                          <a:latin typeface="Pretendard"/>
                        </a:rPr>
                        <a:t>※ </a:t>
                      </a:r>
                      <a:r>
                        <a:rPr lang="ko-KR" altLang="en-US" sz="600" b="0" i="0" dirty="0">
                          <a:solidFill>
                            <a:srgbClr val="000000"/>
                          </a:solidFill>
                          <a:effectLst/>
                          <a:latin typeface="Pretendard"/>
                        </a:rPr>
                        <a:t>모집기간은 모집 현황에 따라 조기 마감 또는 변경될 수 있습니다</a:t>
                      </a:r>
                      <a:r>
                        <a:rPr lang="en-US" altLang="ko-KR" sz="600" b="0" i="0" dirty="0">
                          <a:solidFill>
                            <a:srgbClr val="000000"/>
                          </a:solidFill>
                          <a:effectLst/>
                          <a:latin typeface="Pretendard"/>
                        </a:rPr>
                        <a:t>.</a:t>
                      </a:r>
                      <a:endParaRPr lang="ko-KR" altLang="en-US" sz="10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6" marR="9526" marT="9521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72624196"/>
                  </a:ext>
                </a:extLst>
              </a:tr>
              <a:tr h="214747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모집내용</a:t>
                      </a:r>
                    </a:p>
                  </a:txBody>
                  <a:tcPr marL="9526" marR="9526" marT="9521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인공지능 분야의 전문가를 모집합니다</a:t>
                      </a:r>
                      <a:r>
                        <a:rPr lang="en-US" altLang="ko-KR" sz="1000" b="0" i="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.</a:t>
                      </a:r>
                      <a:endParaRPr lang="ko-KR" altLang="en-US" sz="10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6" marR="9526" marT="9521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23288027"/>
                  </a:ext>
                </a:extLst>
              </a:tr>
              <a:tr h="70708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첨부파일</a:t>
                      </a:r>
                    </a:p>
                  </a:txBody>
                  <a:tcPr marL="9526" marR="9526" marT="9521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6" marR="9526" marT="9521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716802"/>
                  </a:ext>
                </a:extLst>
              </a:tr>
            </a:tbl>
          </a:graphicData>
        </a:graphic>
      </p:graphicFrame>
      <p:grpSp>
        <p:nvGrpSpPr>
          <p:cNvPr id="38984" name="그룹 121">
            <a:extLst>
              <a:ext uri="{FF2B5EF4-FFF2-40B4-BE49-F238E27FC236}">
                <a16:creationId xmlns:a16="http://schemas.microsoft.com/office/drawing/2014/main" id="{0A417AD0-BD56-4BAD-A4D9-0F75951F51E0}"/>
              </a:ext>
            </a:extLst>
          </p:cNvPr>
          <p:cNvGrpSpPr>
            <a:grpSpLocks/>
          </p:cNvGrpSpPr>
          <p:nvPr/>
        </p:nvGrpSpPr>
        <p:grpSpPr bwMode="auto">
          <a:xfrm>
            <a:off x="1200150" y="2090738"/>
            <a:ext cx="200025" cy="246062"/>
            <a:chOff x="2012774" y="1438295"/>
            <a:chExt cx="200368" cy="245280"/>
          </a:xfrm>
        </p:grpSpPr>
        <p:sp>
          <p:nvSpPr>
            <p:cNvPr id="35" name="Google Shape;2970;p125">
              <a:extLst>
                <a:ext uri="{FF2B5EF4-FFF2-40B4-BE49-F238E27FC236}">
                  <a16:creationId xmlns:a16="http://schemas.microsoft.com/office/drawing/2014/main" id="{9F3A7F1E-C4CF-4C9A-9B55-43615F4C83C6}"/>
                </a:ext>
              </a:extLst>
            </p:cNvPr>
            <p:cNvSpPr/>
            <p:nvPr/>
          </p:nvSpPr>
          <p:spPr>
            <a:xfrm>
              <a:off x="2012774" y="1463614"/>
              <a:ext cx="200368" cy="19938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lIns="91425" tIns="45700" rIns="91425" bIns="45700"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  <a:defRPr/>
              </a:pPr>
              <a:endParaRPr kumimoji="0" sz="800" dirty="0">
                <a:solidFill>
                  <a:prstClr val="white"/>
                </a:solidFill>
                <a:latin typeface="맑은 고딕" panose="020F0502020204030204"/>
                <a:ea typeface="+mn-ea"/>
                <a:cs typeface="Arial"/>
                <a:sym typeface="Arial"/>
              </a:endParaRPr>
            </a:p>
          </p:txBody>
        </p:sp>
        <p:sp>
          <p:nvSpPr>
            <p:cNvPr id="39004" name="Google Shape;423;p35">
              <a:extLst>
                <a:ext uri="{FF2B5EF4-FFF2-40B4-BE49-F238E27FC236}">
                  <a16:creationId xmlns:a16="http://schemas.microsoft.com/office/drawing/2014/main" id="{1FF860D6-F7D4-44AA-8DF6-4F258F28BE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745" y="1438295"/>
              <a:ext cx="189237" cy="245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14:hiddenLine>
              </a:ext>
            </a:extLst>
          </p:spPr>
          <p:txBody>
            <a:bodyPr lIns="0" tIns="45700" rIns="0" bIns="45700" anchor="ctr"/>
            <a:lstStyle>
              <a:lvl1pPr latinLnBrk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kumimoji="0" lang="en-US" altLang="ko-KR" sz="800">
                  <a:solidFill>
                    <a:srgbClr val="FFFFFF"/>
                  </a:solidFill>
                  <a:cs typeface="Arial" panose="020B0604020202020204" pitchFamily="34" charset="0"/>
                  <a:sym typeface="Arial" panose="020B0604020202020204" pitchFamily="34" charset="0"/>
                </a:rPr>
                <a:t>2</a:t>
              </a:r>
              <a:endParaRPr kumimoji="0" lang="ko-KR" altLang="ko-KR" sz="800">
                <a:solidFill>
                  <a:srgbClr val="FFFFFF"/>
                </a:solidFill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38985" name="그룹 121">
            <a:extLst>
              <a:ext uri="{FF2B5EF4-FFF2-40B4-BE49-F238E27FC236}">
                <a16:creationId xmlns:a16="http://schemas.microsoft.com/office/drawing/2014/main" id="{2909A0E6-3FB1-4AE7-9696-04F5E98B55F8}"/>
              </a:ext>
            </a:extLst>
          </p:cNvPr>
          <p:cNvGrpSpPr>
            <a:grpSpLocks/>
          </p:cNvGrpSpPr>
          <p:nvPr/>
        </p:nvGrpSpPr>
        <p:grpSpPr bwMode="auto">
          <a:xfrm>
            <a:off x="3833813" y="6113463"/>
            <a:ext cx="200025" cy="236537"/>
            <a:chOff x="2012774" y="1438295"/>
            <a:chExt cx="200368" cy="245280"/>
          </a:xfrm>
        </p:grpSpPr>
        <p:sp>
          <p:nvSpPr>
            <p:cNvPr id="41" name="Google Shape;2970;p125">
              <a:extLst>
                <a:ext uri="{FF2B5EF4-FFF2-40B4-BE49-F238E27FC236}">
                  <a16:creationId xmlns:a16="http://schemas.microsoft.com/office/drawing/2014/main" id="{CD93EC8F-FEFE-4182-9285-85940AA8D111}"/>
                </a:ext>
              </a:extLst>
            </p:cNvPr>
            <p:cNvSpPr/>
            <p:nvPr/>
          </p:nvSpPr>
          <p:spPr>
            <a:xfrm>
              <a:off x="2012774" y="1462987"/>
              <a:ext cx="200368" cy="20083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lIns="91425" tIns="45700" rIns="91425" bIns="45700"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  <a:defRPr/>
              </a:pPr>
              <a:endParaRPr kumimoji="0" sz="800" dirty="0">
                <a:solidFill>
                  <a:prstClr val="white"/>
                </a:solidFill>
                <a:latin typeface="맑은 고딕" panose="020F0502020204030204"/>
                <a:ea typeface="+mn-ea"/>
                <a:cs typeface="Arial"/>
                <a:sym typeface="Arial"/>
              </a:endParaRPr>
            </a:p>
          </p:txBody>
        </p:sp>
        <p:sp>
          <p:nvSpPr>
            <p:cNvPr id="39002" name="Google Shape;423;p35">
              <a:extLst>
                <a:ext uri="{FF2B5EF4-FFF2-40B4-BE49-F238E27FC236}">
                  <a16:creationId xmlns:a16="http://schemas.microsoft.com/office/drawing/2014/main" id="{655348EA-C57B-4493-B55F-146201D530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745" y="1438295"/>
              <a:ext cx="189237" cy="245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14:hiddenLine>
              </a:ext>
            </a:extLst>
          </p:spPr>
          <p:txBody>
            <a:bodyPr lIns="0" tIns="45700" rIns="0" bIns="45700" anchor="ctr"/>
            <a:lstStyle>
              <a:lvl1pPr latinLnBrk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kumimoji="0" lang="en-US" altLang="ko-KR" sz="800">
                  <a:solidFill>
                    <a:srgbClr val="FFFFFF"/>
                  </a:solidFill>
                  <a:cs typeface="Arial" panose="020B0604020202020204" pitchFamily="34" charset="0"/>
                  <a:sym typeface="Arial" panose="020B0604020202020204" pitchFamily="34" charset="0"/>
                </a:rPr>
                <a:t>4</a:t>
              </a:r>
              <a:endParaRPr kumimoji="0" lang="ko-KR" altLang="ko-KR" sz="800">
                <a:solidFill>
                  <a:srgbClr val="FFFFFF"/>
                </a:solidFill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sp>
        <p:nvSpPr>
          <p:cNvPr id="38986" name="TextBox 3">
            <a:extLst>
              <a:ext uri="{FF2B5EF4-FFF2-40B4-BE49-F238E27FC236}">
                <a16:creationId xmlns:a16="http://schemas.microsoft.com/office/drawing/2014/main" id="{886075E8-23D1-4B1B-821A-450227B6EF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05150" y="5773738"/>
            <a:ext cx="263048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latinLnBrk="0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ko-KR" altLang="en-US" sz="1000"/>
              <a:t>□ 위 사항에 대해 확인하였습니다</a:t>
            </a:r>
            <a:r>
              <a:rPr lang="en-US" altLang="ko-KR" sz="1000"/>
              <a:t>.</a:t>
            </a:r>
            <a:endParaRPr lang="ko-KR" altLang="en-US" sz="1000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FE58761A-9A08-4634-9F27-13EDEDE9CF1D}"/>
              </a:ext>
            </a:extLst>
          </p:cNvPr>
          <p:cNvSpPr/>
          <p:nvPr/>
        </p:nvSpPr>
        <p:spPr>
          <a:xfrm>
            <a:off x="6477000" y="974725"/>
            <a:ext cx="839788" cy="24447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rmAutofit/>
          </a:bodyPr>
          <a:lstStyle/>
          <a:p>
            <a:pPr algn="ctr">
              <a:defRPr/>
            </a:pPr>
            <a:r>
              <a:rPr lang="ko-KR" altLang="en-US" sz="75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로그아웃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0FE71F50-F848-4171-B3FA-EF55FA367E66}"/>
              </a:ext>
            </a:extLst>
          </p:cNvPr>
          <p:cNvSpPr/>
          <p:nvPr/>
        </p:nvSpPr>
        <p:spPr>
          <a:xfrm>
            <a:off x="7464425" y="974725"/>
            <a:ext cx="839788" cy="24447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rmAutofit/>
          </a:bodyPr>
          <a:lstStyle/>
          <a:p>
            <a:pPr algn="ctr">
              <a:defRPr/>
            </a:pPr>
            <a:r>
              <a:rPr lang="ko-KR" altLang="en-US" sz="75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마이페이지</a:t>
            </a:r>
          </a:p>
        </p:txBody>
      </p:sp>
      <p:sp>
        <p:nvSpPr>
          <p:cNvPr id="38989" name="Google Shape;2970;p125">
            <a:extLst>
              <a:ext uri="{FF2B5EF4-FFF2-40B4-BE49-F238E27FC236}">
                <a16:creationId xmlns:a16="http://schemas.microsoft.com/office/drawing/2014/main" id="{9930BDAC-6368-43F1-AE7D-C7F39719C6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25813" y="5664200"/>
            <a:ext cx="200025" cy="20002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latinLnBrk="0">
              <a:lnSpc>
                <a:spcPct val="100000"/>
              </a:lnSpc>
              <a:spcBef>
                <a:spcPct val="0"/>
              </a:spcBef>
              <a:buClr>
                <a:srgbClr val="000000"/>
              </a:buClr>
              <a:buSzPts val="800"/>
              <a:buFont typeface="Arial" panose="020B0604020202020204" pitchFamily="34" charset="0"/>
              <a:buNone/>
            </a:pPr>
            <a:r>
              <a:rPr lang="en-US" altLang="ko-KR" sz="800">
                <a:solidFill>
                  <a:srgbClr val="FFFFFF"/>
                </a:solidFill>
                <a:latin typeface="Arial" panose="020B0604020202020204" pitchFamily="34" charset="0"/>
                <a:ea typeface="바탕체" panose="02030609000101010101" pitchFamily="17" charset="-127"/>
                <a:cs typeface="Arial" panose="020B0604020202020204" pitchFamily="34" charset="0"/>
                <a:sym typeface="Arial" panose="020B0604020202020204" pitchFamily="34" charset="0"/>
              </a:rPr>
              <a:t>3</a:t>
            </a:r>
            <a:endParaRPr lang="ko-KR" altLang="ko-KR" sz="800">
              <a:solidFill>
                <a:srgbClr val="FFFFFF"/>
              </a:solidFill>
              <a:latin typeface="Arial" panose="020B0604020202020204" pitchFamily="34" charset="0"/>
              <a:ea typeface="바탕체" panose="02030609000101010101" pitchFamily="17" charset="-127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grpSp>
        <p:nvGrpSpPr>
          <p:cNvPr id="38990" name="그룹 121">
            <a:extLst>
              <a:ext uri="{FF2B5EF4-FFF2-40B4-BE49-F238E27FC236}">
                <a16:creationId xmlns:a16="http://schemas.microsoft.com/office/drawing/2014/main" id="{B63D2153-D510-46C8-8242-C36C926DC962}"/>
              </a:ext>
            </a:extLst>
          </p:cNvPr>
          <p:cNvGrpSpPr>
            <a:grpSpLocks/>
          </p:cNvGrpSpPr>
          <p:nvPr/>
        </p:nvGrpSpPr>
        <p:grpSpPr bwMode="auto">
          <a:xfrm>
            <a:off x="3005138" y="1727200"/>
            <a:ext cx="200025" cy="246063"/>
            <a:chOff x="2012774" y="1438295"/>
            <a:chExt cx="200368" cy="245280"/>
          </a:xfrm>
        </p:grpSpPr>
        <p:sp>
          <p:nvSpPr>
            <p:cNvPr id="26" name="Google Shape;2970;p125">
              <a:extLst>
                <a:ext uri="{FF2B5EF4-FFF2-40B4-BE49-F238E27FC236}">
                  <a16:creationId xmlns:a16="http://schemas.microsoft.com/office/drawing/2014/main" id="{E7588CBF-B75F-48A8-9A68-026259E8C0C8}"/>
                </a:ext>
              </a:extLst>
            </p:cNvPr>
            <p:cNvSpPr/>
            <p:nvPr/>
          </p:nvSpPr>
          <p:spPr>
            <a:xfrm>
              <a:off x="2012774" y="1463614"/>
              <a:ext cx="200368" cy="19938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lIns="91425" tIns="45700" rIns="91425" bIns="45700"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  <a:defRPr/>
              </a:pPr>
              <a:endParaRPr kumimoji="0" sz="800" dirty="0">
                <a:solidFill>
                  <a:prstClr val="white"/>
                </a:solidFill>
                <a:latin typeface="맑은 고딕" panose="020F0502020204030204"/>
                <a:ea typeface="+mn-ea"/>
                <a:cs typeface="Arial"/>
                <a:sym typeface="Arial"/>
              </a:endParaRPr>
            </a:p>
          </p:txBody>
        </p:sp>
        <p:sp>
          <p:nvSpPr>
            <p:cNvPr id="39000" name="Google Shape;423;p35">
              <a:extLst>
                <a:ext uri="{FF2B5EF4-FFF2-40B4-BE49-F238E27FC236}">
                  <a16:creationId xmlns:a16="http://schemas.microsoft.com/office/drawing/2014/main" id="{6D2E3DD9-EB5C-4AB6-883B-20DA34D6AF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745" y="1438295"/>
              <a:ext cx="189237" cy="245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14:hiddenLine>
              </a:ext>
            </a:extLst>
          </p:spPr>
          <p:txBody>
            <a:bodyPr lIns="0" tIns="45700" rIns="0" bIns="45700" anchor="ctr"/>
            <a:lstStyle>
              <a:lvl1pPr latinLnBrk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kumimoji="0" lang="en-US" altLang="ko-KR" sz="800">
                  <a:solidFill>
                    <a:srgbClr val="FFFFFF"/>
                  </a:solidFill>
                  <a:cs typeface="Arial" panose="020B0604020202020204" pitchFamily="34" charset="0"/>
                  <a:sym typeface="Arial" panose="020B0604020202020204" pitchFamily="34" charset="0"/>
                </a:rPr>
                <a:t>1</a:t>
              </a:r>
              <a:endParaRPr kumimoji="0" lang="ko-KR" altLang="ko-KR" sz="800">
                <a:solidFill>
                  <a:srgbClr val="FFFFFF"/>
                </a:solidFill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38991" name="그룹 27">
            <a:extLst>
              <a:ext uri="{FF2B5EF4-FFF2-40B4-BE49-F238E27FC236}">
                <a16:creationId xmlns:a16="http://schemas.microsoft.com/office/drawing/2014/main" id="{F6F41124-0EF4-45DE-ABCC-F63824A0B561}"/>
              </a:ext>
            </a:extLst>
          </p:cNvPr>
          <p:cNvGrpSpPr>
            <a:grpSpLocks/>
          </p:cNvGrpSpPr>
          <p:nvPr/>
        </p:nvGrpSpPr>
        <p:grpSpPr bwMode="auto">
          <a:xfrm>
            <a:off x="8602663" y="4030663"/>
            <a:ext cx="2025650" cy="873125"/>
            <a:chOff x="8496300" y="5481638"/>
            <a:chExt cx="2025650" cy="873125"/>
          </a:xfrm>
        </p:grpSpPr>
        <p:grpSp>
          <p:nvGrpSpPr>
            <p:cNvPr id="38992" name="Google Shape;1008;p15">
              <a:extLst>
                <a:ext uri="{FF2B5EF4-FFF2-40B4-BE49-F238E27FC236}">
                  <a16:creationId xmlns:a16="http://schemas.microsoft.com/office/drawing/2014/main" id="{F5BD9ECB-4D5F-43D6-85F1-E32D54C7DD6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601075" y="5592763"/>
              <a:ext cx="1920875" cy="762000"/>
              <a:chOff x="1467546" y="5473764"/>
              <a:chExt cx="1920609" cy="761548"/>
            </a:xfrm>
          </p:grpSpPr>
          <p:sp>
            <p:nvSpPr>
              <p:cNvPr id="36" name="Google Shape;1009;p15">
                <a:extLst>
                  <a:ext uri="{FF2B5EF4-FFF2-40B4-BE49-F238E27FC236}">
                    <a16:creationId xmlns:a16="http://schemas.microsoft.com/office/drawing/2014/main" id="{C427C1D6-22D7-4518-A519-3DFCCEE55F07}"/>
                  </a:ext>
                </a:extLst>
              </p:cNvPr>
              <p:cNvSpPr/>
              <p:nvPr/>
            </p:nvSpPr>
            <p:spPr>
              <a:xfrm>
                <a:off x="1467546" y="5473764"/>
                <a:ext cx="1920609" cy="761548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bg1">
                    <a:lumMod val="75000"/>
                  </a:schemeClr>
                </a:solidFill>
                <a:prstDash val="solid"/>
                <a:miter lim="800000"/>
                <a:headEnd type="none" w="sm" len="sm"/>
                <a:tailEnd type="none" w="sm" len="sm"/>
              </a:ln>
              <a:effectLst/>
            </p:spPr>
            <p:txBody>
              <a:bodyPr spcFirstLastPara="1" lIns="91425" tIns="45700" rIns="91425" bIns="45700" anchor="ctr"/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defRPr/>
                </a:pPr>
                <a:endParaRPr sz="900" b="1" dirty="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8997" name="Google Shape;1011;p15">
                <a:extLst>
                  <a:ext uri="{FF2B5EF4-FFF2-40B4-BE49-F238E27FC236}">
                    <a16:creationId xmlns:a16="http://schemas.microsoft.com/office/drawing/2014/main" id="{26B72BD7-B9AA-41EB-8EB0-2BCF8F98522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603374" y="5588658"/>
                <a:ext cx="1706967" cy="2277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50800" rIns="0" bIns="50800">
                <a:spAutoFit/>
              </a:bodyPr>
              <a:lstStyle>
                <a:lvl1pPr latinLnBrk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1pPr>
                <a:lvl2pPr marL="742950" indent="-285750" latinLnBrk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2pPr>
                <a:lvl3pPr marL="1143000" indent="-228600" latinLnBrk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3pPr>
                <a:lvl4pPr marL="1600200" indent="-228600" latinLnBrk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4pPr>
                <a:lvl5pPr marL="2057400" indent="-228600" latinLnBrk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9pPr>
              </a:lstStyle>
              <a:p>
                <a:pPr latinLnBrk="0">
                  <a:lnSpc>
                    <a:spcPct val="130000"/>
                  </a:lnSpc>
                  <a:spcBef>
                    <a:spcPct val="0"/>
                  </a:spcBef>
                  <a:buClr>
                    <a:srgbClr val="000000"/>
                  </a:buClr>
                  <a:buSzPts val="700"/>
                  <a:buFont typeface="맑은 고딕" panose="020B0503020000020004" pitchFamily="50" charset="-127"/>
                  <a:buNone/>
                </a:pPr>
                <a:r>
                  <a:rPr lang="ko-KR" altLang="en-US" sz="700">
                    <a:solidFill>
                      <a:srgbClr val="000000"/>
                    </a:solidFill>
                    <a:sym typeface="맑은 고딕" panose="020B0503020000020004" pitchFamily="50" charset="-127"/>
                  </a:rPr>
                  <a:t>전문가 모집 사항에 대해 확인 해주세요</a:t>
                </a:r>
                <a:r>
                  <a:rPr lang="en-US" altLang="ko-KR" sz="700">
                    <a:solidFill>
                      <a:srgbClr val="000000"/>
                    </a:solidFill>
                    <a:sym typeface="맑은 고딕" panose="020B0503020000020004" pitchFamily="50" charset="-127"/>
                  </a:rPr>
                  <a:t>.</a:t>
                </a:r>
                <a:endParaRPr lang="ko-KR" altLang="ko-KR" sz="1400">
                  <a:solidFill>
                    <a:srgbClr val="000000"/>
                  </a:solidFill>
                  <a:latin typeface="Arial" panose="020B0604020202020204" pitchFamily="34" charset="0"/>
                  <a:ea typeface="바탕체" panose="02030609000101010101" pitchFamily="17" charset="-127"/>
                  <a:cs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38" name="Google Shape;1013;p15">
                <a:extLst>
                  <a:ext uri="{FF2B5EF4-FFF2-40B4-BE49-F238E27FC236}">
                    <a16:creationId xmlns:a16="http://schemas.microsoft.com/office/drawing/2014/main" id="{F551B984-9AAD-4508-AEB1-88CED5BEDCD3}"/>
                  </a:ext>
                </a:extLst>
              </p:cNvPr>
              <p:cNvSpPr/>
              <p:nvPr/>
            </p:nvSpPr>
            <p:spPr>
              <a:xfrm>
                <a:off x="2737370" y="6006848"/>
                <a:ext cx="498406" cy="155483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bg1">
                    <a:lumMod val="75000"/>
                  </a:scheme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lIns="91425" tIns="45700" rIns="91425" bIns="45700" anchor="ctr"/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defRPr/>
                </a:pPr>
                <a:r>
                  <a:rPr lang="ko-KR" altLang="en-US" sz="7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확인</a:t>
                </a:r>
                <a:endParaRPr sz="7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38993" name="그룹 121">
              <a:extLst>
                <a:ext uri="{FF2B5EF4-FFF2-40B4-BE49-F238E27FC236}">
                  <a16:creationId xmlns:a16="http://schemas.microsoft.com/office/drawing/2014/main" id="{F8F4763B-594C-4373-9D17-CF93AD1415C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496300" y="5481638"/>
              <a:ext cx="209550" cy="246062"/>
              <a:chOff x="2007971" y="1438295"/>
              <a:chExt cx="209971" cy="245280"/>
            </a:xfrm>
          </p:grpSpPr>
          <p:sp>
            <p:nvSpPr>
              <p:cNvPr id="33" name="Google Shape;2970;p125">
                <a:extLst>
                  <a:ext uri="{FF2B5EF4-FFF2-40B4-BE49-F238E27FC236}">
                    <a16:creationId xmlns:a16="http://schemas.microsoft.com/office/drawing/2014/main" id="{B886AB89-E91D-484B-ADA5-8744D8D7EDBB}"/>
                  </a:ext>
                </a:extLst>
              </p:cNvPr>
              <p:cNvSpPr/>
              <p:nvPr/>
            </p:nvSpPr>
            <p:spPr>
              <a:xfrm>
                <a:off x="2012743" y="1463614"/>
                <a:ext cx="200427" cy="199389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spcFirstLastPara="1" lIns="91425" tIns="45700" rIns="91425" bIns="45700" anchor="ctr"/>
              <a:lstStyle/>
              <a:p>
                <a:pPr algn="ctr"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  <a:defRPr/>
                </a:pPr>
                <a:endParaRPr kumimoji="0" sz="800" dirty="0">
                  <a:solidFill>
                    <a:prstClr val="white"/>
                  </a:solidFill>
                  <a:latin typeface="맑은 고딕" panose="020F0502020204030204"/>
                  <a:ea typeface="+mn-ea"/>
                  <a:cs typeface="Arial"/>
                  <a:sym typeface="Arial"/>
                </a:endParaRPr>
              </a:p>
            </p:txBody>
          </p:sp>
          <p:sp>
            <p:nvSpPr>
              <p:cNvPr id="38995" name="Google Shape;423;p35">
                <a:extLst>
                  <a:ext uri="{FF2B5EF4-FFF2-40B4-BE49-F238E27FC236}">
                    <a16:creationId xmlns:a16="http://schemas.microsoft.com/office/drawing/2014/main" id="{F831AC9A-8FA6-4FD2-B6B2-BCD90456F6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07971" y="1438295"/>
                <a:ext cx="209971" cy="2452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lIns="0" tIns="45700" rIns="0" bIns="45700" anchor="ctr"/>
              <a:lstStyle>
                <a:lvl1pPr latinLnBrk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1pPr>
                <a:lvl2pPr marL="742950" indent="-285750" latinLnBrk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2pPr>
                <a:lvl3pPr marL="1143000" indent="-228600" latinLnBrk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3pPr>
                <a:lvl4pPr marL="1600200" indent="-228600" latinLnBrk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4pPr>
                <a:lvl5pPr marL="2057400" indent="-228600" latinLnBrk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kumimoji="0" lang="en-US" altLang="ko-KR" sz="800">
                    <a:solidFill>
                      <a:srgbClr val="FFFFFF"/>
                    </a:solidFill>
                    <a:cs typeface="Arial" panose="020B0604020202020204" pitchFamily="34" charset="0"/>
                    <a:sym typeface="Arial" panose="020B0604020202020204" pitchFamily="34" charset="0"/>
                  </a:rPr>
                  <a:t>4-1</a:t>
                </a:r>
                <a:endParaRPr kumimoji="0" lang="ko-KR" altLang="ko-KR" sz="800">
                  <a:solidFill>
                    <a:srgbClr val="FFFFFF"/>
                  </a:solidFill>
                  <a:cs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</p:grpSp>
      </p:grp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5788B4EF-D625-40B0-A718-4A0DB39D17B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rtlCol="0">
            <a:normAutofit fontScale="925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ko-KR" altLang="en-US" dirty="0"/>
              <a:t>전문가모집 </a:t>
            </a:r>
            <a:r>
              <a:rPr lang="en-US" altLang="ko-KR" dirty="0"/>
              <a:t>&gt; </a:t>
            </a:r>
            <a:r>
              <a:rPr lang="ko-KR" altLang="en-US" dirty="0"/>
              <a:t>전문가모집 신청 </a:t>
            </a:r>
            <a:r>
              <a:rPr lang="en-US" altLang="ko-KR" dirty="0"/>
              <a:t>&gt; </a:t>
            </a:r>
            <a:r>
              <a:rPr lang="ko-KR" altLang="en-US" dirty="0"/>
              <a:t>신청 정보 입력</a:t>
            </a:r>
            <a:r>
              <a:rPr lang="en-US" altLang="ko-KR" dirty="0"/>
              <a:t>(1)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35D5D95-5C48-4CB4-9AB3-700F260B7DA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121" name="표 120">
            <a:extLst>
              <a:ext uri="{FF2B5EF4-FFF2-40B4-BE49-F238E27FC236}">
                <a16:creationId xmlns:a16="http://schemas.microsoft.com/office/drawing/2014/main" id="{530A1906-5E2B-4156-BDDC-A9E1AAE566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6858976"/>
              </p:ext>
            </p:extLst>
          </p:nvPr>
        </p:nvGraphicFramePr>
        <p:xfrm>
          <a:off x="8602663" y="361950"/>
          <a:ext cx="3589337" cy="45104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7677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  <a:gridCol w="3161660">
                  <a:extLst>
                    <a:ext uri="{9D8B030D-6E8A-4147-A177-3AD203B41FA5}">
                      <a16:colId xmlns:a16="http://schemas.microsoft.com/office/drawing/2014/main" val="2572474025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>
                          <a:solidFill>
                            <a:srgbClr val="4E5263"/>
                          </a:solidFill>
                          <a:latin typeface="+mn-ea"/>
                          <a:ea typeface="+mn-ea"/>
                          <a:sym typeface="맑은 고딕"/>
                        </a:rPr>
                        <a:t>Summery.</a:t>
                      </a:r>
                      <a:endParaRPr lang="en" altLang="ko-KR" sz="800" b="1" dirty="0">
                        <a:solidFill>
                          <a:srgbClr val="4E5263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</a:txBody>
                  <a:tcPr marL="91437" marR="91437" marT="45701" marB="45701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" altLang="ko-KR" sz="900" b="1" dirty="0">
                        <a:solidFill>
                          <a:srgbClr val="4E5263"/>
                        </a:solidFill>
                        <a:latin typeface="SF Pro Text" pitchFamily="2" charset="0"/>
                        <a:ea typeface="SF Pro Text" pitchFamily="2" charset="0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3880267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전문가모집 신청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–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신청정보를 입력합니다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.</a:t>
                      </a:r>
                    </a:p>
                  </a:txBody>
                  <a:tcPr marL="91437" marR="91437" marT="45701" marB="45701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20830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01" marB="45701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0000"/>
                        </a:lnSpc>
                      </a:pP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신청서 다운로드 버튼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01" marB="45701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6699591"/>
                  </a:ext>
                </a:extLst>
              </a:tr>
              <a:tr h="24334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01" marB="45701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0000"/>
                        </a:lnSpc>
                      </a:pP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추가버튼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indent="-171450" algn="just" latinLnBrk="1">
                        <a:lnSpc>
                          <a:spcPct val="100000"/>
                        </a:lnSpc>
                        <a:buFontTx/>
                        <a:buChar char="-"/>
                      </a:pP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11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번 확인버튼을 누를 시 활성화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indent="-171450" algn="just" latinLnBrk="1">
                        <a:lnSpc>
                          <a:spcPct val="100000"/>
                        </a:lnSpc>
                        <a:buFontTx/>
                        <a:buChar char="-"/>
                      </a:pP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최대 </a:t>
                      </a: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개까지 신청 가능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01" marB="45701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3663967"/>
                  </a:ext>
                </a:extLst>
              </a:tr>
              <a:tr h="17844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01" marB="45701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0000"/>
                        </a:lnSpc>
                      </a:pP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삭제버튼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just" latinLnBrk="1">
                        <a:lnSpc>
                          <a:spcPct val="100000"/>
                        </a:lnSpc>
                      </a:pP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 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최근 추가된 신청 삭제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01" marB="45701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2147866"/>
                  </a:ext>
                </a:extLst>
              </a:tr>
              <a:tr h="17844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01" marB="45701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0000"/>
                        </a:lnSpc>
                      </a:pP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구분 선택 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just" latinLnBrk="1">
                        <a:lnSpc>
                          <a:spcPct val="100000"/>
                        </a:lnSpc>
                      </a:pP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 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선택 가능 값 </a:t>
                      </a: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지원한 공고의 구분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01" marB="45701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5989926"/>
                  </a:ext>
                </a:extLst>
              </a:tr>
              <a:tr h="17844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5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01" marB="45701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0000"/>
                        </a:lnSpc>
                      </a:pP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분야 선택 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just" latinLnBrk="1">
                        <a:lnSpc>
                          <a:spcPct val="100000"/>
                        </a:lnSpc>
                      </a:pP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 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선택 가능 값 </a:t>
                      </a: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선택한 구분의 하위 분야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01" marB="45701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02592872"/>
                  </a:ext>
                </a:extLst>
              </a:tr>
              <a:tr h="17844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6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01" marB="45701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0000"/>
                        </a:lnSpc>
                      </a:pP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세부분야 선택 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just" latinLnBrk="1">
                        <a:lnSpc>
                          <a:spcPct val="100000"/>
                        </a:lnSpc>
                      </a:pP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 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선택 가능 값 </a:t>
                      </a: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선택한 분야의 하위 세부분야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01" marB="45701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2412223"/>
                  </a:ext>
                </a:extLst>
              </a:tr>
              <a:tr h="17844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7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01" marB="45701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0000"/>
                        </a:lnSpc>
                      </a:pPr>
                      <a:r>
                        <a:rPr kumimoji="1" lang="ko-KR" altLang="en-US" sz="8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과정명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선택 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just" latinLnBrk="1">
                        <a:lnSpc>
                          <a:spcPct val="100000"/>
                        </a:lnSpc>
                      </a:pP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 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선택 가능 값 </a:t>
                      </a: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선택한 세부분야에 해당하는 과정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01" marB="45701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44630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8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01" marB="45701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0000"/>
                        </a:lnSpc>
                      </a:pPr>
                      <a:r>
                        <a:rPr kumimoji="1" lang="ko-KR" altLang="en-US" sz="8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신청회차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입력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01" marB="45701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47038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9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01" marB="45701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ko-KR" altLang="en-US" sz="800" dirty="0"/>
                        <a:t>신청서 첨부</a:t>
                      </a:r>
                      <a:endParaRPr lang="en-US" altLang="ko-KR" sz="800" dirty="0"/>
                    </a:p>
                  </a:txBody>
                  <a:tcPr marL="91437" marR="91437" marT="45701" marB="45701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37650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10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01" marB="45701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0000"/>
                        </a:lnSpc>
                      </a:pPr>
                      <a:r>
                        <a:rPr kumimoji="1" lang="ko-KR" altLang="en-US" sz="8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신청과정샘플영상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첨부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01" marB="45701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243007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11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01" marB="45701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0000"/>
                        </a:lnSpc>
                      </a:pP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확인버튼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01" marB="45701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1583864"/>
                  </a:ext>
                </a:extLst>
              </a:tr>
              <a:tr h="17844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12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01" marB="45701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0000"/>
                        </a:lnSpc>
                      </a:pP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이전 버튼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01" marB="45701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1087368"/>
                  </a:ext>
                </a:extLst>
              </a:tr>
              <a:tr h="17844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13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01" marB="45701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0000"/>
                        </a:lnSpc>
                      </a:pP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저장 버튼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just" latinLnBrk="1">
                        <a:lnSpc>
                          <a:spcPct val="100000"/>
                        </a:lnSpc>
                      </a:pP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 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클릭 시 </a:t>
                      </a: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13-1 ~ 13-5 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팝업 노출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01" marB="45701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6189854"/>
                  </a:ext>
                </a:extLst>
              </a:tr>
              <a:tr h="17844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14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01" marB="45701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0000"/>
                        </a:lnSpc>
                      </a:pP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다음 버튼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indent="-171450" algn="just" latinLnBrk="1">
                        <a:lnSpc>
                          <a:spcPct val="100000"/>
                        </a:lnSpc>
                        <a:buFontTx/>
                        <a:buChar char="-"/>
                      </a:pP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클릭 시 </a:t>
                      </a: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13-1 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팝업 노출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01" marB="45701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1304673"/>
                  </a:ext>
                </a:extLst>
              </a:tr>
            </a:tbl>
          </a:graphicData>
        </a:graphic>
      </p:graphicFrame>
      <p:sp>
        <p:nvSpPr>
          <p:cNvPr id="63" name="직사각형 62">
            <a:extLst>
              <a:ext uri="{FF2B5EF4-FFF2-40B4-BE49-F238E27FC236}">
                <a16:creationId xmlns:a16="http://schemas.microsoft.com/office/drawing/2014/main" id="{1AA89B0A-5D45-4157-9FAC-4F5449FBF833}"/>
              </a:ext>
            </a:extLst>
          </p:cNvPr>
          <p:cNvSpPr/>
          <p:nvPr/>
        </p:nvSpPr>
        <p:spPr>
          <a:xfrm>
            <a:off x="533400" y="927100"/>
            <a:ext cx="839788" cy="33972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rmAutofit/>
          </a:bodyPr>
          <a:lstStyle/>
          <a:p>
            <a:pPr algn="ctr">
              <a:defRPr/>
            </a:pPr>
            <a:r>
              <a:rPr lang="en-US" altLang="ko-KR" sz="75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LOGO</a:t>
            </a:r>
            <a:endParaRPr lang="ko-KR" altLang="en-US" sz="75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Segoe UI" panose="020B0502040204020203" pitchFamily="34" charset="0"/>
            </a:endParaRPr>
          </a:p>
        </p:txBody>
      </p:sp>
      <p:sp>
        <p:nvSpPr>
          <p:cNvPr id="41013" name="Google Shape;423;p35">
            <a:extLst>
              <a:ext uri="{FF2B5EF4-FFF2-40B4-BE49-F238E27FC236}">
                <a16:creationId xmlns:a16="http://schemas.microsoft.com/office/drawing/2014/main" id="{CE7B50CA-3365-4CA9-8ABB-6628F3E782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2450" y="1685925"/>
            <a:ext cx="7751763" cy="4897438"/>
          </a:xfrm>
          <a:prstGeom prst="rect">
            <a:avLst/>
          </a:prstGeom>
          <a:noFill/>
          <a:ln w="9525">
            <a:solidFill>
              <a:srgbClr val="A5A5A5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45700" rIns="0" bIns="45700" anchor="ctr"/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latinLnBrk="0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ko-KR" altLang="ko-KR" sz="900">
                <a:solidFill>
                  <a:srgbClr val="7F7F7F"/>
                </a:solidFill>
                <a:latin typeface="Arial" panose="020B0604020202020204" pitchFamily="34" charset="0"/>
                <a:ea typeface="바탕체" panose="02030609000101010101" pitchFamily="17" charset="-127"/>
                <a:cs typeface="Arial" panose="020B0604020202020204" pitchFamily="34" charset="0"/>
                <a:sym typeface="Arial" panose="020B0604020202020204" pitchFamily="34" charset="0"/>
              </a:rPr>
              <a:t> </a:t>
            </a:r>
          </a:p>
        </p:txBody>
      </p:sp>
      <p:sp>
        <p:nvSpPr>
          <p:cNvPr id="41014" name="TextBox 3">
            <a:extLst>
              <a:ext uri="{FF2B5EF4-FFF2-40B4-BE49-F238E27FC236}">
                <a16:creationId xmlns:a16="http://schemas.microsoft.com/office/drawing/2014/main" id="{65D4F384-E243-4630-B719-7E012D8140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3888" y="6583363"/>
            <a:ext cx="1924050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ko-KR" sz="1000"/>
              <a:t>Footer</a:t>
            </a:r>
            <a:r>
              <a:rPr lang="ko-KR" altLang="en-US" sz="1000"/>
              <a:t>동일</a:t>
            </a:r>
            <a:r>
              <a:rPr lang="en-US" altLang="ko-KR" sz="1000"/>
              <a:t>(</a:t>
            </a:r>
            <a:r>
              <a:rPr lang="ko-KR" altLang="en-US" sz="1000"/>
              <a:t>생략</a:t>
            </a:r>
            <a:r>
              <a:rPr lang="en-US" altLang="ko-KR" sz="1000"/>
              <a:t>)</a:t>
            </a:r>
            <a:endParaRPr lang="ko-KR" altLang="en-US" sz="1000"/>
          </a:p>
        </p:txBody>
      </p:sp>
      <p:grpSp>
        <p:nvGrpSpPr>
          <p:cNvPr id="41015" name="그룹 5">
            <a:extLst>
              <a:ext uri="{FF2B5EF4-FFF2-40B4-BE49-F238E27FC236}">
                <a16:creationId xmlns:a16="http://schemas.microsoft.com/office/drawing/2014/main" id="{ECF02129-1E3B-4532-9B32-634E224A9E5E}"/>
              </a:ext>
            </a:extLst>
          </p:cNvPr>
          <p:cNvGrpSpPr>
            <a:grpSpLocks/>
          </p:cNvGrpSpPr>
          <p:nvPr/>
        </p:nvGrpSpPr>
        <p:grpSpPr bwMode="auto">
          <a:xfrm>
            <a:off x="3105150" y="974725"/>
            <a:ext cx="1866900" cy="244475"/>
            <a:chOff x="3320994" y="1266362"/>
            <a:chExt cx="1866480" cy="244441"/>
          </a:xfrm>
        </p:grpSpPr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9E77CFF6-2C5D-45CB-9BF3-AC4CAD4387A5}"/>
                </a:ext>
              </a:extLst>
            </p:cNvPr>
            <p:cNvSpPr/>
            <p:nvPr/>
          </p:nvSpPr>
          <p:spPr>
            <a:xfrm>
              <a:off x="3320994" y="1266362"/>
              <a:ext cx="839599" cy="244441"/>
            </a:xfrm>
            <a:prstGeom prst="rect">
              <a:avLst/>
            </a:prstGeom>
            <a:solidFill>
              <a:schemeClr val="bg2"/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normAutofit/>
            </a:bodyPr>
            <a:lstStyle/>
            <a:p>
              <a:pPr algn="ctr">
                <a:defRPr/>
              </a:pPr>
              <a:r>
                <a:rPr lang="ko-KR" altLang="en-US" sz="750" dirty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Segoe UI" panose="020B0502040204020203" pitchFamily="34" charset="0"/>
                </a:rPr>
                <a:t>커뮤니티</a:t>
              </a: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C4A08A20-60C8-4B26-8B5E-E96AE1E795C4}"/>
                </a:ext>
              </a:extLst>
            </p:cNvPr>
            <p:cNvSpPr/>
            <p:nvPr/>
          </p:nvSpPr>
          <p:spPr>
            <a:xfrm>
              <a:off x="4347876" y="1266362"/>
              <a:ext cx="839598" cy="244441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normAutofit/>
            </a:bodyPr>
            <a:lstStyle/>
            <a:p>
              <a:pPr algn="ctr">
                <a:defRPr/>
              </a:pPr>
              <a:r>
                <a:rPr lang="ko-KR" altLang="en-US" sz="750" dirty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Segoe UI" panose="020B0502040204020203" pitchFamily="34" charset="0"/>
                </a:rPr>
                <a:t>전문가 모집</a:t>
              </a:r>
            </a:p>
          </p:txBody>
        </p:sp>
      </p:grp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D1D1CB1B-E179-44CE-A17A-774A1EAB3E41}"/>
              </a:ext>
            </a:extLst>
          </p:cNvPr>
          <p:cNvSpPr/>
          <p:nvPr/>
        </p:nvSpPr>
        <p:spPr>
          <a:xfrm>
            <a:off x="552450" y="1438275"/>
            <a:ext cx="839788" cy="24447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rmAutofit/>
          </a:bodyPr>
          <a:lstStyle/>
          <a:p>
            <a:pPr algn="ctr">
              <a:defRPr/>
            </a:pPr>
            <a:r>
              <a:rPr lang="ko-KR" altLang="en-US" sz="75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내용전문가</a:t>
            </a:r>
          </a:p>
        </p:txBody>
      </p:sp>
      <p:pic>
        <p:nvPicPr>
          <p:cNvPr id="41017" name="그림 4">
            <a:extLst>
              <a:ext uri="{FF2B5EF4-FFF2-40B4-BE49-F238E27FC236}">
                <a16:creationId xmlns:a16="http://schemas.microsoft.com/office/drawing/2014/main" id="{95FAF014-60D9-4EF5-82D3-085E85464A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888" y="2030413"/>
            <a:ext cx="7613650" cy="1147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C53C612F-1A84-4DCD-ACD0-83786D48344E}"/>
              </a:ext>
            </a:extLst>
          </p:cNvPr>
          <p:cNvGraphicFramePr>
            <a:graphicFrameLocks noGrp="1"/>
          </p:cNvGraphicFramePr>
          <p:nvPr/>
        </p:nvGraphicFramePr>
        <p:xfrm>
          <a:off x="1106488" y="3619500"/>
          <a:ext cx="6778626" cy="679450"/>
        </p:xfrm>
        <a:graphic>
          <a:graphicData uri="http://schemas.openxmlformats.org/drawingml/2006/table">
            <a:tbl>
              <a:tblPr>
                <a:tableStyleId>{1FECB4D8-DB02-4DC6-A0A2-4F2EBAE1DC90}</a:tableStyleId>
              </a:tblPr>
              <a:tblGrid>
                <a:gridCol w="344214">
                  <a:extLst>
                    <a:ext uri="{9D8B030D-6E8A-4147-A177-3AD203B41FA5}">
                      <a16:colId xmlns:a16="http://schemas.microsoft.com/office/drawing/2014/main" val="952271487"/>
                    </a:ext>
                  </a:extLst>
                </a:gridCol>
                <a:gridCol w="977678">
                  <a:extLst>
                    <a:ext uri="{9D8B030D-6E8A-4147-A177-3AD203B41FA5}">
                      <a16:colId xmlns:a16="http://schemas.microsoft.com/office/drawing/2014/main" val="3386183404"/>
                    </a:ext>
                  </a:extLst>
                </a:gridCol>
                <a:gridCol w="841886">
                  <a:extLst>
                    <a:ext uri="{9D8B030D-6E8A-4147-A177-3AD203B41FA5}">
                      <a16:colId xmlns:a16="http://schemas.microsoft.com/office/drawing/2014/main" val="3159278403"/>
                    </a:ext>
                  </a:extLst>
                </a:gridCol>
                <a:gridCol w="661481">
                  <a:extLst>
                    <a:ext uri="{9D8B030D-6E8A-4147-A177-3AD203B41FA5}">
                      <a16:colId xmlns:a16="http://schemas.microsoft.com/office/drawing/2014/main" val="1034469239"/>
                    </a:ext>
                  </a:extLst>
                </a:gridCol>
                <a:gridCol w="1322963">
                  <a:extLst>
                    <a:ext uri="{9D8B030D-6E8A-4147-A177-3AD203B41FA5}">
                      <a16:colId xmlns:a16="http://schemas.microsoft.com/office/drawing/2014/main" val="1399242581"/>
                    </a:ext>
                  </a:extLst>
                </a:gridCol>
                <a:gridCol w="360808">
                  <a:extLst>
                    <a:ext uri="{9D8B030D-6E8A-4147-A177-3AD203B41FA5}">
                      <a16:colId xmlns:a16="http://schemas.microsoft.com/office/drawing/2014/main" val="979234095"/>
                    </a:ext>
                  </a:extLst>
                </a:gridCol>
                <a:gridCol w="420943">
                  <a:extLst>
                    <a:ext uri="{9D8B030D-6E8A-4147-A177-3AD203B41FA5}">
                      <a16:colId xmlns:a16="http://schemas.microsoft.com/office/drawing/2014/main" val="3004888972"/>
                    </a:ext>
                  </a:extLst>
                </a:gridCol>
                <a:gridCol w="682539">
                  <a:extLst>
                    <a:ext uri="{9D8B030D-6E8A-4147-A177-3AD203B41FA5}">
                      <a16:colId xmlns:a16="http://schemas.microsoft.com/office/drawing/2014/main" val="542936896"/>
                    </a:ext>
                  </a:extLst>
                </a:gridCol>
                <a:gridCol w="583057">
                  <a:extLst>
                    <a:ext uri="{9D8B030D-6E8A-4147-A177-3AD203B41FA5}">
                      <a16:colId xmlns:a16="http://schemas.microsoft.com/office/drawing/2014/main" val="3225451791"/>
                    </a:ext>
                  </a:extLst>
                </a:gridCol>
                <a:gridCol w="583057">
                  <a:extLst>
                    <a:ext uri="{9D8B030D-6E8A-4147-A177-3AD203B41FA5}">
                      <a16:colId xmlns:a16="http://schemas.microsoft.com/office/drawing/2014/main" val="955070640"/>
                    </a:ext>
                  </a:extLst>
                </a:gridCol>
              </a:tblGrid>
              <a:tr h="34167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u="none" strike="noStrike" dirty="0">
                          <a:effectLst/>
                        </a:rPr>
                        <a:t>번호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4" marR="9524" marT="9514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*</a:t>
                      </a:r>
                      <a:r>
                        <a:rPr lang="ko-KR" altLang="en-US" sz="1000" u="none" strike="noStrike" dirty="0">
                          <a:effectLst/>
                        </a:rPr>
                        <a:t>구분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4" marR="9524" marT="9514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*</a:t>
                      </a:r>
                      <a:r>
                        <a:rPr lang="ko-KR" altLang="en-US" sz="1000" u="none" strike="noStrike" dirty="0">
                          <a:effectLst/>
                        </a:rPr>
                        <a:t>분야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4" marR="9524" marT="9514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*</a:t>
                      </a:r>
                      <a:r>
                        <a:rPr lang="ko-KR" altLang="en-US" sz="1000" u="none" strike="noStrike" dirty="0">
                          <a:effectLst/>
                        </a:rPr>
                        <a:t>세부분야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4" marR="9524" marT="9514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*</a:t>
                      </a:r>
                      <a:r>
                        <a:rPr lang="ko-KR" altLang="en-US" sz="1000" u="none" strike="noStrike" dirty="0" err="1">
                          <a:effectLst/>
                        </a:rPr>
                        <a:t>과정명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4" marR="9524" marT="9514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 err="1">
                          <a:effectLst/>
                        </a:rPr>
                        <a:t>권장회차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4" marR="9524" marT="9514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*</a:t>
                      </a:r>
                      <a:r>
                        <a:rPr lang="ko-KR" altLang="en-US" sz="1000" u="none" strike="noStrike" dirty="0">
                          <a:effectLst/>
                        </a:rPr>
                        <a:t>신청</a:t>
                      </a:r>
                      <a:endParaRPr lang="en-US" altLang="ko-KR" sz="1000" u="none" strike="noStrike" dirty="0">
                        <a:effectLst/>
                      </a:endParaRPr>
                    </a:p>
                    <a:p>
                      <a:pPr algn="ctr" fontAlgn="ctr"/>
                      <a:r>
                        <a:rPr lang="ko-KR" altLang="en-US" sz="1000" u="none" strike="noStrike" dirty="0" err="1">
                          <a:effectLst/>
                        </a:rPr>
                        <a:t>회차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4" marR="9524" marT="9514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*</a:t>
                      </a:r>
                      <a:r>
                        <a:rPr lang="ko-KR" altLang="en-US" sz="1000" u="none" strike="noStrike" dirty="0">
                          <a:effectLst/>
                        </a:rPr>
                        <a:t>신청서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4" marR="9524" marT="9514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신청과정</a:t>
                      </a:r>
                      <a:endParaRPr lang="en-US" altLang="ko-KR" sz="1000" u="none" strike="noStrike" dirty="0">
                        <a:effectLst/>
                      </a:endParaRPr>
                    </a:p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샘플영상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4" marR="9524" marT="9514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확인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4" marR="9524" marT="9514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5351539"/>
                  </a:ext>
                </a:extLst>
              </a:tr>
              <a:tr h="33778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4" marR="9524" marT="951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4" marR="9524" marT="951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4" marR="9524" marT="95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4" marR="9524" marT="951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4" marR="9524" marT="95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12</a:t>
                      </a:r>
                      <a:r>
                        <a:rPr lang="ko-KR" altLang="en-US" sz="1000" u="none" strike="noStrike" dirty="0">
                          <a:effectLst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4" marR="9524" marT="951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4" marR="9524" marT="951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4" marR="9524" marT="951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4" marR="9524" marT="9514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4" marR="9524" marT="9514" marB="0" anchor="ctr"/>
                </a:tc>
                <a:extLst>
                  <a:ext uri="{0D108BD9-81ED-4DB2-BD59-A6C34878D82A}">
                    <a16:rowId xmlns:a16="http://schemas.microsoft.com/office/drawing/2014/main" val="3114504140"/>
                  </a:ext>
                </a:extLst>
              </a:tr>
            </a:tbl>
          </a:graphicData>
        </a:graphic>
      </p:graphicFrame>
      <p:sp>
        <p:nvSpPr>
          <p:cNvPr id="41044" name="Google Shape;325;p33">
            <a:extLst>
              <a:ext uri="{FF2B5EF4-FFF2-40B4-BE49-F238E27FC236}">
                <a16:creationId xmlns:a16="http://schemas.microsoft.com/office/drawing/2014/main" id="{DDDC734B-5CA3-4800-A28F-F2CCC91668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46238" y="4017963"/>
            <a:ext cx="722312" cy="206375"/>
          </a:xfrm>
          <a:prstGeom prst="rect">
            <a:avLst/>
          </a:prstGeom>
          <a:solidFill>
            <a:schemeClr val="bg1"/>
          </a:solidFill>
          <a:ln w="9525">
            <a:solidFill>
              <a:srgbClr val="BFBFBF"/>
            </a:solidFill>
            <a:miter lim="800000"/>
            <a:headEnd type="none" w="sm" len="sm"/>
            <a:tailEnd type="none" w="sm" len="sm"/>
          </a:ln>
        </p:spPr>
        <p:txBody>
          <a:bodyPr lIns="91425" tIns="45700" rIns="91425" bIns="45700" anchor="ctr"/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r" latinLnBrk="0">
              <a:lnSpc>
                <a:spcPct val="100000"/>
              </a:lnSpc>
              <a:spcBef>
                <a:spcPct val="0"/>
              </a:spcBef>
              <a:buClr>
                <a:srgbClr val="000000"/>
              </a:buClr>
              <a:buSzPts val="600"/>
              <a:buFont typeface="Arial" panose="020B0604020202020204" pitchFamily="34" charset="0"/>
              <a:buNone/>
            </a:pPr>
            <a:r>
              <a:rPr lang="en-US" altLang="ko-KR" sz="800">
                <a:solidFill>
                  <a:srgbClr val="7F7F7F"/>
                </a:solidFill>
                <a:cs typeface="Arial" panose="020B0604020202020204" pitchFamily="34" charset="0"/>
                <a:sym typeface="Arial" panose="020B0604020202020204" pitchFamily="34" charset="0"/>
              </a:rPr>
              <a:t>-</a:t>
            </a:r>
            <a:r>
              <a:rPr lang="ko-KR" altLang="en-US" sz="800">
                <a:solidFill>
                  <a:srgbClr val="7F7F7F"/>
                </a:solidFill>
                <a:cs typeface="Arial" panose="020B0604020202020204" pitchFamily="34" charset="0"/>
                <a:sym typeface="Arial" panose="020B0604020202020204" pitchFamily="34" charset="0"/>
              </a:rPr>
              <a:t>선택</a:t>
            </a:r>
            <a:r>
              <a:rPr lang="en-US" altLang="ko-KR" sz="800">
                <a:solidFill>
                  <a:srgbClr val="7F7F7F"/>
                </a:solidFill>
                <a:cs typeface="Arial" panose="020B0604020202020204" pitchFamily="34" charset="0"/>
                <a:sym typeface="Arial" panose="020B0604020202020204" pitchFamily="34" charset="0"/>
              </a:rPr>
              <a:t>-</a:t>
            </a:r>
            <a:r>
              <a:rPr lang="ko-KR" altLang="en-US" sz="800">
                <a:solidFill>
                  <a:srgbClr val="7F7F7F"/>
                </a:solidFill>
                <a:cs typeface="Arial" panose="020B0604020202020204" pitchFamily="34" charset="0"/>
                <a:sym typeface="Arial" panose="020B0604020202020204" pitchFamily="34" charset="0"/>
              </a:rPr>
              <a:t>  </a:t>
            </a:r>
            <a:r>
              <a:rPr lang="ko-KR" altLang="ko-KR" sz="800">
                <a:solidFill>
                  <a:srgbClr val="7F7F7F"/>
                </a:solidFill>
                <a:cs typeface="Arial" panose="020B0604020202020204" pitchFamily="34" charset="0"/>
                <a:sym typeface="Arial" panose="020B0604020202020204" pitchFamily="34" charset="0"/>
              </a:rPr>
              <a:t>▼</a:t>
            </a:r>
            <a:endParaRPr lang="ko-KR" altLang="ko-KR" sz="1800">
              <a:solidFill>
                <a:srgbClr val="000000"/>
              </a:solidFill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1045" name="Google Shape;325;p33">
            <a:extLst>
              <a:ext uri="{FF2B5EF4-FFF2-40B4-BE49-F238E27FC236}">
                <a16:creationId xmlns:a16="http://schemas.microsoft.com/office/drawing/2014/main" id="{1868E472-858D-49FA-A6C4-AE44D6A438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87613" y="4017963"/>
            <a:ext cx="722312" cy="206375"/>
          </a:xfrm>
          <a:prstGeom prst="rect">
            <a:avLst/>
          </a:prstGeom>
          <a:solidFill>
            <a:schemeClr val="bg1"/>
          </a:solidFill>
          <a:ln w="9525">
            <a:solidFill>
              <a:srgbClr val="BFBFBF"/>
            </a:solidFill>
            <a:miter lim="800000"/>
            <a:headEnd type="none" w="sm" len="sm"/>
            <a:tailEnd type="none" w="sm" len="sm"/>
          </a:ln>
        </p:spPr>
        <p:txBody>
          <a:bodyPr lIns="91425" tIns="45700" rIns="91425" bIns="45700" anchor="ctr"/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r" latinLnBrk="0">
              <a:lnSpc>
                <a:spcPct val="100000"/>
              </a:lnSpc>
              <a:spcBef>
                <a:spcPct val="0"/>
              </a:spcBef>
              <a:buClr>
                <a:srgbClr val="000000"/>
              </a:buClr>
              <a:buSzPts val="600"/>
              <a:buFont typeface="Arial" panose="020B0604020202020204" pitchFamily="34" charset="0"/>
              <a:buNone/>
            </a:pPr>
            <a:r>
              <a:rPr lang="en-US" altLang="ko-KR" sz="800">
                <a:solidFill>
                  <a:srgbClr val="7F7F7F"/>
                </a:solidFill>
                <a:cs typeface="Arial" panose="020B0604020202020204" pitchFamily="34" charset="0"/>
                <a:sym typeface="Arial" panose="020B0604020202020204" pitchFamily="34" charset="0"/>
              </a:rPr>
              <a:t>-</a:t>
            </a:r>
            <a:r>
              <a:rPr lang="ko-KR" altLang="en-US" sz="800">
                <a:solidFill>
                  <a:srgbClr val="7F7F7F"/>
                </a:solidFill>
                <a:cs typeface="Arial" panose="020B0604020202020204" pitchFamily="34" charset="0"/>
                <a:sym typeface="Arial" panose="020B0604020202020204" pitchFamily="34" charset="0"/>
              </a:rPr>
              <a:t>선택</a:t>
            </a:r>
            <a:r>
              <a:rPr lang="en-US" altLang="ko-KR" sz="800">
                <a:solidFill>
                  <a:srgbClr val="7F7F7F"/>
                </a:solidFill>
                <a:cs typeface="Arial" panose="020B0604020202020204" pitchFamily="34" charset="0"/>
                <a:sym typeface="Arial" panose="020B0604020202020204" pitchFamily="34" charset="0"/>
              </a:rPr>
              <a:t>-</a:t>
            </a:r>
            <a:r>
              <a:rPr lang="ko-KR" altLang="en-US" sz="800">
                <a:solidFill>
                  <a:srgbClr val="7F7F7F"/>
                </a:solidFill>
                <a:cs typeface="Arial" panose="020B0604020202020204" pitchFamily="34" charset="0"/>
                <a:sym typeface="Arial" panose="020B0604020202020204" pitchFamily="34" charset="0"/>
              </a:rPr>
              <a:t>  </a:t>
            </a:r>
            <a:r>
              <a:rPr lang="ko-KR" altLang="ko-KR" sz="800">
                <a:solidFill>
                  <a:srgbClr val="7F7F7F"/>
                </a:solidFill>
                <a:cs typeface="Arial" panose="020B0604020202020204" pitchFamily="34" charset="0"/>
                <a:sym typeface="Arial" panose="020B0604020202020204" pitchFamily="34" charset="0"/>
              </a:rPr>
              <a:t>▼</a:t>
            </a:r>
            <a:endParaRPr lang="ko-KR" altLang="ko-KR" sz="1800">
              <a:solidFill>
                <a:srgbClr val="000000"/>
              </a:solidFill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1046" name="Google Shape;325;p33">
            <a:extLst>
              <a:ext uri="{FF2B5EF4-FFF2-40B4-BE49-F238E27FC236}">
                <a16:creationId xmlns:a16="http://schemas.microsoft.com/office/drawing/2014/main" id="{CEC0F396-D992-4630-B05C-22F9BED100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70250" y="4017963"/>
            <a:ext cx="720725" cy="206375"/>
          </a:xfrm>
          <a:prstGeom prst="rect">
            <a:avLst/>
          </a:prstGeom>
          <a:solidFill>
            <a:schemeClr val="bg1"/>
          </a:solidFill>
          <a:ln w="9525">
            <a:solidFill>
              <a:srgbClr val="BFBFBF"/>
            </a:solidFill>
            <a:miter lim="800000"/>
            <a:headEnd type="none" w="sm" len="sm"/>
            <a:tailEnd type="none" w="sm" len="sm"/>
          </a:ln>
        </p:spPr>
        <p:txBody>
          <a:bodyPr lIns="91425" tIns="45700" rIns="91425" bIns="45700" anchor="ctr"/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r" latinLnBrk="0">
              <a:lnSpc>
                <a:spcPct val="100000"/>
              </a:lnSpc>
              <a:spcBef>
                <a:spcPct val="0"/>
              </a:spcBef>
              <a:buClr>
                <a:srgbClr val="000000"/>
              </a:buClr>
              <a:buSzPts val="600"/>
              <a:buFont typeface="Arial" panose="020B0604020202020204" pitchFamily="34" charset="0"/>
              <a:buNone/>
            </a:pPr>
            <a:r>
              <a:rPr lang="en-US" altLang="ko-KR" sz="800">
                <a:solidFill>
                  <a:srgbClr val="7F7F7F"/>
                </a:solidFill>
                <a:cs typeface="Arial" panose="020B0604020202020204" pitchFamily="34" charset="0"/>
                <a:sym typeface="Arial" panose="020B0604020202020204" pitchFamily="34" charset="0"/>
              </a:rPr>
              <a:t>-</a:t>
            </a:r>
            <a:r>
              <a:rPr lang="ko-KR" altLang="en-US" sz="800">
                <a:solidFill>
                  <a:srgbClr val="7F7F7F"/>
                </a:solidFill>
                <a:cs typeface="Arial" panose="020B0604020202020204" pitchFamily="34" charset="0"/>
                <a:sym typeface="Arial" panose="020B0604020202020204" pitchFamily="34" charset="0"/>
              </a:rPr>
              <a:t>선택</a:t>
            </a:r>
            <a:r>
              <a:rPr lang="en-US" altLang="ko-KR" sz="800">
                <a:solidFill>
                  <a:srgbClr val="7F7F7F"/>
                </a:solidFill>
                <a:cs typeface="Arial" panose="020B0604020202020204" pitchFamily="34" charset="0"/>
                <a:sym typeface="Arial" panose="020B0604020202020204" pitchFamily="34" charset="0"/>
              </a:rPr>
              <a:t>-</a:t>
            </a:r>
            <a:r>
              <a:rPr lang="ko-KR" altLang="en-US" sz="800">
                <a:solidFill>
                  <a:srgbClr val="7F7F7F"/>
                </a:solidFill>
                <a:cs typeface="Arial" panose="020B0604020202020204" pitchFamily="34" charset="0"/>
                <a:sym typeface="Arial" panose="020B0604020202020204" pitchFamily="34" charset="0"/>
              </a:rPr>
              <a:t>  </a:t>
            </a:r>
            <a:r>
              <a:rPr lang="ko-KR" altLang="ko-KR" sz="800">
                <a:solidFill>
                  <a:srgbClr val="7F7F7F"/>
                </a:solidFill>
                <a:cs typeface="Arial" panose="020B0604020202020204" pitchFamily="34" charset="0"/>
                <a:sym typeface="Arial" panose="020B0604020202020204" pitchFamily="34" charset="0"/>
              </a:rPr>
              <a:t>▼</a:t>
            </a:r>
            <a:endParaRPr lang="ko-KR" altLang="ko-KR" sz="1800">
              <a:solidFill>
                <a:srgbClr val="000000"/>
              </a:solidFill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1047" name="Google Shape;325;p33">
            <a:extLst>
              <a:ext uri="{FF2B5EF4-FFF2-40B4-BE49-F238E27FC236}">
                <a16:creationId xmlns:a16="http://schemas.microsoft.com/office/drawing/2014/main" id="{A70FB25F-D706-4B49-B581-DF58D570FA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49738" y="4017963"/>
            <a:ext cx="722312" cy="206375"/>
          </a:xfrm>
          <a:prstGeom prst="rect">
            <a:avLst/>
          </a:prstGeom>
          <a:solidFill>
            <a:schemeClr val="bg1"/>
          </a:solidFill>
          <a:ln w="9525">
            <a:solidFill>
              <a:srgbClr val="BFBFBF"/>
            </a:solidFill>
            <a:miter lim="800000"/>
            <a:headEnd type="none" w="sm" len="sm"/>
            <a:tailEnd type="none" w="sm" len="sm"/>
          </a:ln>
        </p:spPr>
        <p:txBody>
          <a:bodyPr lIns="91425" tIns="45700" rIns="91425" bIns="45700" anchor="ctr"/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r" latinLnBrk="0">
              <a:lnSpc>
                <a:spcPct val="100000"/>
              </a:lnSpc>
              <a:spcBef>
                <a:spcPct val="0"/>
              </a:spcBef>
              <a:buClr>
                <a:srgbClr val="000000"/>
              </a:buClr>
              <a:buSzPts val="600"/>
              <a:buFont typeface="Arial" panose="020B0604020202020204" pitchFamily="34" charset="0"/>
              <a:buNone/>
            </a:pPr>
            <a:r>
              <a:rPr lang="en-US" altLang="ko-KR" sz="800">
                <a:solidFill>
                  <a:srgbClr val="7F7F7F"/>
                </a:solidFill>
                <a:cs typeface="Arial" panose="020B0604020202020204" pitchFamily="34" charset="0"/>
                <a:sym typeface="Arial" panose="020B0604020202020204" pitchFamily="34" charset="0"/>
              </a:rPr>
              <a:t>-</a:t>
            </a:r>
            <a:r>
              <a:rPr lang="ko-KR" altLang="en-US" sz="800">
                <a:solidFill>
                  <a:srgbClr val="7F7F7F"/>
                </a:solidFill>
                <a:cs typeface="Arial" panose="020B0604020202020204" pitchFamily="34" charset="0"/>
                <a:sym typeface="Arial" panose="020B0604020202020204" pitchFamily="34" charset="0"/>
              </a:rPr>
              <a:t>선택</a:t>
            </a:r>
            <a:r>
              <a:rPr lang="en-US" altLang="ko-KR" sz="800">
                <a:solidFill>
                  <a:srgbClr val="7F7F7F"/>
                </a:solidFill>
                <a:cs typeface="Arial" panose="020B0604020202020204" pitchFamily="34" charset="0"/>
                <a:sym typeface="Arial" panose="020B0604020202020204" pitchFamily="34" charset="0"/>
              </a:rPr>
              <a:t>-</a:t>
            </a:r>
            <a:r>
              <a:rPr lang="ko-KR" altLang="en-US" sz="800">
                <a:solidFill>
                  <a:srgbClr val="7F7F7F"/>
                </a:solidFill>
                <a:cs typeface="Arial" panose="020B0604020202020204" pitchFamily="34" charset="0"/>
                <a:sym typeface="Arial" panose="020B0604020202020204" pitchFamily="34" charset="0"/>
              </a:rPr>
              <a:t>  </a:t>
            </a:r>
            <a:r>
              <a:rPr lang="ko-KR" altLang="ko-KR" sz="800">
                <a:solidFill>
                  <a:srgbClr val="7F7F7F"/>
                </a:solidFill>
                <a:cs typeface="Arial" panose="020B0604020202020204" pitchFamily="34" charset="0"/>
                <a:sym typeface="Arial" panose="020B0604020202020204" pitchFamily="34" charset="0"/>
              </a:rPr>
              <a:t>▼</a:t>
            </a:r>
            <a:endParaRPr lang="ko-KR" altLang="ko-KR" sz="1800">
              <a:solidFill>
                <a:srgbClr val="000000"/>
              </a:solidFill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41048" name="그림 6">
            <a:extLst>
              <a:ext uri="{FF2B5EF4-FFF2-40B4-BE49-F238E27FC236}">
                <a16:creationId xmlns:a16="http://schemas.microsoft.com/office/drawing/2014/main" id="{7D514C8C-F1AC-4FAF-AE9F-19C0961D5A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1900" y="3971925"/>
            <a:ext cx="223838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49" name="그림 7">
            <a:extLst>
              <a:ext uri="{FF2B5EF4-FFF2-40B4-BE49-F238E27FC236}">
                <a16:creationId xmlns:a16="http://schemas.microsoft.com/office/drawing/2014/main" id="{6F2BFA7A-0500-48CF-ABF5-11E7A1739A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3997325"/>
            <a:ext cx="295275" cy="27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7A6564C4-5A2C-4E72-8D5A-8048FBA07377}"/>
              </a:ext>
            </a:extLst>
          </p:cNvPr>
          <p:cNvSpPr/>
          <p:nvPr/>
        </p:nvSpPr>
        <p:spPr>
          <a:xfrm>
            <a:off x="7340600" y="3998913"/>
            <a:ext cx="498475" cy="24447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rmAutofit/>
          </a:bodyPr>
          <a:lstStyle/>
          <a:p>
            <a:pPr algn="ctr">
              <a:defRPr/>
            </a:pPr>
            <a:r>
              <a:rPr lang="ko-KR" altLang="en-US" sz="75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확인</a:t>
            </a:r>
            <a:endParaRPr lang="ko-KR" altLang="en-US" sz="75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Segoe UI" panose="020B0502040204020203" pitchFamily="34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290F7D4B-30A6-458C-96F6-2AA5779EAFB5}"/>
              </a:ext>
            </a:extLst>
          </p:cNvPr>
          <p:cNvSpPr/>
          <p:nvPr/>
        </p:nvSpPr>
        <p:spPr>
          <a:xfrm>
            <a:off x="7316788" y="3233738"/>
            <a:ext cx="498475" cy="24447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rmAutofit/>
          </a:bodyPr>
          <a:lstStyle/>
          <a:p>
            <a:pPr algn="ctr">
              <a:defRPr/>
            </a:pPr>
            <a:r>
              <a:rPr lang="en-US" altLang="ko-KR" sz="75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- </a:t>
            </a:r>
            <a:r>
              <a:rPr lang="ko-KR" altLang="en-US" sz="75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삭제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EC692FC0-9888-47E5-A171-C61841426629}"/>
              </a:ext>
            </a:extLst>
          </p:cNvPr>
          <p:cNvSpPr/>
          <p:nvPr/>
        </p:nvSpPr>
        <p:spPr>
          <a:xfrm>
            <a:off x="6608763" y="3233738"/>
            <a:ext cx="498475" cy="24447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rmAutofit/>
          </a:bodyPr>
          <a:lstStyle/>
          <a:p>
            <a:pPr algn="ctr">
              <a:defRPr/>
            </a:pPr>
            <a:r>
              <a:rPr lang="en-US" altLang="ko-KR" sz="75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+ </a:t>
            </a:r>
            <a:r>
              <a:rPr lang="ko-KR" altLang="en-US" sz="75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추가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1760A609-ABDE-4754-BDFA-599C67E3393B}"/>
              </a:ext>
            </a:extLst>
          </p:cNvPr>
          <p:cNvSpPr/>
          <p:nvPr/>
        </p:nvSpPr>
        <p:spPr>
          <a:xfrm>
            <a:off x="5583238" y="3233738"/>
            <a:ext cx="800100" cy="24447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rmAutofit/>
          </a:bodyPr>
          <a:lstStyle/>
          <a:p>
            <a:pPr algn="ctr">
              <a:defRPr/>
            </a:pPr>
            <a:r>
              <a:rPr lang="ko-KR" altLang="en-US" sz="75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신청서 다운로드</a:t>
            </a:r>
            <a:endParaRPr lang="ko-KR" altLang="en-US" sz="75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Segoe UI" panose="020B0502040204020203" pitchFamily="34" charset="0"/>
            </a:endParaRPr>
          </a:p>
        </p:txBody>
      </p:sp>
      <p:sp>
        <p:nvSpPr>
          <p:cNvPr id="41054" name="TextBox 8">
            <a:extLst>
              <a:ext uri="{FF2B5EF4-FFF2-40B4-BE49-F238E27FC236}">
                <a16:creationId xmlns:a16="http://schemas.microsoft.com/office/drawing/2014/main" id="{193C5AF3-1C2C-4F82-9ADD-99E1C791F9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0450" y="3333750"/>
            <a:ext cx="2465388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ko-KR" altLang="en-US" sz="700">
                <a:solidFill>
                  <a:srgbClr val="FF0000"/>
                </a:solidFill>
              </a:rPr>
              <a:t>* 표시된 항목은 필수 항목입니다</a:t>
            </a:r>
            <a:r>
              <a:rPr lang="en-US" altLang="ko-KR" sz="700">
                <a:solidFill>
                  <a:srgbClr val="FF0000"/>
                </a:solidFill>
              </a:rPr>
              <a:t>.</a:t>
            </a:r>
            <a:endParaRPr lang="ko-KR" altLang="en-US" sz="700">
              <a:solidFill>
                <a:srgbClr val="FF0000"/>
              </a:solidFill>
            </a:endParaRPr>
          </a:p>
        </p:txBody>
      </p:sp>
      <p:sp>
        <p:nvSpPr>
          <p:cNvPr id="41055" name="TextBox 44">
            <a:extLst>
              <a:ext uri="{FF2B5EF4-FFF2-40B4-BE49-F238E27FC236}">
                <a16:creationId xmlns:a16="http://schemas.microsoft.com/office/drawing/2014/main" id="{E1BA58D2-CAE2-43EC-BC7E-C3F5155E02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2513" y="4465638"/>
            <a:ext cx="3197225" cy="954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ko-KR" altLang="en-US" sz="700"/>
          </a:p>
          <a:p>
            <a:pPr latinLnBrk="0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ko-KR" sz="700"/>
              <a:t>※ </a:t>
            </a:r>
            <a:r>
              <a:rPr lang="ko-KR" altLang="en-US" sz="700"/>
              <a:t>첨부파일은 </a:t>
            </a:r>
            <a:r>
              <a:rPr lang="en-US" altLang="ko-KR" sz="700"/>
              <a:t>300MB </a:t>
            </a:r>
            <a:r>
              <a:rPr lang="ko-KR" altLang="en-US" sz="700"/>
              <a:t>이내로 업로드 해주세요</a:t>
            </a:r>
            <a:r>
              <a:rPr lang="en-US" altLang="ko-KR" sz="700"/>
              <a:t>.</a:t>
            </a:r>
          </a:p>
          <a:p>
            <a:pPr latinLnBrk="0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ko-KR" sz="700"/>
          </a:p>
          <a:p>
            <a:pPr latinLnBrk="0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ko-KR" sz="700">
                <a:solidFill>
                  <a:srgbClr val="FF0000"/>
                </a:solidFill>
              </a:rPr>
              <a:t>※ [</a:t>
            </a:r>
            <a:r>
              <a:rPr lang="ko-KR" altLang="en-US" sz="700">
                <a:solidFill>
                  <a:srgbClr val="FF0000"/>
                </a:solidFill>
              </a:rPr>
              <a:t>확인</a:t>
            </a:r>
            <a:r>
              <a:rPr lang="en-US" altLang="ko-KR" sz="700">
                <a:solidFill>
                  <a:srgbClr val="FF0000"/>
                </a:solidFill>
              </a:rPr>
              <a:t>]</a:t>
            </a:r>
            <a:r>
              <a:rPr lang="ko-KR" altLang="en-US" sz="700">
                <a:solidFill>
                  <a:srgbClr val="FF0000"/>
                </a:solidFill>
              </a:rPr>
              <a:t>버튼을 클릭하면 </a:t>
            </a:r>
            <a:r>
              <a:rPr lang="en-US" altLang="ko-KR" sz="700">
                <a:solidFill>
                  <a:srgbClr val="FF0000"/>
                </a:solidFill>
              </a:rPr>
              <a:t>[+</a:t>
            </a:r>
            <a:r>
              <a:rPr lang="ko-KR" altLang="en-US" sz="700">
                <a:solidFill>
                  <a:srgbClr val="FF0000"/>
                </a:solidFill>
              </a:rPr>
              <a:t>추가</a:t>
            </a:r>
            <a:r>
              <a:rPr lang="en-US" altLang="ko-KR" sz="700">
                <a:solidFill>
                  <a:srgbClr val="FF0000"/>
                </a:solidFill>
              </a:rPr>
              <a:t>] </a:t>
            </a:r>
            <a:r>
              <a:rPr lang="ko-KR" altLang="en-US" sz="700">
                <a:solidFill>
                  <a:srgbClr val="FF0000"/>
                </a:solidFill>
              </a:rPr>
              <a:t>버튼이 활성화 됩니다</a:t>
            </a:r>
            <a:r>
              <a:rPr lang="en-US" altLang="ko-KR" sz="700">
                <a:solidFill>
                  <a:srgbClr val="FF0000"/>
                </a:solidFill>
              </a:rPr>
              <a:t>.</a:t>
            </a:r>
          </a:p>
          <a:p>
            <a:pPr latinLnBrk="0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ko-KR" sz="700"/>
          </a:p>
          <a:p>
            <a:pPr latinLnBrk="0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ko-KR" sz="700"/>
              <a:t>※ [-</a:t>
            </a:r>
            <a:r>
              <a:rPr lang="ko-KR" altLang="en-US" sz="700"/>
              <a:t>삭제</a:t>
            </a:r>
            <a:r>
              <a:rPr lang="en-US" altLang="ko-KR" sz="700"/>
              <a:t>]</a:t>
            </a:r>
            <a:r>
              <a:rPr lang="ko-KR" altLang="en-US" sz="700"/>
              <a:t>버튼 클릭시 마지막에 추가한 과정부터 삭제됩니다</a:t>
            </a:r>
            <a:r>
              <a:rPr lang="en-US" altLang="ko-KR" sz="700"/>
              <a:t>.</a:t>
            </a:r>
          </a:p>
          <a:p>
            <a:pPr latinLnBrk="0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ko-KR" sz="700"/>
          </a:p>
          <a:p>
            <a:pPr latinLnBrk="0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ko-KR" sz="700"/>
              <a:t>※ </a:t>
            </a:r>
            <a:r>
              <a:rPr lang="ko-KR" altLang="en-US" sz="700"/>
              <a:t>최대 </a:t>
            </a:r>
            <a:r>
              <a:rPr lang="en-US" altLang="ko-KR" sz="700"/>
              <a:t>3</a:t>
            </a:r>
            <a:r>
              <a:rPr lang="ko-KR" altLang="en-US" sz="700"/>
              <a:t>개 까지만 신청 가능합니다</a:t>
            </a:r>
            <a:r>
              <a:rPr lang="en-US" altLang="ko-KR" sz="700"/>
              <a:t>.</a:t>
            </a:r>
            <a:endParaRPr lang="ko-KR" altLang="en-US" sz="70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78AC4AD6-CF54-4CCC-BF43-FE09E4062512}"/>
              </a:ext>
            </a:extLst>
          </p:cNvPr>
          <p:cNvSpPr/>
          <p:nvPr/>
        </p:nvSpPr>
        <p:spPr>
          <a:xfrm>
            <a:off x="3381375" y="5764213"/>
            <a:ext cx="498475" cy="24447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rmAutofit/>
          </a:bodyPr>
          <a:lstStyle/>
          <a:p>
            <a:pPr algn="ctr">
              <a:defRPr/>
            </a:pPr>
            <a:r>
              <a:rPr lang="ko-KR" altLang="en-US" sz="75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이전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79998F92-C13D-4EEC-8BFE-389ED56768E6}"/>
              </a:ext>
            </a:extLst>
          </p:cNvPr>
          <p:cNvSpPr/>
          <p:nvPr/>
        </p:nvSpPr>
        <p:spPr>
          <a:xfrm>
            <a:off x="4132263" y="5764213"/>
            <a:ext cx="498475" cy="24447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rmAutofit/>
          </a:bodyPr>
          <a:lstStyle/>
          <a:p>
            <a:pPr algn="ctr">
              <a:defRPr/>
            </a:pPr>
            <a:r>
              <a:rPr lang="ko-KR" altLang="en-US" sz="75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저장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8DF9C914-F040-4AD8-B7C8-4FDE207369D8}"/>
              </a:ext>
            </a:extLst>
          </p:cNvPr>
          <p:cNvSpPr/>
          <p:nvPr/>
        </p:nvSpPr>
        <p:spPr>
          <a:xfrm>
            <a:off x="4881563" y="5764213"/>
            <a:ext cx="498475" cy="24447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rmAutofit/>
          </a:bodyPr>
          <a:lstStyle/>
          <a:p>
            <a:pPr algn="ctr">
              <a:defRPr/>
            </a:pPr>
            <a:r>
              <a:rPr lang="ko-KR" altLang="en-US" sz="75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다음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CC8608F9-1049-4E77-9D0A-79337F1C6F00}"/>
              </a:ext>
            </a:extLst>
          </p:cNvPr>
          <p:cNvSpPr/>
          <p:nvPr/>
        </p:nvSpPr>
        <p:spPr>
          <a:xfrm>
            <a:off x="6477000" y="974725"/>
            <a:ext cx="839788" cy="24447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rmAutofit/>
          </a:bodyPr>
          <a:lstStyle/>
          <a:p>
            <a:pPr algn="ctr">
              <a:defRPr/>
            </a:pPr>
            <a:r>
              <a:rPr lang="ko-KR" altLang="en-US" sz="75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로그아웃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CBADB8CD-0BEB-402A-A16E-BBFF6DBEEB76}"/>
              </a:ext>
            </a:extLst>
          </p:cNvPr>
          <p:cNvSpPr/>
          <p:nvPr/>
        </p:nvSpPr>
        <p:spPr>
          <a:xfrm>
            <a:off x="7464425" y="974725"/>
            <a:ext cx="839788" cy="24447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rmAutofit/>
          </a:bodyPr>
          <a:lstStyle/>
          <a:p>
            <a:pPr algn="ctr">
              <a:defRPr/>
            </a:pPr>
            <a:r>
              <a:rPr lang="ko-KR" altLang="en-US" sz="75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마이페이지</a:t>
            </a:r>
          </a:p>
        </p:txBody>
      </p:sp>
      <p:sp>
        <p:nvSpPr>
          <p:cNvPr id="41061" name="Google Shape;2970;p125">
            <a:extLst>
              <a:ext uri="{FF2B5EF4-FFF2-40B4-BE49-F238E27FC236}">
                <a16:creationId xmlns:a16="http://schemas.microsoft.com/office/drawing/2014/main" id="{F7753E9A-0307-44DB-91B2-0A2BC1885D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48300" y="3132138"/>
            <a:ext cx="200025" cy="20002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latinLnBrk="0">
              <a:lnSpc>
                <a:spcPct val="100000"/>
              </a:lnSpc>
              <a:spcBef>
                <a:spcPct val="0"/>
              </a:spcBef>
              <a:buClr>
                <a:srgbClr val="000000"/>
              </a:buClr>
              <a:buSzPts val="800"/>
              <a:buFont typeface="Arial" panose="020B0604020202020204" pitchFamily="34" charset="0"/>
              <a:buNone/>
            </a:pPr>
            <a:r>
              <a:rPr lang="ko-KR" altLang="ko-KR" sz="800">
                <a:solidFill>
                  <a:srgbClr val="FFFFFF"/>
                </a:solidFill>
                <a:latin typeface="Arial" panose="020B0604020202020204" pitchFamily="34" charset="0"/>
                <a:ea typeface="바탕체" panose="02030609000101010101" pitchFamily="17" charset="-127"/>
                <a:cs typeface="Arial" panose="020B0604020202020204" pitchFamily="34" charset="0"/>
                <a:sym typeface="Arial" panose="020B0604020202020204" pitchFamily="34" charset="0"/>
              </a:rPr>
              <a:t>1</a:t>
            </a:r>
          </a:p>
        </p:txBody>
      </p:sp>
      <p:sp>
        <p:nvSpPr>
          <p:cNvPr id="41062" name="Google Shape;2970;p125">
            <a:extLst>
              <a:ext uri="{FF2B5EF4-FFF2-40B4-BE49-F238E27FC236}">
                <a16:creationId xmlns:a16="http://schemas.microsoft.com/office/drawing/2014/main" id="{CC7F99A8-C049-4114-B37C-F01EB10A39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35738" y="3132138"/>
            <a:ext cx="200025" cy="20002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latinLnBrk="0">
              <a:lnSpc>
                <a:spcPct val="100000"/>
              </a:lnSpc>
              <a:spcBef>
                <a:spcPct val="0"/>
              </a:spcBef>
              <a:buClr>
                <a:srgbClr val="000000"/>
              </a:buClr>
              <a:buSzPts val="800"/>
              <a:buFont typeface="Arial" panose="020B0604020202020204" pitchFamily="34" charset="0"/>
              <a:buNone/>
            </a:pPr>
            <a:r>
              <a:rPr lang="en-US" altLang="ko-KR" sz="800">
                <a:solidFill>
                  <a:srgbClr val="FFFFFF"/>
                </a:solidFill>
                <a:latin typeface="Arial" panose="020B0604020202020204" pitchFamily="34" charset="0"/>
                <a:ea typeface="바탕체" panose="02030609000101010101" pitchFamily="17" charset="-127"/>
                <a:cs typeface="Arial" panose="020B0604020202020204" pitchFamily="34" charset="0"/>
                <a:sym typeface="Arial" panose="020B0604020202020204" pitchFamily="34" charset="0"/>
              </a:rPr>
              <a:t>2</a:t>
            </a:r>
            <a:endParaRPr lang="ko-KR" altLang="ko-KR" sz="800">
              <a:solidFill>
                <a:srgbClr val="FFFFFF"/>
              </a:solidFill>
              <a:latin typeface="Arial" panose="020B0604020202020204" pitchFamily="34" charset="0"/>
              <a:ea typeface="바탕체" panose="02030609000101010101" pitchFamily="17" charset="-127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1063" name="Google Shape;2970;p125">
            <a:extLst>
              <a:ext uri="{FF2B5EF4-FFF2-40B4-BE49-F238E27FC236}">
                <a16:creationId xmlns:a16="http://schemas.microsoft.com/office/drawing/2014/main" id="{EE297332-9D0C-471D-A518-2E3A189941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32650" y="3132138"/>
            <a:ext cx="200025" cy="20002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latinLnBrk="0">
              <a:lnSpc>
                <a:spcPct val="100000"/>
              </a:lnSpc>
              <a:spcBef>
                <a:spcPct val="0"/>
              </a:spcBef>
              <a:buClr>
                <a:srgbClr val="000000"/>
              </a:buClr>
              <a:buSzPts val="800"/>
              <a:buFont typeface="Arial" panose="020B0604020202020204" pitchFamily="34" charset="0"/>
              <a:buNone/>
            </a:pPr>
            <a:r>
              <a:rPr lang="en-US" altLang="ko-KR" sz="800">
                <a:solidFill>
                  <a:srgbClr val="FFFFFF"/>
                </a:solidFill>
                <a:latin typeface="Arial" panose="020B0604020202020204" pitchFamily="34" charset="0"/>
                <a:ea typeface="바탕체" panose="02030609000101010101" pitchFamily="17" charset="-127"/>
                <a:cs typeface="Arial" panose="020B0604020202020204" pitchFamily="34" charset="0"/>
                <a:sym typeface="Arial" panose="020B0604020202020204" pitchFamily="34" charset="0"/>
              </a:rPr>
              <a:t>3</a:t>
            </a:r>
            <a:endParaRPr lang="ko-KR" altLang="ko-KR" sz="800">
              <a:solidFill>
                <a:srgbClr val="FFFFFF"/>
              </a:solidFill>
              <a:latin typeface="Arial" panose="020B0604020202020204" pitchFamily="34" charset="0"/>
              <a:ea typeface="바탕체" panose="02030609000101010101" pitchFamily="17" charset="-127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1064" name="Google Shape;2970;p125">
            <a:extLst>
              <a:ext uri="{FF2B5EF4-FFF2-40B4-BE49-F238E27FC236}">
                <a16:creationId xmlns:a16="http://schemas.microsoft.com/office/drawing/2014/main" id="{BF2F2796-5174-44C5-A4F0-5B76EA385B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85913" y="3597275"/>
            <a:ext cx="200025" cy="20002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latinLnBrk="0">
              <a:lnSpc>
                <a:spcPct val="100000"/>
              </a:lnSpc>
              <a:spcBef>
                <a:spcPct val="0"/>
              </a:spcBef>
              <a:buClr>
                <a:srgbClr val="000000"/>
              </a:buClr>
              <a:buSzPts val="800"/>
              <a:buFont typeface="Arial" panose="020B0604020202020204" pitchFamily="34" charset="0"/>
              <a:buNone/>
            </a:pPr>
            <a:r>
              <a:rPr lang="en-US" altLang="ko-KR" sz="800">
                <a:solidFill>
                  <a:srgbClr val="FFFFFF"/>
                </a:solidFill>
                <a:latin typeface="Arial" panose="020B0604020202020204" pitchFamily="34" charset="0"/>
                <a:ea typeface="바탕체" panose="02030609000101010101" pitchFamily="17" charset="-127"/>
                <a:cs typeface="Arial" panose="020B0604020202020204" pitchFamily="34" charset="0"/>
                <a:sym typeface="Arial" panose="020B0604020202020204" pitchFamily="34" charset="0"/>
              </a:rPr>
              <a:t>4</a:t>
            </a:r>
            <a:endParaRPr lang="ko-KR" altLang="ko-KR" sz="800">
              <a:solidFill>
                <a:srgbClr val="FFFFFF"/>
              </a:solidFill>
              <a:latin typeface="Arial" panose="020B0604020202020204" pitchFamily="34" charset="0"/>
              <a:ea typeface="바탕체" panose="02030609000101010101" pitchFamily="17" charset="-127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1065" name="Google Shape;2970;p125">
            <a:extLst>
              <a:ext uri="{FF2B5EF4-FFF2-40B4-BE49-F238E27FC236}">
                <a16:creationId xmlns:a16="http://schemas.microsoft.com/office/drawing/2014/main" id="{5D03AB4E-E03B-49CA-890F-AB555BF8CA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52688" y="3608388"/>
            <a:ext cx="200025" cy="20002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latinLnBrk="0">
              <a:lnSpc>
                <a:spcPct val="100000"/>
              </a:lnSpc>
              <a:spcBef>
                <a:spcPct val="0"/>
              </a:spcBef>
              <a:buClr>
                <a:srgbClr val="000000"/>
              </a:buClr>
              <a:buSzPts val="800"/>
              <a:buFont typeface="Arial" panose="020B0604020202020204" pitchFamily="34" charset="0"/>
              <a:buNone/>
            </a:pPr>
            <a:r>
              <a:rPr lang="en-US" altLang="ko-KR" sz="800">
                <a:solidFill>
                  <a:srgbClr val="FFFFFF"/>
                </a:solidFill>
                <a:latin typeface="Arial" panose="020B0604020202020204" pitchFamily="34" charset="0"/>
                <a:ea typeface="바탕체" panose="02030609000101010101" pitchFamily="17" charset="-127"/>
                <a:cs typeface="Arial" panose="020B0604020202020204" pitchFamily="34" charset="0"/>
                <a:sym typeface="Arial" panose="020B0604020202020204" pitchFamily="34" charset="0"/>
              </a:rPr>
              <a:t>5</a:t>
            </a:r>
            <a:endParaRPr lang="ko-KR" altLang="ko-KR" sz="800">
              <a:solidFill>
                <a:srgbClr val="FFFFFF"/>
              </a:solidFill>
              <a:latin typeface="Arial" panose="020B0604020202020204" pitchFamily="34" charset="0"/>
              <a:ea typeface="바탕체" panose="02030609000101010101" pitchFamily="17" charset="-127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1066" name="Google Shape;2970;p125">
            <a:extLst>
              <a:ext uri="{FF2B5EF4-FFF2-40B4-BE49-F238E27FC236}">
                <a16:creationId xmlns:a16="http://schemas.microsoft.com/office/drawing/2014/main" id="{765B213C-7F19-4276-A761-D5796CB225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70238" y="3616325"/>
            <a:ext cx="200025" cy="20002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latinLnBrk="0">
              <a:lnSpc>
                <a:spcPct val="100000"/>
              </a:lnSpc>
              <a:spcBef>
                <a:spcPct val="0"/>
              </a:spcBef>
              <a:buClr>
                <a:srgbClr val="000000"/>
              </a:buClr>
              <a:buSzPts val="800"/>
              <a:buFont typeface="Arial" panose="020B0604020202020204" pitchFamily="34" charset="0"/>
              <a:buNone/>
            </a:pPr>
            <a:r>
              <a:rPr lang="en-US" altLang="ko-KR" sz="800">
                <a:solidFill>
                  <a:srgbClr val="FFFFFF"/>
                </a:solidFill>
                <a:latin typeface="Arial" panose="020B0604020202020204" pitchFamily="34" charset="0"/>
                <a:ea typeface="바탕체" panose="02030609000101010101" pitchFamily="17" charset="-127"/>
                <a:cs typeface="Arial" panose="020B0604020202020204" pitchFamily="34" charset="0"/>
                <a:sym typeface="Arial" panose="020B0604020202020204" pitchFamily="34" charset="0"/>
              </a:rPr>
              <a:t>6</a:t>
            </a:r>
            <a:endParaRPr lang="ko-KR" altLang="ko-KR" sz="800">
              <a:solidFill>
                <a:srgbClr val="FFFFFF"/>
              </a:solidFill>
              <a:latin typeface="Arial" panose="020B0604020202020204" pitchFamily="34" charset="0"/>
              <a:ea typeface="바탕체" panose="02030609000101010101" pitchFamily="17" charset="-127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1067" name="Google Shape;2970;p125">
            <a:extLst>
              <a:ext uri="{FF2B5EF4-FFF2-40B4-BE49-F238E27FC236}">
                <a16:creationId xmlns:a16="http://schemas.microsoft.com/office/drawing/2014/main" id="{1067AE5F-ACAB-4A96-B50B-F00FB9936C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02113" y="3608388"/>
            <a:ext cx="200025" cy="20002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latinLnBrk="0">
              <a:lnSpc>
                <a:spcPct val="100000"/>
              </a:lnSpc>
              <a:spcBef>
                <a:spcPct val="0"/>
              </a:spcBef>
              <a:buClr>
                <a:srgbClr val="000000"/>
              </a:buClr>
              <a:buSzPts val="800"/>
              <a:buFont typeface="Arial" panose="020B0604020202020204" pitchFamily="34" charset="0"/>
              <a:buNone/>
            </a:pPr>
            <a:r>
              <a:rPr lang="en-US" altLang="ko-KR" sz="800">
                <a:solidFill>
                  <a:srgbClr val="FFFFFF"/>
                </a:solidFill>
                <a:latin typeface="Arial" panose="020B0604020202020204" pitchFamily="34" charset="0"/>
                <a:ea typeface="바탕체" panose="02030609000101010101" pitchFamily="17" charset="-127"/>
                <a:cs typeface="Arial" panose="020B0604020202020204" pitchFamily="34" charset="0"/>
                <a:sym typeface="Arial" panose="020B0604020202020204" pitchFamily="34" charset="0"/>
              </a:rPr>
              <a:t>7</a:t>
            </a:r>
            <a:endParaRPr lang="ko-KR" altLang="ko-KR" sz="800">
              <a:solidFill>
                <a:srgbClr val="FFFFFF"/>
              </a:solidFill>
              <a:latin typeface="Arial" panose="020B0604020202020204" pitchFamily="34" charset="0"/>
              <a:ea typeface="바탕체" panose="02030609000101010101" pitchFamily="17" charset="-127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1068" name="Google Shape;2970;p125">
            <a:extLst>
              <a:ext uri="{FF2B5EF4-FFF2-40B4-BE49-F238E27FC236}">
                <a16:creationId xmlns:a16="http://schemas.microsoft.com/office/drawing/2014/main" id="{07CCB5BE-F50B-4B96-AAC1-0FE4C5C318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81650" y="3502025"/>
            <a:ext cx="200025" cy="20002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latinLnBrk="0">
              <a:lnSpc>
                <a:spcPct val="100000"/>
              </a:lnSpc>
              <a:spcBef>
                <a:spcPct val="0"/>
              </a:spcBef>
              <a:buClr>
                <a:srgbClr val="000000"/>
              </a:buClr>
              <a:buSzPts val="800"/>
              <a:buFont typeface="Arial" panose="020B0604020202020204" pitchFamily="34" charset="0"/>
              <a:buNone/>
            </a:pPr>
            <a:r>
              <a:rPr lang="en-US" altLang="ko-KR" sz="800">
                <a:solidFill>
                  <a:srgbClr val="FFFFFF"/>
                </a:solidFill>
                <a:latin typeface="Arial" panose="020B0604020202020204" pitchFamily="34" charset="0"/>
                <a:ea typeface="바탕체" panose="02030609000101010101" pitchFamily="17" charset="-127"/>
                <a:cs typeface="Arial" panose="020B0604020202020204" pitchFamily="34" charset="0"/>
                <a:sym typeface="Arial" panose="020B0604020202020204" pitchFamily="34" charset="0"/>
              </a:rPr>
              <a:t>8</a:t>
            </a:r>
            <a:endParaRPr lang="ko-KR" altLang="ko-KR" sz="800">
              <a:solidFill>
                <a:srgbClr val="FFFFFF"/>
              </a:solidFill>
              <a:latin typeface="Arial" panose="020B0604020202020204" pitchFamily="34" charset="0"/>
              <a:ea typeface="바탕체" panose="02030609000101010101" pitchFamily="17" charset="-127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1069" name="Google Shape;2970;p125">
            <a:extLst>
              <a:ext uri="{FF2B5EF4-FFF2-40B4-BE49-F238E27FC236}">
                <a16:creationId xmlns:a16="http://schemas.microsoft.com/office/drawing/2014/main" id="{DFCCC387-AF72-43D0-ACDE-11229BAEC1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0" y="3502025"/>
            <a:ext cx="200025" cy="20002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latinLnBrk="0">
              <a:lnSpc>
                <a:spcPct val="100000"/>
              </a:lnSpc>
              <a:spcBef>
                <a:spcPct val="0"/>
              </a:spcBef>
              <a:buClr>
                <a:srgbClr val="000000"/>
              </a:buClr>
              <a:buSzPts val="800"/>
              <a:buFont typeface="Arial" panose="020B0604020202020204" pitchFamily="34" charset="0"/>
              <a:buNone/>
            </a:pPr>
            <a:r>
              <a:rPr lang="en-US" altLang="ko-KR" sz="800">
                <a:solidFill>
                  <a:srgbClr val="FFFFFF"/>
                </a:solidFill>
                <a:latin typeface="Arial" panose="020B0604020202020204" pitchFamily="34" charset="0"/>
                <a:ea typeface="바탕체" panose="02030609000101010101" pitchFamily="17" charset="-127"/>
                <a:cs typeface="Arial" panose="020B0604020202020204" pitchFamily="34" charset="0"/>
                <a:sym typeface="Arial" panose="020B0604020202020204" pitchFamily="34" charset="0"/>
              </a:rPr>
              <a:t>9</a:t>
            </a:r>
            <a:endParaRPr lang="ko-KR" altLang="ko-KR" sz="800">
              <a:solidFill>
                <a:srgbClr val="FFFFFF"/>
              </a:solidFill>
              <a:latin typeface="Arial" panose="020B0604020202020204" pitchFamily="34" charset="0"/>
              <a:ea typeface="바탕체" panose="02030609000101010101" pitchFamily="17" charset="-127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grpSp>
        <p:nvGrpSpPr>
          <p:cNvPr id="41070" name="그룹 121">
            <a:extLst>
              <a:ext uri="{FF2B5EF4-FFF2-40B4-BE49-F238E27FC236}">
                <a16:creationId xmlns:a16="http://schemas.microsoft.com/office/drawing/2014/main" id="{560637A8-32C4-4DC6-AE3D-D55B7ED91038}"/>
              </a:ext>
            </a:extLst>
          </p:cNvPr>
          <p:cNvGrpSpPr>
            <a:grpSpLocks/>
          </p:cNvGrpSpPr>
          <p:nvPr/>
        </p:nvGrpSpPr>
        <p:grpSpPr bwMode="auto">
          <a:xfrm>
            <a:off x="6643688" y="3486150"/>
            <a:ext cx="200025" cy="246063"/>
            <a:chOff x="2012774" y="1438295"/>
            <a:chExt cx="200368" cy="245280"/>
          </a:xfrm>
        </p:grpSpPr>
        <p:sp>
          <p:nvSpPr>
            <p:cNvPr id="78" name="Google Shape;2970;p125">
              <a:extLst>
                <a:ext uri="{FF2B5EF4-FFF2-40B4-BE49-F238E27FC236}">
                  <a16:creationId xmlns:a16="http://schemas.microsoft.com/office/drawing/2014/main" id="{7950BD6E-B392-4B44-A5F5-67D527DE658E}"/>
                </a:ext>
              </a:extLst>
            </p:cNvPr>
            <p:cNvSpPr/>
            <p:nvPr/>
          </p:nvSpPr>
          <p:spPr>
            <a:xfrm>
              <a:off x="2012774" y="1463614"/>
              <a:ext cx="200368" cy="19938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lIns="91425" tIns="45700" rIns="91425" bIns="45700"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  <a:defRPr/>
              </a:pPr>
              <a:endParaRPr kumimoji="0" sz="800" dirty="0">
                <a:solidFill>
                  <a:prstClr val="white"/>
                </a:solidFill>
                <a:latin typeface="맑은 고딕" panose="020F0502020204030204"/>
                <a:ea typeface="+mn-ea"/>
                <a:cs typeface="Arial"/>
                <a:sym typeface="Arial"/>
              </a:endParaRPr>
            </a:p>
          </p:txBody>
        </p:sp>
        <p:sp>
          <p:nvSpPr>
            <p:cNvPr id="41084" name="Google Shape;423;p35">
              <a:extLst>
                <a:ext uri="{FF2B5EF4-FFF2-40B4-BE49-F238E27FC236}">
                  <a16:creationId xmlns:a16="http://schemas.microsoft.com/office/drawing/2014/main" id="{822A5E5D-6110-447B-B79A-DFDE4924DC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745" y="1438295"/>
              <a:ext cx="189237" cy="245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14:hiddenLine>
              </a:ext>
            </a:extLst>
          </p:spPr>
          <p:txBody>
            <a:bodyPr lIns="0" tIns="45700" rIns="0" bIns="45700" anchor="ctr"/>
            <a:lstStyle>
              <a:lvl1pPr latinLnBrk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kumimoji="0" lang="en-US" altLang="ko-KR" sz="800">
                  <a:solidFill>
                    <a:srgbClr val="FFFFFF"/>
                  </a:solidFill>
                  <a:cs typeface="Arial" panose="020B0604020202020204" pitchFamily="34" charset="0"/>
                  <a:sym typeface="Arial" panose="020B0604020202020204" pitchFamily="34" charset="0"/>
                </a:rPr>
                <a:t>10</a:t>
              </a:r>
              <a:endParaRPr kumimoji="0" lang="ko-KR" altLang="ko-KR" sz="800">
                <a:solidFill>
                  <a:srgbClr val="FFFFFF"/>
                </a:solidFill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41071" name="그룹 121">
            <a:extLst>
              <a:ext uri="{FF2B5EF4-FFF2-40B4-BE49-F238E27FC236}">
                <a16:creationId xmlns:a16="http://schemas.microsoft.com/office/drawing/2014/main" id="{D062F608-F42D-49F2-B64A-D964BAAF09CF}"/>
              </a:ext>
            </a:extLst>
          </p:cNvPr>
          <p:cNvGrpSpPr>
            <a:grpSpLocks/>
          </p:cNvGrpSpPr>
          <p:nvPr/>
        </p:nvGrpSpPr>
        <p:grpSpPr bwMode="auto">
          <a:xfrm>
            <a:off x="7291388" y="3502025"/>
            <a:ext cx="200025" cy="246063"/>
            <a:chOff x="2012774" y="1438295"/>
            <a:chExt cx="200368" cy="245280"/>
          </a:xfrm>
        </p:grpSpPr>
        <p:sp>
          <p:nvSpPr>
            <p:cNvPr id="81" name="Google Shape;2970;p125">
              <a:extLst>
                <a:ext uri="{FF2B5EF4-FFF2-40B4-BE49-F238E27FC236}">
                  <a16:creationId xmlns:a16="http://schemas.microsoft.com/office/drawing/2014/main" id="{75340FF3-0188-4FA6-91AB-31677DD725AD}"/>
                </a:ext>
              </a:extLst>
            </p:cNvPr>
            <p:cNvSpPr/>
            <p:nvPr/>
          </p:nvSpPr>
          <p:spPr>
            <a:xfrm>
              <a:off x="2012774" y="1463614"/>
              <a:ext cx="200368" cy="19938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lIns="91425" tIns="45700" rIns="91425" bIns="45700"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  <a:defRPr/>
              </a:pPr>
              <a:endParaRPr kumimoji="0" sz="800" dirty="0">
                <a:solidFill>
                  <a:prstClr val="white"/>
                </a:solidFill>
                <a:latin typeface="맑은 고딕" panose="020F0502020204030204"/>
                <a:ea typeface="+mn-ea"/>
                <a:cs typeface="Arial"/>
                <a:sym typeface="Arial"/>
              </a:endParaRPr>
            </a:p>
          </p:txBody>
        </p:sp>
        <p:sp>
          <p:nvSpPr>
            <p:cNvPr id="41082" name="Google Shape;423;p35">
              <a:extLst>
                <a:ext uri="{FF2B5EF4-FFF2-40B4-BE49-F238E27FC236}">
                  <a16:creationId xmlns:a16="http://schemas.microsoft.com/office/drawing/2014/main" id="{C7F55DA3-B039-4FB1-B5AE-F1A02099E1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745" y="1438295"/>
              <a:ext cx="189237" cy="245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14:hiddenLine>
              </a:ext>
            </a:extLst>
          </p:spPr>
          <p:txBody>
            <a:bodyPr lIns="0" tIns="45700" rIns="0" bIns="45700" anchor="ctr"/>
            <a:lstStyle>
              <a:lvl1pPr latinLnBrk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kumimoji="0" lang="en-US" altLang="ko-KR" sz="800">
                  <a:solidFill>
                    <a:srgbClr val="FFFFFF"/>
                  </a:solidFill>
                  <a:cs typeface="Arial" panose="020B0604020202020204" pitchFamily="34" charset="0"/>
                  <a:sym typeface="Arial" panose="020B0604020202020204" pitchFamily="34" charset="0"/>
                </a:rPr>
                <a:t>11</a:t>
              </a:r>
              <a:endParaRPr kumimoji="0" lang="ko-KR" altLang="ko-KR" sz="800">
                <a:solidFill>
                  <a:srgbClr val="FFFFFF"/>
                </a:solidFill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41072" name="그룹 121">
            <a:extLst>
              <a:ext uri="{FF2B5EF4-FFF2-40B4-BE49-F238E27FC236}">
                <a16:creationId xmlns:a16="http://schemas.microsoft.com/office/drawing/2014/main" id="{0F6BC1EE-133F-415F-8974-D408A0AF2C04}"/>
              </a:ext>
            </a:extLst>
          </p:cNvPr>
          <p:cNvGrpSpPr>
            <a:grpSpLocks/>
          </p:cNvGrpSpPr>
          <p:nvPr/>
        </p:nvGrpSpPr>
        <p:grpSpPr bwMode="auto">
          <a:xfrm>
            <a:off x="3270250" y="5592763"/>
            <a:ext cx="200025" cy="246062"/>
            <a:chOff x="2012774" y="1438295"/>
            <a:chExt cx="200368" cy="245280"/>
          </a:xfrm>
        </p:grpSpPr>
        <p:sp>
          <p:nvSpPr>
            <p:cNvPr id="84" name="Google Shape;2970;p125">
              <a:extLst>
                <a:ext uri="{FF2B5EF4-FFF2-40B4-BE49-F238E27FC236}">
                  <a16:creationId xmlns:a16="http://schemas.microsoft.com/office/drawing/2014/main" id="{38960168-AD96-4B89-9CC7-6127055DA2FA}"/>
                </a:ext>
              </a:extLst>
            </p:cNvPr>
            <p:cNvSpPr/>
            <p:nvPr/>
          </p:nvSpPr>
          <p:spPr>
            <a:xfrm>
              <a:off x="2012774" y="1463614"/>
              <a:ext cx="200368" cy="19938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lIns="91425" tIns="45700" rIns="91425" bIns="45700"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  <a:defRPr/>
              </a:pPr>
              <a:endParaRPr kumimoji="0" sz="800" dirty="0">
                <a:solidFill>
                  <a:prstClr val="white"/>
                </a:solidFill>
                <a:latin typeface="맑은 고딕" panose="020F0502020204030204"/>
                <a:ea typeface="+mn-ea"/>
                <a:cs typeface="Arial"/>
                <a:sym typeface="Arial"/>
              </a:endParaRPr>
            </a:p>
          </p:txBody>
        </p:sp>
        <p:sp>
          <p:nvSpPr>
            <p:cNvPr id="41080" name="Google Shape;423;p35">
              <a:extLst>
                <a:ext uri="{FF2B5EF4-FFF2-40B4-BE49-F238E27FC236}">
                  <a16:creationId xmlns:a16="http://schemas.microsoft.com/office/drawing/2014/main" id="{4697F620-1A7C-4083-8D76-07994A4015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745" y="1438295"/>
              <a:ext cx="189237" cy="245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14:hiddenLine>
              </a:ext>
            </a:extLst>
          </p:spPr>
          <p:txBody>
            <a:bodyPr lIns="0" tIns="45700" rIns="0" bIns="45700" anchor="ctr"/>
            <a:lstStyle>
              <a:lvl1pPr latinLnBrk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kumimoji="0" lang="en-US" altLang="ko-KR" sz="800">
                  <a:solidFill>
                    <a:srgbClr val="FFFFFF"/>
                  </a:solidFill>
                  <a:cs typeface="Arial" panose="020B0604020202020204" pitchFamily="34" charset="0"/>
                  <a:sym typeface="Arial" panose="020B0604020202020204" pitchFamily="34" charset="0"/>
                </a:rPr>
                <a:t>12</a:t>
              </a:r>
              <a:endParaRPr kumimoji="0" lang="ko-KR" altLang="ko-KR" sz="800">
                <a:solidFill>
                  <a:srgbClr val="FFFFFF"/>
                </a:solidFill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41073" name="그룹 121">
            <a:extLst>
              <a:ext uri="{FF2B5EF4-FFF2-40B4-BE49-F238E27FC236}">
                <a16:creationId xmlns:a16="http://schemas.microsoft.com/office/drawing/2014/main" id="{E1F55567-DC67-460C-B474-DCC66ED18128}"/>
              </a:ext>
            </a:extLst>
          </p:cNvPr>
          <p:cNvGrpSpPr>
            <a:grpSpLocks/>
          </p:cNvGrpSpPr>
          <p:nvPr/>
        </p:nvGrpSpPr>
        <p:grpSpPr bwMode="auto">
          <a:xfrm>
            <a:off x="4049713" y="5595938"/>
            <a:ext cx="200025" cy="246062"/>
            <a:chOff x="2012774" y="1438295"/>
            <a:chExt cx="200368" cy="245280"/>
          </a:xfrm>
        </p:grpSpPr>
        <p:sp>
          <p:nvSpPr>
            <p:cNvPr id="87" name="Google Shape;2970;p125">
              <a:extLst>
                <a:ext uri="{FF2B5EF4-FFF2-40B4-BE49-F238E27FC236}">
                  <a16:creationId xmlns:a16="http://schemas.microsoft.com/office/drawing/2014/main" id="{E1B57C13-C752-4821-8366-58D5B6BA1150}"/>
                </a:ext>
              </a:extLst>
            </p:cNvPr>
            <p:cNvSpPr/>
            <p:nvPr/>
          </p:nvSpPr>
          <p:spPr>
            <a:xfrm>
              <a:off x="2012774" y="1463614"/>
              <a:ext cx="200368" cy="19938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lIns="91425" tIns="45700" rIns="91425" bIns="45700"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  <a:defRPr/>
              </a:pPr>
              <a:endParaRPr kumimoji="0" sz="800" dirty="0">
                <a:solidFill>
                  <a:prstClr val="white"/>
                </a:solidFill>
                <a:latin typeface="맑은 고딕" panose="020F0502020204030204"/>
                <a:ea typeface="+mn-ea"/>
                <a:cs typeface="Arial"/>
                <a:sym typeface="Arial"/>
              </a:endParaRPr>
            </a:p>
          </p:txBody>
        </p:sp>
        <p:sp>
          <p:nvSpPr>
            <p:cNvPr id="41078" name="Google Shape;423;p35">
              <a:extLst>
                <a:ext uri="{FF2B5EF4-FFF2-40B4-BE49-F238E27FC236}">
                  <a16:creationId xmlns:a16="http://schemas.microsoft.com/office/drawing/2014/main" id="{71DB4559-2F6E-439E-8A1E-366C07AD00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745" y="1438295"/>
              <a:ext cx="189237" cy="245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14:hiddenLine>
              </a:ext>
            </a:extLst>
          </p:spPr>
          <p:txBody>
            <a:bodyPr lIns="0" tIns="45700" rIns="0" bIns="45700" anchor="ctr"/>
            <a:lstStyle>
              <a:lvl1pPr latinLnBrk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kumimoji="0" lang="en-US" altLang="ko-KR" sz="800">
                  <a:solidFill>
                    <a:srgbClr val="FFFFFF"/>
                  </a:solidFill>
                  <a:cs typeface="Arial" panose="020B0604020202020204" pitchFamily="34" charset="0"/>
                  <a:sym typeface="Arial" panose="020B0604020202020204" pitchFamily="34" charset="0"/>
                </a:rPr>
                <a:t>13</a:t>
              </a:r>
              <a:endParaRPr kumimoji="0" lang="ko-KR" altLang="ko-KR" sz="800">
                <a:solidFill>
                  <a:srgbClr val="FFFFFF"/>
                </a:solidFill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41074" name="그룹 121">
            <a:extLst>
              <a:ext uri="{FF2B5EF4-FFF2-40B4-BE49-F238E27FC236}">
                <a16:creationId xmlns:a16="http://schemas.microsoft.com/office/drawing/2014/main" id="{5EF22669-EA81-4873-9421-00AE5594C42B}"/>
              </a:ext>
            </a:extLst>
          </p:cNvPr>
          <p:cNvGrpSpPr>
            <a:grpSpLocks/>
          </p:cNvGrpSpPr>
          <p:nvPr/>
        </p:nvGrpSpPr>
        <p:grpSpPr bwMode="auto">
          <a:xfrm>
            <a:off x="4824413" y="5608638"/>
            <a:ext cx="200025" cy="246062"/>
            <a:chOff x="2012774" y="1438295"/>
            <a:chExt cx="200368" cy="245280"/>
          </a:xfrm>
        </p:grpSpPr>
        <p:sp>
          <p:nvSpPr>
            <p:cNvPr id="90" name="Google Shape;2970;p125">
              <a:extLst>
                <a:ext uri="{FF2B5EF4-FFF2-40B4-BE49-F238E27FC236}">
                  <a16:creationId xmlns:a16="http://schemas.microsoft.com/office/drawing/2014/main" id="{344C3728-68D0-4A66-9828-B358452FDC3E}"/>
                </a:ext>
              </a:extLst>
            </p:cNvPr>
            <p:cNvSpPr/>
            <p:nvPr/>
          </p:nvSpPr>
          <p:spPr>
            <a:xfrm>
              <a:off x="2012774" y="1463614"/>
              <a:ext cx="200368" cy="19938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lIns="91425" tIns="45700" rIns="91425" bIns="45700"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  <a:defRPr/>
              </a:pPr>
              <a:endParaRPr kumimoji="0" sz="800" dirty="0">
                <a:solidFill>
                  <a:prstClr val="white"/>
                </a:solidFill>
                <a:latin typeface="맑은 고딕" panose="020F0502020204030204"/>
                <a:ea typeface="+mn-ea"/>
                <a:cs typeface="Arial"/>
                <a:sym typeface="Arial"/>
              </a:endParaRPr>
            </a:p>
          </p:txBody>
        </p:sp>
        <p:sp>
          <p:nvSpPr>
            <p:cNvPr id="41076" name="Google Shape;423;p35">
              <a:extLst>
                <a:ext uri="{FF2B5EF4-FFF2-40B4-BE49-F238E27FC236}">
                  <a16:creationId xmlns:a16="http://schemas.microsoft.com/office/drawing/2014/main" id="{633985ED-C0A2-49C4-9F2D-292EC23ED0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745" y="1438295"/>
              <a:ext cx="189237" cy="245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14:hiddenLine>
              </a:ext>
            </a:extLst>
          </p:spPr>
          <p:txBody>
            <a:bodyPr lIns="0" tIns="45700" rIns="0" bIns="45700" anchor="ctr"/>
            <a:lstStyle>
              <a:lvl1pPr latinLnBrk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kumimoji="0" lang="en-US" altLang="ko-KR" sz="800">
                  <a:solidFill>
                    <a:srgbClr val="FFFFFF"/>
                  </a:solidFill>
                  <a:cs typeface="Arial" panose="020B0604020202020204" pitchFamily="34" charset="0"/>
                  <a:sym typeface="Arial" panose="020B0604020202020204" pitchFamily="34" charset="0"/>
                </a:rPr>
                <a:t>14</a:t>
              </a:r>
              <a:endParaRPr kumimoji="0" lang="ko-KR" altLang="ko-KR" sz="800">
                <a:solidFill>
                  <a:srgbClr val="FFFFFF"/>
                </a:solidFill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5788B4EF-D625-40B0-A718-4A0DB39D17B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rtlCol="0">
            <a:normAutofit fontScale="925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ko-KR" altLang="en-US" dirty="0"/>
              <a:t>전문가모집 </a:t>
            </a:r>
            <a:r>
              <a:rPr lang="en-US" altLang="ko-KR" dirty="0"/>
              <a:t>&gt; </a:t>
            </a:r>
            <a:r>
              <a:rPr lang="ko-KR" altLang="en-US" dirty="0"/>
              <a:t>전문가모집 신청 </a:t>
            </a:r>
            <a:r>
              <a:rPr lang="en-US" altLang="ko-KR" dirty="0"/>
              <a:t>&gt; </a:t>
            </a:r>
            <a:r>
              <a:rPr lang="ko-KR" altLang="en-US" dirty="0"/>
              <a:t>신청 정보 입력</a:t>
            </a:r>
            <a:r>
              <a:rPr lang="en-US" altLang="ko-KR" dirty="0"/>
              <a:t>(2)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6515B81-13B4-41D1-A29F-064A4330E26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121" name="표 120">
            <a:extLst>
              <a:ext uri="{FF2B5EF4-FFF2-40B4-BE49-F238E27FC236}">
                <a16:creationId xmlns:a16="http://schemas.microsoft.com/office/drawing/2014/main" id="{530A1906-5E2B-4156-BDDC-A9E1AAE566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9962103"/>
              </p:ext>
            </p:extLst>
          </p:nvPr>
        </p:nvGraphicFramePr>
        <p:xfrm>
          <a:off x="8602663" y="361950"/>
          <a:ext cx="3589337" cy="42358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7677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  <a:gridCol w="3161660">
                  <a:extLst>
                    <a:ext uri="{9D8B030D-6E8A-4147-A177-3AD203B41FA5}">
                      <a16:colId xmlns:a16="http://schemas.microsoft.com/office/drawing/2014/main" val="2572474025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>
                          <a:solidFill>
                            <a:srgbClr val="4E5263"/>
                          </a:solidFill>
                          <a:latin typeface="+mn-ea"/>
                          <a:ea typeface="+mn-ea"/>
                          <a:sym typeface="맑은 고딕"/>
                        </a:rPr>
                        <a:t>Summery.</a:t>
                      </a:r>
                      <a:endParaRPr lang="en" altLang="ko-KR" sz="800" b="1" dirty="0">
                        <a:solidFill>
                          <a:srgbClr val="4E5263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</a:txBody>
                  <a:tcPr marL="91437" marR="91437" marT="45695" marB="45695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" altLang="ko-KR" sz="900" b="1" dirty="0">
                        <a:solidFill>
                          <a:srgbClr val="4E5263"/>
                        </a:solidFill>
                        <a:latin typeface="SF Pro Text" pitchFamily="2" charset="0"/>
                        <a:ea typeface="SF Pro Text" pitchFamily="2" charset="0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3880267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전문가모집 신청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–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신청정보를 입력합니다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.</a:t>
                      </a:r>
                    </a:p>
                  </a:txBody>
                  <a:tcPr marL="91437" marR="91437" marT="45695" marB="45695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2083066"/>
                  </a:ext>
                </a:extLst>
              </a:tr>
              <a:tr h="24583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13-1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695" marB="45695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0000"/>
                        </a:lnSpc>
                      </a:pP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저장 성공 확인 팝업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indent="-171450" algn="just" latinLnBrk="1">
                        <a:lnSpc>
                          <a:spcPct val="100000"/>
                        </a:lnSpc>
                        <a:buFontTx/>
                        <a:buChar char="-"/>
                      </a:pP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필수 항목 입력 후 저장버튼 </a:t>
                      </a:r>
                      <a:r>
                        <a:rPr kumimoji="1" lang="ko-KR" altLang="en-US" sz="8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클릭시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노출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695" marB="45695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6699591"/>
                  </a:ext>
                </a:extLst>
              </a:tr>
              <a:tr h="18027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13-2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695" marB="45695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0000"/>
                        </a:lnSpc>
                      </a:pPr>
                      <a:r>
                        <a:rPr kumimoji="1" lang="ko-KR" altLang="en-US" sz="8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과정명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확인 팝업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just" latinLnBrk="1">
                        <a:lnSpc>
                          <a:spcPct val="100000"/>
                        </a:lnSpc>
                      </a:pP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kumimoji="1" lang="ko-KR" altLang="en-US" sz="8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과정명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kumimoji="1" lang="ko-KR" altLang="en-US" sz="8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미선택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후 저장버튼 </a:t>
                      </a:r>
                      <a:r>
                        <a:rPr kumimoji="1" lang="ko-KR" altLang="en-US" sz="8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클릭시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노출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695" marB="45695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3663967"/>
                  </a:ext>
                </a:extLst>
              </a:tr>
              <a:tr h="18027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13-3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695" marB="45695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0000"/>
                        </a:lnSpc>
                      </a:pPr>
                      <a:r>
                        <a:rPr kumimoji="1" lang="ko-KR" altLang="en-US" sz="8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신청회차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확인 팝업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just" latinLnBrk="1">
                        <a:lnSpc>
                          <a:spcPct val="100000"/>
                        </a:lnSpc>
                      </a:pP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kumimoji="1" lang="ko-KR" altLang="en-US" sz="8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신청회차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kumimoji="1" lang="ko-KR" altLang="en-US" sz="8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미입력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후 저장버튼 </a:t>
                      </a:r>
                      <a:r>
                        <a:rPr kumimoji="1" lang="ko-KR" altLang="en-US" sz="8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클릭시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노출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695" marB="45695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2147866"/>
                  </a:ext>
                </a:extLst>
              </a:tr>
              <a:tr h="18027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13-4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695" marB="45695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0000"/>
                        </a:lnSpc>
                      </a:pP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과정 중복 확인 팝업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just" latinLnBrk="1">
                        <a:lnSpc>
                          <a:spcPct val="100000"/>
                        </a:lnSpc>
                      </a:pP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신청과정 중복 선택 후 저장버튼 </a:t>
                      </a:r>
                      <a:r>
                        <a:rPr kumimoji="1" lang="ko-KR" altLang="en-US" sz="8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클릭시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노출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695" marB="45695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5989926"/>
                  </a:ext>
                </a:extLst>
              </a:tr>
              <a:tr h="18027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13-5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695" marB="45695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0000"/>
                        </a:lnSpc>
                      </a:pP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신청서 확인 팝업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just" latinLnBrk="1">
                        <a:lnSpc>
                          <a:spcPct val="100000"/>
                        </a:lnSpc>
                      </a:pP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신청서 </a:t>
                      </a:r>
                      <a:r>
                        <a:rPr kumimoji="1" lang="ko-KR" altLang="en-US" sz="8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미첨부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후 저장버튼 </a:t>
                      </a:r>
                      <a:r>
                        <a:rPr kumimoji="1" lang="ko-KR" altLang="en-US" sz="8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클릭시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노출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695" marB="45695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025928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695" marB="45695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0000"/>
                        </a:lnSpc>
                      </a:pP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695" marB="45695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241222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695" marB="45695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0000"/>
                        </a:lnSpc>
                      </a:pP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695" marB="45695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44630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695" marB="45695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0000"/>
                        </a:lnSpc>
                      </a:pP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695" marB="45695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47038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695" marB="45695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00000"/>
                        </a:lnSpc>
                        <a:buFontTx/>
                        <a:buNone/>
                      </a:pPr>
                      <a:endParaRPr lang="en-US" altLang="ko-KR" sz="800" dirty="0"/>
                    </a:p>
                  </a:txBody>
                  <a:tcPr marL="91437" marR="91437" marT="45695" marB="45695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37650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695" marB="45695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0000"/>
                        </a:lnSpc>
                      </a:pP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695" marB="45695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243007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695" marB="45695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0000"/>
                        </a:lnSpc>
                      </a:pP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695" marB="45695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15838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695" marB="45695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0000"/>
                        </a:lnSpc>
                      </a:pP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695" marB="45695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10873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695" marB="45695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0000"/>
                        </a:lnSpc>
                      </a:pP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695" marB="45695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61898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695" marB="45695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0000"/>
                        </a:lnSpc>
                      </a:pP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695" marB="45695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01603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695" marB="45695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0000"/>
                        </a:lnSpc>
                      </a:pP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695" marB="45695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1304673"/>
                  </a:ext>
                </a:extLst>
              </a:tr>
            </a:tbl>
          </a:graphicData>
        </a:graphic>
      </p:graphicFrame>
      <p:sp>
        <p:nvSpPr>
          <p:cNvPr id="43063" name="TextBox 3">
            <a:extLst>
              <a:ext uri="{FF2B5EF4-FFF2-40B4-BE49-F238E27FC236}">
                <a16:creationId xmlns:a16="http://schemas.microsoft.com/office/drawing/2014/main" id="{B6A700ED-44F6-43B7-9137-598A5ECC5C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3888" y="6583363"/>
            <a:ext cx="1924050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ko-KR" sz="1000"/>
              <a:t>Footer</a:t>
            </a:r>
            <a:r>
              <a:rPr lang="ko-KR" altLang="en-US" sz="1000"/>
              <a:t>동일</a:t>
            </a:r>
            <a:r>
              <a:rPr lang="en-US" altLang="ko-KR" sz="1000"/>
              <a:t>(</a:t>
            </a:r>
            <a:r>
              <a:rPr lang="ko-KR" altLang="en-US" sz="1000"/>
              <a:t>생략</a:t>
            </a:r>
            <a:r>
              <a:rPr lang="en-US" altLang="ko-KR" sz="1000"/>
              <a:t>)</a:t>
            </a:r>
            <a:endParaRPr lang="ko-KR" altLang="en-US" sz="1000"/>
          </a:p>
        </p:txBody>
      </p:sp>
      <p:grpSp>
        <p:nvGrpSpPr>
          <p:cNvPr id="43064" name="그룹 87">
            <a:extLst>
              <a:ext uri="{FF2B5EF4-FFF2-40B4-BE49-F238E27FC236}">
                <a16:creationId xmlns:a16="http://schemas.microsoft.com/office/drawing/2014/main" id="{05234560-B953-4933-99EB-B6ADD0EC08ED}"/>
              </a:ext>
            </a:extLst>
          </p:cNvPr>
          <p:cNvGrpSpPr>
            <a:grpSpLocks/>
          </p:cNvGrpSpPr>
          <p:nvPr/>
        </p:nvGrpSpPr>
        <p:grpSpPr bwMode="auto">
          <a:xfrm>
            <a:off x="3179763" y="1144588"/>
            <a:ext cx="2025650" cy="873125"/>
            <a:chOff x="8496300" y="5481638"/>
            <a:chExt cx="2025650" cy="873125"/>
          </a:xfrm>
        </p:grpSpPr>
        <p:grpSp>
          <p:nvGrpSpPr>
            <p:cNvPr id="43097" name="Google Shape;1008;p15">
              <a:extLst>
                <a:ext uri="{FF2B5EF4-FFF2-40B4-BE49-F238E27FC236}">
                  <a16:creationId xmlns:a16="http://schemas.microsoft.com/office/drawing/2014/main" id="{90D2AEC6-9429-4289-8779-ABCEB27E733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601075" y="5592763"/>
              <a:ext cx="1920875" cy="762000"/>
              <a:chOff x="1467546" y="5473764"/>
              <a:chExt cx="1920609" cy="761548"/>
            </a:xfrm>
          </p:grpSpPr>
          <p:sp>
            <p:nvSpPr>
              <p:cNvPr id="95" name="Google Shape;1009;p15">
                <a:extLst>
                  <a:ext uri="{FF2B5EF4-FFF2-40B4-BE49-F238E27FC236}">
                    <a16:creationId xmlns:a16="http://schemas.microsoft.com/office/drawing/2014/main" id="{F1A7C58F-A33D-4D02-A224-2AE4F696ECBE}"/>
                  </a:ext>
                </a:extLst>
              </p:cNvPr>
              <p:cNvSpPr/>
              <p:nvPr/>
            </p:nvSpPr>
            <p:spPr>
              <a:xfrm>
                <a:off x="1467546" y="5473764"/>
                <a:ext cx="1920609" cy="761548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bg1">
                    <a:lumMod val="75000"/>
                  </a:schemeClr>
                </a:solidFill>
                <a:prstDash val="solid"/>
                <a:miter lim="800000"/>
                <a:headEnd type="none" w="sm" len="sm"/>
                <a:tailEnd type="none" w="sm" len="sm"/>
              </a:ln>
              <a:effectLst/>
            </p:spPr>
            <p:txBody>
              <a:bodyPr spcFirstLastPara="1" lIns="91425" tIns="45700" rIns="91425" bIns="45700" anchor="ctr"/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defRPr/>
                </a:pPr>
                <a:endParaRPr sz="900" b="1" dirty="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3102" name="Google Shape;1011;p15">
                <a:extLst>
                  <a:ext uri="{FF2B5EF4-FFF2-40B4-BE49-F238E27FC236}">
                    <a16:creationId xmlns:a16="http://schemas.microsoft.com/office/drawing/2014/main" id="{E0CB6298-4BDB-4FE0-93E1-E8010D42E77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681188" y="5588658"/>
                <a:ext cx="1554568" cy="2277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50800" rIns="0" bIns="50800">
                <a:spAutoFit/>
              </a:bodyPr>
              <a:lstStyle>
                <a:lvl1pPr latinLnBrk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1pPr>
                <a:lvl2pPr marL="742950" indent="-285750" latinLnBrk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2pPr>
                <a:lvl3pPr marL="1143000" indent="-228600" latinLnBrk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3pPr>
                <a:lvl4pPr marL="1600200" indent="-228600" latinLnBrk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4pPr>
                <a:lvl5pPr marL="2057400" indent="-228600" latinLnBrk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9pPr>
              </a:lstStyle>
              <a:p>
                <a:pPr latinLnBrk="0">
                  <a:lnSpc>
                    <a:spcPct val="130000"/>
                  </a:lnSpc>
                  <a:spcBef>
                    <a:spcPct val="0"/>
                  </a:spcBef>
                  <a:buClr>
                    <a:srgbClr val="000000"/>
                  </a:buClr>
                  <a:buSzPts val="700"/>
                  <a:buFont typeface="맑은 고딕" panose="020B0503020000020004" pitchFamily="50" charset="-127"/>
                  <a:buNone/>
                </a:pPr>
                <a:r>
                  <a:rPr lang="ko-KR" altLang="en-US" sz="700">
                    <a:solidFill>
                      <a:srgbClr val="000000"/>
                    </a:solidFill>
                    <a:sym typeface="맑은 고딕" panose="020B0503020000020004" pitchFamily="50" charset="-127"/>
                  </a:rPr>
                  <a:t>저장에 성공했습니다</a:t>
                </a:r>
                <a:r>
                  <a:rPr lang="en-US" altLang="ko-KR" sz="700">
                    <a:solidFill>
                      <a:srgbClr val="000000"/>
                    </a:solidFill>
                    <a:sym typeface="맑은 고딕" panose="020B0503020000020004" pitchFamily="50" charset="-127"/>
                  </a:rPr>
                  <a:t>. </a:t>
                </a:r>
                <a:endParaRPr lang="ko-KR" altLang="ko-KR" sz="1400">
                  <a:solidFill>
                    <a:srgbClr val="000000"/>
                  </a:solidFill>
                  <a:latin typeface="Arial" panose="020B0604020202020204" pitchFamily="34" charset="0"/>
                  <a:ea typeface="바탕체" panose="02030609000101010101" pitchFamily="17" charset="-127"/>
                  <a:cs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98" name="Google Shape;1013;p15">
                <a:extLst>
                  <a:ext uri="{FF2B5EF4-FFF2-40B4-BE49-F238E27FC236}">
                    <a16:creationId xmlns:a16="http://schemas.microsoft.com/office/drawing/2014/main" id="{E80225D1-51C4-4A6C-B52F-F567F5F92400}"/>
                  </a:ext>
                </a:extLst>
              </p:cNvPr>
              <p:cNvSpPr/>
              <p:nvPr/>
            </p:nvSpPr>
            <p:spPr>
              <a:xfrm>
                <a:off x="2737370" y="6006848"/>
                <a:ext cx="498406" cy="155483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bg1">
                    <a:lumMod val="75000"/>
                  </a:scheme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lIns="91425" tIns="45700" rIns="91425" bIns="45700" anchor="ctr"/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defRPr/>
                </a:pPr>
                <a:r>
                  <a:rPr lang="ko-KR" altLang="en-US" sz="7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확인</a:t>
                </a:r>
                <a:endParaRPr sz="7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43098" name="그룹 121">
              <a:extLst>
                <a:ext uri="{FF2B5EF4-FFF2-40B4-BE49-F238E27FC236}">
                  <a16:creationId xmlns:a16="http://schemas.microsoft.com/office/drawing/2014/main" id="{BA8BCE96-FC70-4D00-A65C-0821F94D8F0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496300" y="5481638"/>
              <a:ext cx="209550" cy="246062"/>
              <a:chOff x="2007971" y="1438295"/>
              <a:chExt cx="209971" cy="245280"/>
            </a:xfrm>
          </p:grpSpPr>
          <p:sp>
            <p:nvSpPr>
              <p:cNvPr id="92" name="Google Shape;2970;p125">
                <a:extLst>
                  <a:ext uri="{FF2B5EF4-FFF2-40B4-BE49-F238E27FC236}">
                    <a16:creationId xmlns:a16="http://schemas.microsoft.com/office/drawing/2014/main" id="{BCE5437F-CE2E-4021-873A-A71D846DD824}"/>
                  </a:ext>
                </a:extLst>
              </p:cNvPr>
              <p:cNvSpPr/>
              <p:nvPr/>
            </p:nvSpPr>
            <p:spPr>
              <a:xfrm>
                <a:off x="2012743" y="1463614"/>
                <a:ext cx="200427" cy="199389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spcFirstLastPara="1" lIns="91425" tIns="45700" rIns="91425" bIns="45700" anchor="ctr"/>
              <a:lstStyle/>
              <a:p>
                <a:pPr algn="ctr"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  <a:defRPr/>
                </a:pPr>
                <a:endParaRPr kumimoji="0" sz="800" dirty="0">
                  <a:solidFill>
                    <a:prstClr val="white"/>
                  </a:solidFill>
                  <a:latin typeface="맑은 고딕" panose="020F0502020204030204"/>
                  <a:ea typeface="+mn-ea"/>
                  <a:cs typeface="Arial"/>
                  <a:sym typeface="Arial"/>
                </a:endParaRPr>
              </a:p>
            </p:txBody>
          </p:sp>
          <p:sp>
            <p:nvSpPr>
              <p:cNvPr id="43100" name="Google Shape;423;p35">
                <a:extLst>
                  <a:ext uri="{FF2B5EF4-FFF2-40B4-BE49-F238E27FC236}">
                    <a16:creationId xmlns:a16="http://schemas.microsoft.com/office/drawing/2014/main" id="{B296067C-B6A1-4FE9-97B5-AA4F7A63F4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07971" y="1438295"/>
                <a:ext cx="209971" cy="2452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lIns="0" tIns="45700" rIns="0" bIns="45700" anchor="ctr"/>
              <a:lstStyle>
                <a:lvl1pPr latinLnBrk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1pPr>
                <a:lvl2pPr marL="742950" indent="-285750" latinLnBrk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2pPr>
                <a:lvl3pPr marL="1143000" indent="-228600" latinLnBrk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3pPr>
                <a:lvl4pPr marL="1600200" indent="-228600" latinLnBrk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4pPr>
                <a:lvl5pPr marL="2057400" indent="-228600" latinLnBrk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kumimoji="0" lang="en-US" altLang="ko-KR" sz="800">
                    <a:solidFill>
                      <a:srgbClr val="FFFFFF"/>
                    </a:solidFill>
                    <a:cs typeface="Arial" panose="020B0604020202020204" pitchFamily="34" charset="0"/>
                    <a:sym typeface="Arial" panose="020B0604020202020204" pitchFamily="34" charset="0"/>
                  </a:rPr>
                  <a:t>13-1</a:t>
                </a:r>
                <a:endParaRPr kumimoji="0" lang="ko-KR" altLang="ko-KR" sz="800">
                  <a:solidFill>
                    <a:srgbClr val="FFFFFF"/>
                  </a:solidFill>
                  <a:cs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</p:grpSp>
      </p:grpSp>
      <p:grpSp>
        <p:nvGrpSpPr>
          <p:cNvPr id="43065" name="그룹 98">
            <a:extLst>
              <a:ext uri="{FF2B5EF4-FFF2-40B4-BE49-F238E27FC236}">
                <a16:creationId xmlns:a16="http://schemas.microsoft.com/office/drawing/2014/main" id="{F17FD2C9-E480-47B7-80E5-BBCAAFC9E868}"/>
              </a:ext>
            </a:extLst>
          </p:cNvPr>
          <p:cNvGrpSpPr>
            <a:grpSpLocks/>
          </p:cNvGrpSpPr>
          <p:nvPr/>
        </p:nvGrpSpPr>
        <p:grpSpPr bwMode="auto">
          <a:xfrm>
            <a:off x="3179763" y="2111375"/>
            <a:ext cx="2025650" cy="873125"/>
            <a:chOff x="8496300" y="5481638"/>
            <a:chExt cx="2025650" cy="873125"/>
          </a:xfrm>
        </p:grpSpPr>
        <p:grpSp>
          <p:nvGrpSpPr>
            <p:cNvPr id="43090" name="Google Shape;1008;p15">
              <a:extLst>
                <a:ext uri="{FF2B5EF4-FFF2-40B4-BE49-F238E27FC236}">
                  <a16:creationId xmlns:a16="http://schemas.microsoft.com/office/drawing/2014/main" id="{3F773338-1899-44F2-8EBB-2352B93BC29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601075" y="5592763"/>
              <a:ext cx="1920875" cy="762000"/>
              <a:chOff x="1467546" y="5473764"/>
              <a:chExt cx="1920609" cy="761548"/>
            </a:xfrm>
          </p:grpSpPr>
          <p:sp>
            <p:nvSpPr>
              <p:cNvPr id="104" name="Google Shape;1009;p15">
                <a:extLst>
                  <a:ext uri="{FF2B5EF4-FFF2-40B4-BE49-F238E27FC236}">
                    <a16:creationId xmlns:a16="http://schemas.microsoft.com/office/drawing/2014/main" id="{94E7C508-F38C-4A5E-8C56-47ED9BBA36EF}"/>
                  </a:ext>
                </a:extLst>
              </p:cNvPr>
              <p:cNvSpPr/>
              <p:nvPr/>
            </p:nvSpPr>
            <p:spPr>
              <a:xfrm>
                <a:off x="1467546" y="5473764"/>
                <a:ext cx="1920609" cy="761548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bg1">
                    <a:lumMod val="75000"/>
                  </a:schemeClr>
                </a:solidFill>
                <a:prstDash val="solid"/>
                <a:miter lim="800000"/>
                <a:headEnd type="none" w="sm" len="sm"/>
                <a:tailEnd type="none" w="sm" len="sm"/>
              </a:ln>
              <a:effectLst/>
            </p:spPr>
            <p:txBody>
              <a:bodyPr spcFirstLastPara="1" lIns="91425" tIns="45700" rIns="91425" bIns="45700" anchor="ctr"/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defRPr/>
                </a:pPr>
                <a:endParaRPr sz="900" b="1" dirty="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3095" name="Google Shape;1011;p15">
                <a:extLst>
                  <a:ext uri="{FF2B5EF4-FFF2-40B4-BE49-F238E27FC236}">
                    <a16:creationId xmlns:a16="http://schemas.microsoft.com/office/drawing/2014/main" id="{D066E8E8-E666-457F-9598-933E200AE6A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681188" y="5588658"/>
                <a:ext cx="1554568" cy="36770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50800" rIns="0" bIns="50800">
                <a:spAutoFit/>
              </a:bodyPr>
              <a:lstStyle>
                <a:lvl1pPr latinLnBrk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1pPr>
                <a:lvl2pPr marL="742950" indent="-285750" latinLnBrk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2pPr>
                <a:lvl3pPr marL="1143000" indent="-228600" latinLnBrk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3pPr>
                <a:lvl4pPr marL="1600200" indent="-228600" latinLnBrk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4pPr>
                <a:lvl5pPr marL="2057400" indent="-228600" latinLnBrk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9pPr>
              </a:lstStyle>
              <a:p>
                <a:pPr latinLnBrk="0">
                  <a:lnSpc>
                    <a:spcPct val="130000"/>
                  </a:lnSpc>
                  <a:spcBef>
                    <a:spcPct val="0"/>
                  </a:spcBef>
                  <a:buClr>
                    <a:srgbClr val="000000"/>
                  </a:buClr>
                  <a:buSzPts val="700"/>
                  <a:buFont typeface="맑은 고딕" panose="020B0503020000020004" pitchFamily="50" charset="-127"/>
                  <a:buNone/>
                </a:pPr>
                <a:r>
                  <a:rPr lang="en-US" altLang="ko-KR" sz="700">
                    <a:solidFill>
                      <a:srgbClr val="000000"/>
                    </a:solidFill>
                    <a:sym typeface="맑은 고딕" panose="020B0503020000020004" pitchFamily="50" charset="-127"/>
                  </a:rPr>
                  <a:t>n</a:t>
                </a:r>
                <a:r>
                  <a:rPr lang="ko-KR" altLang="en-US" sz="700">
                    <a:solidFill>
                      <a:srgbClr val="000000"/>
                    </a:solidFill>
                    <a:sym typeface="맑은 고딕" panose="020B0503020000020004" pitchFamily="50" charset="-127"/>
                  </a:rPr>
                  <a:t>번 과정의 구분</a:t>
                </a:r>
                <a:r>
                  <a:rPr lang="en-US" altLang="ko-KR" sz="700">
                    <a:solidFill>
                      <a:srgbClr val="000000"/>
                    </a:solidFill>
                    <a:sym typeface="맑은 고딕" panose="020B0503020000020004" pitchFamily="50" charset="-127"/>
                  </a:rPr>
                  <a:t>, </a:t>
                </a:r>
                <a:r>
                  <a:rPr lang="ko-KR" altLang="en-US" sz="700">
                    <a:solidFill>
                      <a:srgbClr val="000000"/>
                    </a:solidFill>
                    <a:sym typeface="맑은 고딕" panose="020B0503020000020004" pitchFamily="50" charset="-127"/>
                  </a:rPr>
                  <a:t>분야</a:t>
                </a:r>
                <a:r>
                  <a:rPr lang="en-US" altLang="ko-KR" sz="700">
                    <a:solidFill>
                      <a:srgbClr val="000000"/>
                    </a:solidFill>
                    <a:sym typeface="맑은 고딕" panose="020B0503020000020004" pitchFamily="50" charset="-127"/>
                  </a:rPr>
                  <a:t>, </a:t>
                </a:r>
                <a:r>
                  <a:rPr lang="ko-KR" altLang="en-US" sz="700">
                    <a:solidFill>
                      <a:srgbClr val="000000"/>
                    </a:solidFill>
                    <a:sym typeface="맑은 고딕" panose="020B0503020000020004" pitchFamily="50" charset="-127"/>
                  </a:rPr>
                  <a:t>세부분야</a:t>
                </a:r>
                <a:r>
                  <a:rPr lang="en-US" altLang="ko-KR" sz="700">
                    <a:solidFill>
                      <a:srgbClr val="000000"/>
                    </a:solidFill>
                    <a:sym typeface="맑은 고딕" panose="020B0503020000020004" pitchFamily="50" charset="-127"/>
                  </a:rPr>
                  <a:t>, </a:t>
                </a:r>
                <a:r>
                  <a:rPr lang="ko-KR" altLang="en-US" sz="700">
                    <a:solidFill>
                      <a:srgbClr val="000000"/>
                    </a:solidFill>
                    <a:sym typeface="맑은 고딕" panose="020B0503020000020004" pitchFamily="50" charset="-127"/>
                  </a:rPr>
                  <a:t>과정명을 확인 해주세요</a:t>
                </a:r>
                <a:r>
                  <a:rPr lang="en-US" altLang="ko-KR" sz="700">
                    <a:solidFill>
                      <a:srgbClr val="000000"/>
                    </a:solidFill>
                    <a:sym typeface="맑은 고딕" panose="020B0503020000020004" pitchFamily="50" charset="-127"/>
                  </a:rPr>
                  <a:t>.</a:t>
                </a:r>
                <a:endParaRPr lang="ko-KR" altLang="ko-KR" sz="1400">
                  <a:solidFill>
                    <a:srgbClr val="000000"/>
                  </a:solidFill>
                  <a:latin typeface="Arial" panose="020B0604020202020204" pitchFamily="34" charset="0"/>
                  <a:ea typeface="바탕체" panose="02030609000101010101" pitchFamily="17" charset="-127"/>
                  <a:cs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123" name="Google Shape;1013;p15">
                <a:extLst>
                  <a:ext uri="{FF2B5EF4-FFF2-40B4-BE49-F238E27FC236}">
                    <a16:creationId xmlns:a16="http://schemas.microsoft.com/office/drawing/2014/main" id="{8A39E775-A984-4FAD-AEF7-60A0D8731D59}"/>
                  </a:ext>
                </a:extLst>
              </p:cNvPr>
              <p:cNvSpPr/>
              <p:nvPr/>
            </p:nvSpPr>
            <p:spPr>
              <a:xfrm>
                <a:off x="2773877" y="6006848"/>
                <a:ext cx="498406" cy="155483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bg1">
                    <a:lumMod val="75000"/>
                  </a:scheme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lIns="91425" tIns="45700" rIns="91425" bIns="45700" anchor="ctr"/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defRPr/>
                </a:pPr>
                <a:r>
                  <a:rPr lang="ko-KR" altLang="en-US" sz="7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확인</a:t>
                </a:r>
                <a:endParaRPr sz="7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43091" name="그룹 121">
              <a:extLst>
                <a:ext uri="{FF2B5EF4-FFF2-40B4-BE49-F238E27FC236}">
                  <a16:creationId xmlns:a16="http://schemas.microsoft.com/office/drawing/2014/main" id="{FE859576-326D-440A-994B-BC105E7F32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496300" y="5481638"/>
              <a:ext cx="209550" cy="246062"/>
              <a:chOff x="2007971" y="1438295"/>
              <a:chExt cx="209971" cy="245280"/>
            </a:xfrm>
          </p:grpSpPr>
          <p:sp>
            <p:nvSpPr>
              <p:cNvPr id="102" name="Google Shape;2970;p125">
                <a:extLst>
                  <a:ext uri="{FF2B5EF4-FFF2-40B4-BE49-F238E27FC236}">
                    <a16:creationId xmlns:a16="http://schemas.microsoft.com/office/drawing/2014/main" id="{7F5FC292-070D-42E8-BDE1-F73C36EC146F}"/>
                  </a:ext>
                </a:extLst>
              </p:cNvPr>
              <p:cNvSpPr/>
              <p:nvPr/>
            </p:nvSpPr>
            <p:spPr>
              <a:xfrm>
                <a:off x="2012743" y="1463614"/>
                <a:ext cx="200427" cy="199389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spcFirstLastPara="1" lIns="91425" tIns="45700" rIns="91425" bIns="45700" anchor="ctr"/>
              <a:lstStyle/>
              <a:p>
                <a:pPr algn="ctr"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  <a:defRPr/>
                </a:pPr>
                <a:endParaRPr kumimoji="0" sz="800" dirty="0">
                  <a:solidFill>
                    <a:prstClr val="white"/>
                  </a:solidFill>
                  <a:latin typeface="맑은 고딕" panose="020F0502020204030204"/>
                  <a:ea typeface="+mn-ea"/>
                  <a:cs typeface="Arial"/>
                  <a:sym typeface="Arial"/>
                </a:endParaRPr>
              </a:p>
            </p:txBody>
          </p:sp>
          <p:sp>
            <p:nvSpPr>
              <p:cNvPr id="43093" name="Google Shape;423;p35">
                <a:extLst>
                  <a:ext uri="{FF2B5EF4-FFF2-40B4-BE49-F238E27FC236}">
                    <a16:creationId xmlns:a16="http://schemas.microsoft.com/office/drawing/2014/main" id="{5BCCDBB8-CE41-4BC8-8D2C-1486C4D813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07971" y="1438295"/>
                <a:ext cx="209971" cy="2452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lIns="0" tIns="45700" rIns="0" bIns="45700" anchor="ctr"/>
              <a:lstStyle>
                <a:lvl1pPr latinLnBrk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1pPr>
                <a:lvl2pPr marL="742950" indent="-285750" latinLnBrk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2pPr>
                <a:lvl3pPr marL="1143000" indent="-228600" latinLnBrk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3pPr>
                <a:lvl4pPr marL="1600200" indent="-228600" latinLnBrk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4pPr>
                <a:lvl5pPr marL="2057400" indent="-228600" latinLnBrk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kumimoji="0" lang="en-US" altLang="ko-KR" sz="800">
                    <a:solidFill>
                      <a:srgbClr val="FFFFFF"/>
                    </a:solidFill>
                    <a:cs typeface="Arial" panose="020B0604020202020204" pitchFamily="34" charset="0"/>
                    <a:sym typeface="Arial" panose="020B0604020202020204" pitchFamily="34" charset="0"/>
                  </a:rPr>
                  <a:t>13-2</a:t>
                </a:r>
                <a:endParaRPr kumimoji="0" lang="ko-KR" altLang="ko-KR" sz="800">
                  <a:solidFill>
                    <a:srgbClr val="FFFFFF"/>
                  </a:solidFill>
                  <a:cs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</p:grpSp>
      </p:grpSp>
      <p:grpSp>
        <p:nvGrpSpPr>
          <p:cNvPr id="43066" name="그룹 123">
            <a:extLst>
              <a:ext uri="{FF2B5EF4-FFF2-40B4-BE49-F238E27FC236}">
                <a16:creationId xmlns:a16="http://schemas.microsoft.com/office/drawing/2014/main" id="{338E63FC-2887-43F0-999B-1FDD50B98ECC}"/>
              </a:ext>
            </a:extLst>
          </p:cNvPr>
          <p:cNvGrpSpPr>
            <a:grpSpLocks/>
          </p:cNvGrpSpPr>
          <p:nvPr/>
        </p:nvGrpSpPr>
        <p:grpSpPr bwMode="auto">
          <a:xfrm>
            <a:off x="3179763" y="3078163"/>
            <a:ext cx="2025650" cy="873125"/>
            <a:chOff x="8496300" y="5481638"/>
            <a:chExt cx="2025650" cy="873125"/>
          </a:xfrm>
        </p:grpSpPr>
        <p:grpSp>
          <p:nvGrpSpPr>
            <p:cNvPr id="43083" name="Google Shape;1008;p15">
              <a:extLst>
                <a:ext uri="{FF2B5EF4-FFF2-40B4-BE49-F238E27FC236}">
                  <a16:creationId xmlns:a16="http://schemas.microsoft.com/office/drawing/2014/main" id="{475805C4-C141-4813-B512-612D6182F5C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601075" y="5592763"/>
              <a:ext cx="1920875" cy="762000"/>
              <a:chOff x="1467546" y="5473764"/>
              <a:chExt cx="1920609" cy="761548"/>
            </a:xfrm>
          </p:grpSpPr>
          <p:sp>
            <p:nvSpPr>
              <p:cNvPr id="129" name="Google Shape;1009;p15">
                <a:extLst>
                  <a:ext uri="{FF2B5EF4-FFF2-40B4-BE49-F238E27FC236}">
                    <a16:creationId xmlns:a16="http://schemas.microsoft.com/office/drawing/2014/main" id="{BF07850D-961E-44C6-9224-129A4E5BC2EF}"/>
                  </a:ext>
                </a:extLst>
              </p:cNvPr>
              <p:cNvSpPr/>
              <p:nvPr/>
            </p:nvSpPr>
            <p:spPr>
              <a:xfrm>
                <a:off x="1467546" y="5473764"/>
                <a:ext cx="1920609" cy="761548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bg1">
                    <a:lumMod val="75000"/>
                  </a:schemeClr>
                </a:solidFill>
                <a:prstDash val="solid"/>
                <a:miter lim="800000"/>
                <a:headEnd type="none" w="sm" len="sm"/>
                <a:tailEnd type="none" w="sm" len="sm"/>
              </a:ln>
              <a:effectLst/>
            </p:spPr>
            <p:txBody>
              <a:bodyPr spcFirstLastPara="1" lIns="91425" tIns="45700" rIns="91425" bIns="45700" anchor="ctr"/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defRPr/>
                </a:pPr>
                <a:endParaRPr sz="900" b="1" dirty="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3088" name="Google Shape;1011;p15">
                <a:extLst>
                  <a:ext uri="{FF2B5EF4-FFF2-40B4-BE49-F238E27FC236}">
                    <a16:creationId xmlns:a16="http://schemas.microsoft.com/office/drawing/2014/main" id="{29A0A3EC-64EA-44FB-9224-21D52DC9BD7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681188" y="5588658"/>
                <a:ext cx="1554568" cy="2277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50800" rIns="0" bIns="50800">
                <a:spAutoFit/>
              </a:bodyPr>
              <a:lstStyle>
                <a:lvl1pPr latinLnBrk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1pPr>
                <a:lvl2pPr marL="742950" indent="-285750" latinLnBrk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2pPr>
                <a:lvl3pPr marL="1143000" indent="-228600" latinLnBrk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3pPr>
                <a:lvl4pPr marL="1600200" indent="-228600" latinLnBrk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4pPr>
                <a:lvl5pPr marL="2057400" indent="-228600" latinLnBrk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9pPr>
              </a:lstStyle>
              <a:p>
                <a:pPr latinLnBrk="0">
                  <a:lnSpc>
                    <a:spcPct val="130000"/>
                  </a:lnSpc>
                  <a:spcBef>
                    <a:spcPct val="0"/>
                  </a:spcBef>
                  <a:buClr>
                    <a:srgbClr val="000000"/>
                  </a:buClr>
                  <a:buSzPts val="700"/>
                  <a:buFont typeface="맑은 고딕" panose="020B0503020000020004" pitchFamily="50" charset="-127"/>
                  <a:buNone/>
                </a:pPr>
                <a:r>
                  <a:rPr lang="en-US" altLang="ko-KR" sz="700">
                    <a:solidFill>
                      <a:srgbClr val="000000"/>
                    </a:solidFill>
                    <a:sym typeface="맑은 고딕" panose="020B0503020000020004" pitchFamily="50" charset="-127"/>
                  </a:rPr>
                  <a:t>n</a:t>
                </a:r>
                <a:r>
                  <a:rPr lang="ko-KR" altLang="en-US" sz="700">
                    <a:solidFill>
                      <a:srgbClr val="000000"/>
                    </a:solidFill>
                    <a:sym typeface="맑은 고딕" panose="020B0503020000020004" pitchFamily="50" charset="-127"/>
                  </a:rPr>
                  <a:t>번 과정의 신청회차를 확인 해주세요</a:t>
                </a:r>
                <a:r>
                  <a:rPr lang="en-US" altLang="ko-KR" sz="700">
                    <a:solidFill>
                      <a:srgbClr val="000000"/>
                    </a:solidFill>
                    <a:sym typeface="맑은 고딕" panose="020B0503020000020004" pitchFamily="50" charset="-127"/>
                  </a:rPr>
                  <a:t>.</a:t>
                </a:r>
                <a:endParaRPr lang="ko-KR" altLang="ko-KR" sz="1400">
                  <a:solidFill>
                    <a:srgbClr val="000000"/>
                  </a:solidFill>
                  <a:latin typeface="Arial" panose="020B0604020202020204" pitchFamily="34" charset="0"/>
                  <a:ea typeface="바탕체" panose="02030609000101010101" pitchFamily="17" charset="-127"/>
                  <a:cs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131" name="Google Shape;1013;p15">
                <a:extLst>
                  <a:ext uri="{FF2B5EF4-FFF2-40B4-BE49-F238E27FC236}">
                    <a16:creationId xmlns:a16="http://schemas.microsoft.com/office/drawing/2014/main" id="{21F5D43B-5044-4E3B-901B-E9E95C62B66F}"/>
                  </a:ext>
                </a:extLst>
              </p:cNvPr>
              <p:cNvSpPr/>
              <p:nvPr/>
            </p:nvSpPr>
            <p:spPr>
              <a:xfrm>
                <a:off x="2773877" y="6006848"/>
                <a:ext cx="498406" cy="155483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bg1">
                    <a:lumMod val="75000"/>
                  </a:scheme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lIns="91425" tIns="45700" rIns="91425" bIns="45700" anchor="ctr"/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defRPr/>
                </a:pPr>
                <a:r>
                  <a:rPr lang="ko-KR" altLang="en-US" sz="7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확인</a:t>
                </a:r>
                <a:endParaRPr sz="7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43084" name="그룹 121">
              <a:extLst>
                <a:ext uri="{FF2B5EF4-FFF2-40B4-BE49-F238E27FC236}">
                  <a16:creationId xmlns:a16="http://schemas.microsoft.com/office/drawing/2014/main" id="{91215B1A-12BE-43BA-8245-8DE69C3D2E6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496300" y="5481638"/>
              <a:ext cx="209550" cy="246062"/>
              <a:chOff x="2007971" y="1438295"/>
              <a:chExt cx="209971" cy="245280"/>
            </a:xfrm>
          </p:grpSpPr>
          <p:sp>
            <p:nvSpPr>
              <p:cNvPr id="127" name="Google Shape;2970;p125">
                <a:extLst>
                  <a:ext uri="{FF2B5EF4-FFF2-40B4-BE49-F238E27FC236}">
                    <a16:creationId xmlns:a16="http://schemas.microsoft.com/office/drawing/2014/main" id="{2751A58F-3E87-4B9D-AF08-A4E6B098295B}"/>
                  </a:ext>
                </a:extLst>
              </p:cNvPr>
              <p:cNvSpPr/>
              <p:nvPr/>
            </p:nvSpPr>
            <p:spPr>
              <a:xfrm>
                <a:off x="2012743" y="1463614"/>
                <a:ext cx="200427" cy="199389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spcFirstLastPara="1" lIns="91425" tIns="45700" rIns="91425" bIns="45700" anchor="ctr"/>
              <a:lstStyle/>
              <a:p>
                <a:pPr algn="ctr"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  <a:defRPr/>
                </a:pPr>
                <a:endParaRPr kumimoji="0" sz="800" dirty="0">
                  <a:solidFill>
                    <a:prstClr val="white"/>
                  </a:solidFill>
                  <a:latin typeface="맑은 고딕" panose="020F0502020204030204"/>
                  <a:ea typeface="+mn-ea"/>
                  <a:cs typeface="Arial"/>
                  <a:sym typeface="Arial"/>
                </a:endParaRPr>
              </a:p>
            </p:txBody>
          </p:sp>
          <p:sp>
            <p:nvSpPr>
              <p:cNvPr id="43086" name="Google Shape;423;p35">
                <a:extLst>
                  <a:ext uri="{FF2B5EF4-FFF2-40B4-BE49-F238E27FC236}">
                    <a16:creationId xmlns:a16="http://schemas.microsoft.com/office/drawing/2014/main" id="{D8F79091-9B2C-4684-850C-EE6D0819EA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07971" y="1438295"/>
                <a:ext cx="209971" cy="2452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lIns="0" tIns="45700" rIns="0" bIns="45700" anchor="ctr"/>
              <a:lstStyle>
                <a:lvl1pPr latinLnBrk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1pPr>
                <a:lvl2pPr marL="742950" indent="-285750" latinLnBrk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2pPr>
                <a:lvl3pPr marL="1143000" indent="-228600" latinLnBrk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3pPr>
                <a:lvl4pPr marL="1600200" indent="-228600" latinLnBrk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4pPr>
                <a:lvl5pPr marL="2057400" indent="-228600" latinLnBrk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kumimoji="0" lang="en-US" altLang="ko-KR" sz="800">
                    <a:solidFill>
                      <a:srgbClr val="FFFFFF"/>
                    </a:solidFill>
                    <a:cs typeface="Arial" panose="020B0604020202020204" pitchFamily="34" charset="0"/>
                    <a:sym typeface="Arial" panose="020B0604020202020204" pitchFamily="34" charset="0"/>
                  </a:rPr>
                  <a:t>13-3</a:t>
                </a:r>
                <a:endParaRPr kumimoji="0" lang="ko-KR" altLang="ko-KR" sz="800">
                  <a:solidFill>
                    <a:srgbClr val="FFFFFF"/>
                  </a:solidFill>
                  <a:cs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</p:grpSp>
      </p:grpSp>
      <p:grpSp>
        <p:nvGrpSpPr>
          <p:cNvPr id="43067" name="그룹 131">
            <a:extLst>
              <a:ext uri="{FF2B5EF4-FFF2-40B4-BE49-F238E27FC236}">
                <a16:creationId xmlns:a16="http://schemas.microsoft.com/office/drawing/2014/main" id="{E8195F8D-1267-442B-A08A-AE79D6120662}"/>
              </a:ext>
            </a:extLst>
          </p:cNvPr>
          <p:cNvGrpSpPr>
            <a:grpSpLocks/>
          </p:cNvGrpSpPr>
          <p:nvPr/>
        </p:nvGrpSpPr>
        <p:grpSpPr bwMode="auto">
          <a:xfrm>
            <a:off x="3179763" y="4044950"/>
            <a:ext cx="2025650" cy="873125"/>
            <a:chOff x="8496300" y="5481638"/>
            <a:chExt cx="2025650" cy="873125"/>
          </a:xfrm>
        </p:grpSpPr>
        <p:grpSp>
          <p:nvGrpSpPr>
            <p:cNvPr id="43076" name="Google Shape;1008;p15">
              <a:extLst>
                <a:ext uri="{FF2B5EF4-FFF2-40B4-BE49-F238E27FC236}">
                  <a16:creationId xmlns:a16="http://schemas.microsoft.com/office/drawing/2014/main" id="{E6BF155B-C608-4667-978D-C7307ECA273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601075" y="5592763"/>
              <a:ext cx="1920875" cy="762000"/>
              <a:chOff x="1467546" y="5473764"/>
              <a:chExt cx="1920609" cy="761548"/>
            </a:xfrm>
          </p:grpSpPr>
          <p:sp>
            <p:nvSpPr>
              <p:cNvPr id="137" name="Google Shape;1009;p15">
                <a:extLst>
                  <a:ext uri="{FF2B5EF4-FFF2-40B4-BE49-F238E27FC236}">
                    <a16:creationId xmlns:a16="http://schemas.microsoft.com/office/drawing/2014/main" id="{E5FCC971-25C6-4E83-90D8-2784C8FCFB89}"/>
                  </a:ext>
                </a:extLst>
              </p:cNvPr>
              <p:cNvSpPr/>
              <p:nvPr/>
            </p:nvSpPr>
            <p:spPr>
              <a:xfrm>
                <a:off x="1467546" y="5473764"/>
                <a:ext cx="1920609" cy="761548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bg1">
                    <a:lumMod val="75000"/>
                  </a:schemeClr>
                </a:solidFill>
                <a:prstDash val="solid"/>
                <a:miter lim="800000"/>
                <a:headEnd type="none" w="sm" len="sm"/>
                <a:tailEnd type="none" w="sm" len="sm"/>
              </a:ln>
              <a:effectLst/>
            </p:spPr>
            <p:txBody>
              <a:bodyPr spcFirstLastPara="1" lIns="91425" tIns="45700" rIns="91425" bIns="45700" anchor="ctr"/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defRPr/>
                </a:pPr>
                <a:endParaRPr sz="900" b="1" dirty="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3081" name="Google Shape;1011;p15">
                <a:extLst>
                  <a:ext uri="{FF2B5EF4-FFF2-40B4-BE49-F238E27FC236}">
                    <a16:creationId xmlns:a16="http://schemas.microsoft.com/office/drawing/2014/main" id="{96B85F2C-C1F9-460E-B145-B5D0B8DBFE5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681188" y="5588658"/>
                <a:ext cx="1554568" cy="2277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50800" rIns="0" bIns="50800">
                <a:spAutoFit/>
              </a:bodyPr>
              <a:lstStyle>
                <a:lvl1pPr latinLnBrk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1pPr>
                <a:lvl2pPr marL="742950" indent="-285750" latinLnBrk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2pPr>
                <a:lvl3pPr marL="1143000" indent="-228600" latinLnBrk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3pPr>
                <a:lvl4pPr marL="1600200" indent="-228600" latinLnBrk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4pPr>
                <a:lvl5pPr marL="2057400" indent="-228600" latinLnBrk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9pPr>
              </a:lstStyle>
              <a:p>
                <a:pPr latinLnBrk="0">
                  <a:lnSpc>
                    <a:spcPct val="130000"/>
                  </a:lnSpc>
                  <a:spcBef>
                    <a:spcPct val="0"/>
                  </a:spcBef>
                  <a:buClr>
                    <a:srgbClr val="000000"/>
                  </a:buClr>
                  <a:buSzPts val="700"/>
                  <a:buFont typeface="맑은 고딕" panose="020B0503020000020004" pitchFamily="50" charset="-127"/>
                  <a:buNone/>
                </a:pPr>
                <a:r>
                  <a:rPr lang="ko-KR" altLang="en-US" sz="700">
                    <a:solidFill>
                      <a:srgbClr val="000000"/>
                    </a:solidFill>
                    <a:sym typeface="맑은 고딕" panose="020B0503020000020004" pitchFamily="50" charset="-127"/>
                  </a:rPr>
                  <a:t>같은 과정을 신청할 수 없습니다</a:t>
                </a:r>
                <a:r>
                  <a:rPr lang="en-US" altLang="ko-KR" sz="700">
                    <a:solidFill>
                      <a:srgbClr val="000000"/>
                    </a:solidFill>
                    <a:sym typeface="맑은 고딕" panose="020B0503020000020004" pitchFamily="50" charset="-127"/>
                  </a:rPr>
                  <a:t>.</a:t>
                </a:r>
                <a:endParaRPr lang="ko-KR" altLang="ko-KR" sz="1400">
                  <a:solidFill>
                    <a:srgbClr val="000000"/>
                  </a:solidFill>
                  <a:latin typeface="Arial" panose="020B0604020202020204" pitchFamily="34" charset="0"/>
                  <a:ea typeface="바탕체" panose="02030609000101010101" pitchFamily="17" charset="-127"/>
                  <a:cs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139" name="Google Shape;1013;p15">
                <a:extLst>
                  <a:ext uri="{FF2B5EF4-FFF2-40B4-BE49-F238E27FC236}">
                    <a16:creationId xmlns:a16="http://schemas.microsoft.com/office/drawing/2014/main" id="{FB9EF8D0-777F-430F-B46A-2B0B14D03C9D}"/>
                  </a:ext>
                </a:extLst>
              </p:cNvPr>
              <p:cNvSpPr/>
              <p:nvPr/>
            </p:nvSpPr>
            <p:spPr>
              <a:xfrm>
                <a:off x="2773877" y="6006848"/>
                <a:ext cx="498406" cy="155483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bg1">
                    <a:lumMod val="75000"/>
                  </a:scheme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lIns="91425" tIns="45700" rIns="91425" bIns="45700" anchor="ctr"/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defRPr/>
                </a:pPr>
                <a:r>
                  <a:rPr lang="ko-KR" altLang="en-US" sz="7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확인</a:t>
                </a:r>
                <a:endParaRPr sz="7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43077" name="그룹 121">
              <a:extLst>
                <a:ext uri="{FF2B5EF4-FFF2-40B4-BE49-F238E27FC236}">
                  <a16:creationId xmlns:a16="http://schemas.microsoft.com/office/drawing/2014/main" id="{4E26DD8E-6359-4FDD-A148-73918FFE24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496300" y="5481638"/>
              <a:ext cx="209550" cy="246062"/>
              <a:chOff x="2007971" y="1438295"/>
              <a:chExt cx="209971" cy="245280"/>
            </a:xfrm>
          </p:grpSpPr>
          <p:sp>
            <p:nvSpPr>
              <p:cNvPr id="135" name="Google Shape;2970;p125">
                <a:extLst>
                  <a:ext uri="{FF2B5EF4-FFF2-40B4-BE49-F238E27FC236}">
                    <a16:creationId xmlns:a16="http://schemas.microsoft.com/office/drawing/2014/main" id="{63F1D9C1-AFBE-4806-9E17-0D7EF09F7A8F}"/>
                  </a:ext>
                </a:extLst>
              </p:cNvPr>
              <p:cNvSpPr/>
              <p:nvPr/>
            </p:nvSpPr>
            <p:spPr>
              <a:xfrm>
                <a:off x="2012743" y="1463614"/>
                <a:ext cx="200427" cy="199389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spcFirstLastPara="1" lIns="91425" tIns="45700" rIns="91425" bIns="45700" anchor="ctr"/>
              <a:lstStyle/>
              <a:p>
                <a:pPr algn="ctr"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  <a:defRPr/>
                </a:pPr>
                <a:endParaRPr kumimoji="0" sz="800" dirty="0">
                  <a:solidFill>
                    <a:prstClr val="white"/>
                  </a:solidFill>
                  <a:latin typeface="맑은 고딕" panose="020F0502020204030204"/>
                  <a:ea typeface="+mn-ea"/>
                  <a:cs typeface="Arial"/>
                  <a:sym typeface="Arial"/>
                </a:endParaRPr>
              </a:p>
            </p:txBody>
          </p:sp>
          <p:sp>
            <p:nvSpPr>
              <p:cNvPr id="43079" name="Google Shape;423;p35">
                <a:extLst>
                  <a:ext uri="{FF2B5EF4-FFF2-40B4-BE49-F238E27FC236}">
                    <a16:creationId xmlns:a16="http://schemas.microsoft.com/office/drawing/2014/main" id="{A57BEE29-519B-476E-B829-C1FC6B8160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07971" y="1438295"/>
                <a:ext cx="209971" cy="2452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lIns="0" tIns="45700" rIns="0" bIns="45700" anchor="ctr"/>
              <a:lstStyle>
                <a:lvl1pPr latinLnBrk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1pPr>
                <a:lvl2pPr marL="742950" indent="-285750" latinLnBrk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2pPr>
                <a:lvl3pPr marL="1143000" indent="-228600" latinLnBrk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3pPr>
                <a:lvl4pPr marL="1600200" indent="-228600" latinLnBrk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4pPr>
                <a:lvl5pPr marL="2057400" indent="-228600" latinLnBrk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kumimoji="0" lang="en-US" altLang="ko-KR" sz="800">
                    <a:solidFill>
                      <a:srgbClr val="FFFFFF"/>
                    </a:solidFill>
                    <a:cs typeface="Arial" panose="020B0604020202020204" pitchFamily="34" charset="0"/>
                    <a:sym typeface="Arial" panose="020B0604020202020204" pitchFamily="34" charset="0"/>
                  </a:rPr>
                  <a:t>13-4</a:t>
                </a:r>
                <a:endParaRPr kumimoji="0" lang="ko-KR" altLang="ko-KR" sz="800">
                  <a:solidFill>
                    <a:srgbClr val="FFFFFF"/>
                  </a:solidFill>
                  <a:cs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</p:grpSp>
      </p:grpSp>
      <p:grpSp>
        <p:nvGrpSpPr>
          <p:cNvPr id="43068" name="그룹 139">
            <a:extLst>
              <a:ext uri="{FF2B5EF4-FFF2-40B4-BE49-F238E27FC236}">
                <a16:creationId xmlns:a16="http://schemas.microsoft.com/office/drawing/2014/main" id="{947ED5A0-0B8C-4B05-8914-95E500609864}"/>
              </a:ext>
            </a:extLst>
          </p:cNvPr>
          <p:cNvGrpSpPr>
            <a:grpSpLocks/>
          </p:cNvGrpSpPr>
          <p:nvPr/>
        </p:nvGrpSpPr>
        <p:grpSpPr bwMode="auto">
          <a:xfrm>
            <a:off x="3179763" y="5010150"/>
            <a:ext cx="2025650" cy="873125"/>
            <a:chOff x="8496300" y="5481638"/>
            <a:chExt cx="2025650" cy="873125"/>
          </a:xfrm>
        </p:grpSpPr>
        <p:grpSp>
          <p:nvGrpSpPr>
            <p:cNvPr id="43069" name="Google Shape;1008;p15">
              <a:extLst>
                <a:ext uri="{FF2B5EF4-FFF2-40B4-BE49-F238E27FC236}">
                  <a16:creationId xmlns:a16="http://schemas.microsoft.com/office/drawing/2014/main" id="{CEFCFF15-C382-49BC-809A-ED456DBAAD5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601075" y="5592763"/>
              <a:ext cx="1920875" cy="762000"/>
              <a:chOff x="1467546" y="5473764"/>
              <a:chExt cx="1920609" cy="761548"/>
            </a:xfrm>
          </p:grpSpPr>
          <p:sp>
            <p:nvSpPr>
              <p:cNvPr id="145" name="Google Shape;1009;p15">
                <a:extLst>
                  <a:ext uri="{FF2B5EF4-FFF2-40B4-BE49-F238E27FC236}">
                    <a16:creationId xmlns:a16="http://schemas.microsoft.com/office/drawing/2014/main" id="{BAAEF27D-AF9C-4E22-A5BF-80E3EE46383D}"/>
                  </a:ext>
                </a:extLst>
              </p:cNvPr>
              <p:cNvSpPr/>
              <p:nvPr/>
            </p:nvSpPr>
            <p:spPr>
              <a:xfrm>
                <a:off x="1467546" y="5473764"/>
                <a:ext cx="1920609" cy="761548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bg1">
                    <a:lumMod val="75000"/>
                  </a:schemeClr>
                </a:solidFill>
                <a:prstDash val="solid"/>
                <a:miter lim="800000"/>
                <a:headEnd type="none" w="sm" len="sm"/>
                <a:tailEnd type="none" w="sm" len="sm"/>
              </a:ln>
              <a:effectLst/>
            </p:spPr>
            <p:txBody>
              <a:bodyPr spcFirstLastPara="1" lIns="91425" tIns="45700" rIns="91425" bIns="45700" anchor="ctr"/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defRPr/>
                </a:pPr>
                <a:endParaRPr sz="900" b="1" dirty="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3074" name="Google Shape;1011;p15">
                <a:extLst>
                  <a:ext uri="{FF2B5EF4-FFF2-40B4-BE49-F238E27FC236}">
                    <a16:creationId xmlns:a16="http://schemas.microsoft.com/office/drawing/2014/main" id="{51C5AACE-25FC-4C49-A0FE-3611061282A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681188" y="5588658"/>
                <a:ext cx="1554568" cy="2277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50800" rIns="0" bIns="50800">
                <a:spAutoFit/>
              </a:bodyPr>
              <a:lstStyle>
                <a:lvl1pPr latinLnBrk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1pPr>
                <a:lvl2pPr marL="742950" indent="-285750" latinLnBrk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2pPr>
                <a:lvl3pPr marL="1143000" indent="-228600" latinLnBrk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3pPr>
                <a:lvl4pPr marL="1600200" indent="-228600" latinLnBrk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4pPr>
                <a:lvl5pPr marL="2057400" indent="-228600" latinLnBrk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9pPr>
              </a:lstStyle>
              <a:p>
                <a:pPr latinLnBrk="0">
                  <a:lnSpc>
                    <a:spcPct val="130000"/>
                  </a:lnSpc>
                  <a:spcBef>
                    <a:spcPct val="0"/>
                  </a:spcBef>
                  <a:buClr>
                    <a:srgbClr val="000000"/>
                  </a:buClr>
                  <a:buSzPts val="700"/>
                  <a:buFont typeface="맑은 고딕" panose="020B0503020000020004" pitchFamily="50" charset="-127"/>
                  <a:buNone/>
                </a:pPr>
                <a:r>
                  <a:rPr lang="ko-KR" altLang="en-US" sz="700">
                    <a:solidFill>
                      <a:srgbClr val="000000"/>
                    </a:solidFill>
                    <a:sym typeface="맑은 고딕" panose="020B0503020000020004" pitchFamily="50" charset="-127"/>
                  </a:rPr>
                  <a:t>신청서는 필수 등록 입니다</a:t>
                </a:r>
                <a:r>
                  <a:rPr lang="en-US" altLang="ko-KR" sz="700">
                    <a:solidFill>
                      <a:srgbClr val="000000"/>
                    </a:solidFill>
                    <a:sym typeface="맑은 고딕" panose="020B0503020000020004" pitchFamily="50" charset="-127"/>
                  </a:rPr>
                  <a:t>.</a:t>
                </a:r>
                <a:endParaRPr lang="ko-KR" altLang="ko-KR" sz="1400">
                  <a:solidFill>
                    <a:srgbClr val="000000"/>
                  </a:solidFill>
                  <a:latin typeface="Arial" panose="020B0604020202020204" pitchFamily="34" charset="0"/>
                  <a:ea typeface="바탕체" panose="02030609000101010101" pitchFamily="17" charset="-127"/>
                  <a:cs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147" name="Google Shape;1013;p15">
                <a:extLst>
                  <a:ext uri="{FF2B5EF4-FFF2-40B4-BE49-F238E27FC236}">
                    <a16:creationId xmlns:a16="http://schemas.microsoft.com/office/drawing/2014/main" id="{5EDF2D8B-20BB-451C-86F4-835E90AADB99}"/>
                  </a:ext>
                </a:extLst>
              </p:cNvPr>
              <p:cNvSpPr/>
              <p:nvPr/>
            </p:nvSpPr>
            <p:spPr>
              <a:xfrm>
                <a:off x="2773877" y="6006848"/>
                <a:ext cx="498406" cy="155483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bg1">
                    <a:lumMod val="75000"/>
                  </a:scheme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lIns="91425" tIns="45700" rIns="91425" bIns="45700" anchor="ctr"/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defRPr/>
                </a:pPr>
                <a:r>
                  <a:rPr lang="ko-KR" altLang="en-US" sz="7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확인</a:t>
                </a:r>
                <a:endParaRPr sz="7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43070" name="그룹 121">
              <a:extLst>
                <a:ext uri="{FF2B5EF4-FFF2-40B4-BE49-F238E27FC236}">
                  <a16:creationId xmlns:a16="http://schemas.microsoft.com/office/drawing/2014/main" id="{D9E88B8F-62EF-44A1-8169-30FA502583A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496300" y="5481638"/>
              <a:ext cx="209550" cy="246062"/>
              <a:chOff x="2007971" y="1438295"/>
              <a:chExt cx="209971" cy="245280"/>
            </a:xfrm>
          </p:grpSpPr>
          <p:sp>
            <p:nvSpPr>
              <p:cNvPr id="143" name="Google Shape;2970;p125">
                <a:extLst>
                  <a:ext uri="{FF2B5EF4-FFF2-40B4-BE49-F238E27FC236}">
                    <a16:creationId xmlns:a16="http://schemas.microsoft.com/office/drawing/2014/main" id="{722A2A0E-1A23-46E1-AB6D-BFE1D79EC695}"/>
                  </a:ext>
                </a:extLst>
              </p:cNvPr>
              <p:cNvSpPr/>
              <p:nvPr/>
            </p:nvSpPr>
            <p:spPr>
              <a:xfrm>
                <a:off x="2012743" y="1463614"/>
                <a:ext cx="200427" cy="199389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spcFirstLastPara="1" lIns="91425" tIns="45700" rIns="91425" bIns="45700" anchor="ctr"/>
              <a:lstStyle/>
              <a:p>
                <a:pPr algn="ctr"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  <a:defRPr/>
                </a:pPr>
                <a:endParaRPr kumimoji="0" sz="800" dirty="0">
                  <a:solidFill>
                    <a:prstClr val="white"/>
                  </a:solidFill>
                  <a:latin typeface="맑은 고딕" panose="020F0502020204030204"/>
                  <a:ea typeface="+mn-ea"/>
                  <a:cs typeface="Arial"/>
                  <a:sym typeface="Arial"/>
                </a:endParaRPr>
              </a:p>
            </p:txBody>
          </p:sp>
          <p:sp>
            <p:nvSpPr>
              <p:cNvPr id="43072" name="Google Shape;423;p35">
                <a:extLst>
                  <a:ext uri="{FF2B5EF4-FFF2-40B4-BE49-F238E27FC236}">
                    <a16:creationId xmlns:a16="http://schemas.microsoft.com/office/drawing/2014/main" id="{31DA0733-2EDD-4F1F-9068-2E601A8956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07971" y="1438295"/>
                <a:ext cx="209971" cy="2452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lIns="0" tIns="45700" rIns="0" bIns="45700" anchor="ctr"/>
              <a:lstStyle>
                <a:lvl1pPr latinLnBrk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1pPr>
                <a:lvl2pPr marL="742950" indent="-285750" latinLnBrk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2pPr>
                <a:lvl3pPr marL="1143000" indent="-228600" latinLnBrk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3pPr>
                <a:lvl4pPr marL="1600200" indent="-228600" latinLnBrk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4pPr>
                <a:lvl5pPr marL="2057400" indent="-228600" latinLnBrk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kumimoji="0" lang="en-US" altLang="ko-KR" sz="800">
                    <a:solidFill>
                      <a:srgbClr val="FFFFFF"/>
                    </a:solidFill>
                    <a:cs typeface="Arial" panose="020B0604020202020204" pitchFamily="34" charset="0"/>
                    <a:sym typeface="Arial" panose="020B0604020202020204" pitchFamily="34" charset="0"/>
                  </a:rPr>
                  <a:t>13-5</a:t>
                </a:r>
                <a:endParaRPr kumimoji="0" lang="ko-KR" altLang="ko-KR" sz="800">
                  <a:solidFill>
                    <a:srgbClr val="FFFFFF"/>
                  </a:solidFill>
                  <a:cs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</p:grp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0FAC0A99-E8E7-433B-B38D-C8321AF73D9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ko-KR" altLang="en-US" dirty="0"/>
              <a:t>운영관리 </a:t>
            </a:r>
            <a:r>
              <a:rPr lang="en-US" altLang="ko-KR" dirty="0"/>
              <a:t>– </a:t>
            </a:r>
            <a:r>
              <a:rPr lang="ko-KR" altLang="en-US" dirty="0"/>
              <a:t>과목 정보</a:t>
            </a:r>
            <a:r>
              <a:rPr lang="en-US" altLang="ko-KR" dirty="0"/>
              <a:t>(3/3)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DB320AD-7FA7-42F0-810D-C6C68C11EF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MANAGE-SUBJECT-MAIN</a:t>
            </a:r>
            <a:endParaRPr lang="ko-KR" altLang="en-US" dirty="0"/>
          </a:p>
        </p:txBody>
      </p:sp>
      <p:graphicFrame>
        <p:nvGraphicFramePr>
          <p:cNvPr id="80" name="표 79">
            <a:extLst>
              <a:ext uri="{FF2B5EF4-FFF2-40B4-BE49-F238E27FC236}">
                <a16:creationId xmlns:a16="http://schemas.microsoft.com/office/drawing/2014/main" id="{72A3C1C3-7533-49C1-A2B1-47341E24EB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3093513"/>
              </p:ext>
            </p:extLst>
          </p:nvPr>
        </p:nvGraphicFramePr>
        <p:xfrm>
          <a:off x="143328" y="361950"/>
          <a:ext cx="11364192" cy="46303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8111">
                  <a:extLst>
                    <a:ext uri="{9D8B030D-6E8A-4147-A177-3AD203B41FA5}">
                      <a16:colId xmlns:a16="http://schemas.microsoft.com/office/drawing/2014/main" val="1809625821"/>
                    </a:ext>
                  </a:extLst>
                </a:gridCol>
                <a:gridCol w="3091550">
                  <a:extLst>
                    <a:ext uri="{9D8B030D-6E8A-4147-A177-3AD203B41FA5}">
                      <a16:colId xmlns:a16="http://schemas.microsoft.com/office/drawing/2014/main" val="2621178040"/>
                    </a:ext>
                  </a:extLst>
                </a:gridCol>
                <a:gridCol w="4381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387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8822">
                  <a:extLst>
                    <a:ext uri="{9D8B030D-6E8A-4147-A177-3AD203B41FA5}">
                      <a16:colId xmlns:a16="http://schemas.microsoft.com/office/drawing/2014/main" val="4235704054"/>
                    </a:ext>
                  </a:extLst>
                </a:gridCol>
                <a:gridCol w="3238799">
                  <a:extLst>
                    <a:ext uri="{9D8B030D-6E8A-4147-A177-3AD203B41FA5}">
                      <a16:colId xmlns:a16="http://schemas.microsoft.com/office/drawing/2014/main" val="2823725320"/>
                    </a:ext>
                  </a:extLst>
                </a:gridCol>
              </a:tblGrid>
              <a:tr h="28939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상단</a:t>
                      </a:r>
                    </a:p>
                  </a:txBody>
                  <a:tcPr marL="91437" marR="91437" marT="45727" marB="45727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just"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콘텐츠 정보 탭</a:t>
                      </a:r>
                    </a:p>
                  </a:txBody>
                  <a:tcPr marL="91437" marR="91437" marT="45727" marB="45727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카테고리 정보 탭</a:t>
                      </a:r>
                    </a:p>
                  </a:txBody>
                  <a:tcPr marL="91437" marR="91437" marT="45727" marB="45727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just"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734976"/>
                  </a:ext>
                </a:extLst>
              </a:tr>
              <a:tr h="28939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0000"/>
                        </a:lnSpc>
                      </a:pP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엑셀 다운로드 버튼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12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상세정보 전환을 위해 필요한 탭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23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0000"/>
                        </a:lnSpc>
                      </a:pP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NCS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적용여부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939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과목명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13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0000"/>
                        </a:lnSpc>
                      </a:pP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콘텐츠 개발 유형 정보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24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대분류 </a:t>
                      </a: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/ 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코드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939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사업명</a:t>
                      </a: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국문</a:t>
                      </a: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</a:p>
                  </a:txBody>
                  <a:tcPr marL="91437" marR="91437" marT="45727" marB="45727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14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기기지원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25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중분류 </a:t>
                      </a: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/ 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코드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939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사업명</a:t>
                      </a: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영문</a:t>
                      </a: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 : </a:t>
                      </a:r>
                      <a:r>
                        <a:rPr kumimoji="1" lang="ko-KR" altLang="en-US" sz="8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미입력시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‘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없음</a:t>
                      </a: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’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으로 노출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15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강의유형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26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소분류 </a:t>
                      </a: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/ 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코드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7009891"/>
                  </a:ext>
                </a:extLst>
              </a:tr>
              <a:tr h="28939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5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사업분야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16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강의수준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27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세분류 </a:t>
                      </a:r>
                      <a:r>
                        <a:rPr kumimoji="1" lang="en-US" altLang="ko-KR" sz="8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/ </a:t>
                      </a:r>
                      <a:r>
                        <a:rPr kumimoji="1" lang="ko-KR" altLang="en-US" sz="8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코드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2717746"/>
                  </a:ext>
                </a:extLst>
              </a:tr>
              <a:tr h="28939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6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분야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17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연수구분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28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능력단위 </a:t>
                      </a: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/ 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코드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8899565"/>
                  </a:ext>
                </a:extLst>
              </a:tr>
              <a:tr h="28939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7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세부분야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18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회차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29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능력단위 분류번호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9224331"/>
                  </a:ext>
                </a:extLst>
              </a:tr>
              <a:tr h="28939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8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과목코드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19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재개발여부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30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NCS </a:t>
                      </a:r>
                      <a:r>
                        <a:rPr kumimoji="1" lang="ko-KR" altLang="en-US" sz="8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수준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7926671"/>
                  </a:ext>
                </a:extLst>
              </a:tr>
              <a:tr h="28939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9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온평원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콘텐츠 개발담당자 이름 및 등록된 연락처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재개발 </a:t>
                      </a:r>
                      <a:r>
                        <a:rPr kumimoji="1" lang="ko-KR" altLang="en-US" sz="8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과정명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31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디지털 역량여부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0232681"/>
                  </a:ext>
                </a:extLst>
              </a:tr>
              <a:tr h="28939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10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제작기관명 입력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21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제작구분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32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</a:t>
                      </a:r>
                      <a:r>
                        <a:rPr kumimoji="1" lang="ko-KR" altLang="en-US" sz="8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차 산업혁명 여부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7253259"/>
                  </a:ext>
                </a:extLst>
              </a:tr>
              <a:tr h="28939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11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제작기관 개발담당자 이름 및 등록된 연락처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22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개발주체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33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디지털 신기술 여부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1123852"/>
                  </a:ext>
                </a:extLst>
              </a:tr>
              <a:tr h="28939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</a:t>
                      </a:r>
                    </a:p>
                  </a:txBody>
                  <a:tcPr marL="91437" marR="91437" marT="45727" marB="45727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34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디지털 신기술 수준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0758524"/>
                  </a:ext>
                </a:extLst>
              </a:tr>
              <a:tr h="28939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</a:t>
                      </a:r>
                    </a:p>
                  </a:txBody>
                  <a:tcPr marL="91437" marR="91437" marT="45727" marB="45727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35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Keco</a:t>
                      </a:r>
                      <a:r>
                        <a:rPr kumimoji="1" lang="ko-KR" altLang="en-US" sz="8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코드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8507753"/>
                  </a:ext>
                </a:extLst>
              </a:tr>
              <a:tr h="28939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</a:t>
                      </a:r>
                    </a:p>
                  </a:txBody>
                  <a:tcPr marL="91437" marR="91437" marT="45727" marB="45727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36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Keco</a:t>
                      </a: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kumimoji="1" lang="ko-KR" altLang="en-US" sz="8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직업명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3050948"/>
                  </a:ext>
                </a:extLst>
              </a:tr>
              <a:tr h="28939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</a:t>
                      </a:r>
                    </a:p>
                  </a:txBody>
                  <a:tcPr marL="91437" marR="91437" marT="45727" marB="45727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37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E-</a:t>
                      </a:r>
                      <a:r>
                        <a:rPr kumimoji="1" lang="en-US" altLang="ko-KR" sz="8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simsa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용 </a:t>
                      </a: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NCS 8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자리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78674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0002204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5788B4EF-D625-40B0-A718-4A0DB39D17B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rtlCol="0">
            <a:normAutofit fontScale="925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ko-KR" altLang="en-US" dirty="0"/>
              <a:t>전문가모집 </a:t>
            </a:r>
            <a:r>
              <a:rPr lang="en-US" altLang="ko-KR" dirty="0"/>
              <a:t>&gt; </a:t>
            </a:r>
            <a:r>
              <a:rPr lang="ko-KR" altLang="en-US" dirty="0"/>
              <a:t>전문가모집 신청 </a:t>
            </a:r>
            <a:r>
              <a:rPr lang="en-US" altLang="ko-KR" dirty="0"/>
              <a:t>&gt; </a:t>
            </a:r>
            <a:r>
              <a:rPr lang="ko-KR" altLang="en-US" dirty="0"/>
              <a:t>신청자 정보 입력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6E05560-0C73-4956-8494-1ABFF4E2CEF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121" name="표 120">
            <a:extLst>
              <a:ext uri="{FF2B5EF4-FFF2-40B4-BE49-F238E27FC236}">
                <a16:creationId xmlns:a16="http://schemas.microsoft.com/office/drawing/2014/main" id="{530A1906-5E2B-4156-BDDC-A9E1AAE566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9369446"/>
              </p:ext>
            </p:extLst>
          </p:nvPr>
        </p:nvGraphicFramePr>
        <p:xfrm>
          <a:off x="8602663" y="361951"/>
          <a:ext cx="3589337" cy="27735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7677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  <a:gridCol w="3161660">
                  <a:extLst>
                    <a:ext uri="{9D8B030D-6E8A-4147-A177-3AD203B41FA5}">
                      <a16:colId xmlns:a16="http://schemas.microsoft.com/office/drawing/2014/main" val="2572474025"/>
                    </a:ext>
                  </a:extLst>
                </a:gridCol>
              </a:tblGrid>
              <a:tr h="132443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>
                          <a:solidFill>
                            <a:srgbClr val="4E5263"/>
                          </a:solidFill>
                          <a:latin typeface="+mn-ea"/>
                          <a:ea typeface="+mn-ea"/>
                          <a:sym typeface="맑은 고딕"/>
                        </a:rPr>
                        <a:t>Summery.</a:t>
                      </a:r>
                      <a:endParaRPr lang="en" altLang="ko-KR" sz="800" b="1" dirty="0">
                        <a:solidFill>
                          <a:srgbClr val="4E5263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</a:txBody>
                  <a:tcPr marL="91437" marR="91437" marT="45710" marB="4571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" altLang="ko-KR" sz="900" b="1" dirty="0">
                        <a:solidFill>
                          <a:srgbClr val="4E5263"/>
                        </a:solidFill>
                        <a:latin typeface="SF Pro Text" pitchFamily="2" charset="0"/>
                        <a:ea typeface="SF Pro Text" pitchFamily="2" charset="0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3880267"/>
                  </a:ext>
                </a:extLst>
              </a:tr>
              <a:tr h="132443">
                <a:tc gridSpan="2">
                  <a:txBody>
                    <a:bodyPr/>
                    <a:lstStyle/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전문가모집 신청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–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신청자 정보를 입력합니다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.</a:t>
                      </a:r>
                    </a:p>
                  </a:txBody>
                  <a:tcPr marL="91437" marR="91437" marT="45710" marB="4571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2083066"/>
                  </a:ext>
                </a:extLst>
              </a:tr>
              <a:tr h="35953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10" marB="4571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0000"/>
                        </a:lnSpc>
                      </a:pP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신청자 정보 입력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indent="0" algn="just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   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기본값 </a:t>
                      </a: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‘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마이페이지</a:t>
                      </a: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&gt;</a:t>
                      </a:r>
                      <a:r>
                        <a:rPr kumimoji="1" lang="ko-KR" altLang="en-US" sz="8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내정보</a:t>
                      </a: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’ 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의 회원정보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marR="0" lvl="0" indent="-17145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내용 변경 시 해당 입력사항으로 회원정보 변경됨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marR="0" lvl="0" indent="-17145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재학기간 신규 입력 필요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10" marB="4571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6699591"/>
                  </a:ext>
                </a:extLst>
              </a:tr>
              <a:tr h="20813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10" marB="4571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0000"/>
                        </a:lnSpc>
                      </a:pP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이전 버튼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10" marB="4571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3663967"/>
                  </a:ext>
                </a:extLst>
              </a:tr>
              <a:tr h="20813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10" marB="4571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0000"/>
                        </a:lnSpc>
                      </a:pP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저장 버튼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just" latinLnBrk="1">
                        <a:lnSpc>
                          <a:spcPct val="100000"/>
                        </a:lnSpc>
                      </a:pP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 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클릭 시 </a:t>
                      </a: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3-1 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팝업 노출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10" marB="4571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2147866"/>
                  </a:ext>
                </a:extLst>
              </a:tr>
              <a:tr h="20813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3-1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10" marB="4571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0000"/>
                        </a:lnSpc>
                      </a:pP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신청자 정보 입력 안내 팝업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just" latinLnBrk="1">
                        <a:lnSpc>
                          <a:spcPct val="100000"/>
                        </a:lnSpc>
                      </a:pP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 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클릭 시 </a:t>
                      </a: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3-2 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팝업 노출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10" marB="4571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5989926"/>
                  </a:ext>
                </a:extLst>
              </a:tr>
              <a:tr h="13244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3-2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10" marB="4571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저장 성공 안내 팝업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10" marB="4571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4463033"/>
                  </a:ext>
                </a:extLst>
              </a:tr>
              <a:tr h="13244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3-3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10" marB="4571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0000"/>
                        </a:lnSpc>
                      </a:pP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재학기간 확인 안내 팝업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10" marB="4571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3765082"/>
                  </a:ext>
                </a:extLst>
              </a:tr>
              <a:tr h="35953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10" marB="4571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0000"/>
                        </a:lnSpc>
                      </a:pP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다음 버튼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indent="-171450" algn="just" latinLnBrk="1">
                        <a:lnSpc>
                          <a:spcPct val="100000"/>
                        </a:lnSpc>
                        <a:buFontTx/>
                        <a:buChar char="-"/>
                      </a:pP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클릭 시 </a:t>
                      </a: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3-1 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팝업 노출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indent="-171450" algn="just" latinLnBrk="1">
                        <a:lnSpc>
                          <a:spcPct val="100000"/>
                        </a:lnSpc>
                        <a:buFontTx/>
                        <a:buChar char="-"/>
                      </a:pP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번의 재학기간 </a:t>
                      </a:r>
                      <a:r>
                        <a:rPr kumimoji="1" lang="ko-KR" altLang="en-US" sz="8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미입력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후 클릭 시 </a:t>
                      </a: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3-3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팝업 노출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10" marB="4571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2430075"/>
                  </a:ext>
                </a:extLst>
              </a:tr>
            </a:tbl>
          </a:graphicData>
        </a:graphic>
      </p:graphicFrame>
      <p:sp>
        <p:nvSpPr>
          <p:cNvPr id="63" name="직사각형 62">
            <a:extLst>
              <a:ext uri="{FF2B5EF4-FFF2-40B4-BE49-F238E27FC236}">
                <a16:creationId xmlns:a16="http://schemas.microsoft.com/office/drawing/2014/main" id="{1AA89B0A-5D45-4157-9FAC-4F5449FBF833}"/>
              </a:ext>
            </a:extLst>
          </p:cNvPr>
          <p:cNvSpPr/>
          <p:nvPr/>
        </p:nvSpPr>
        <p:spPr>
          <a:xfrm>
            <a:off x="533400" y="927100"/>
            <a:ext cx="839788" cy="33972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rmAutofit/>
          </a:bodyPr>
          <a:lstStyle/>
          <a:p>
            <a:pPr algn="ctr">
              <a:defRPr/>
            </a:pPr>
            <a:r>
              <a:rPr lang="en-US" altLang="ko-KR" sz="75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LOGO</a:t>
            </a:r>
            <a:endParaRPr lang="ko-KR" altLang="en-US" sz="75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Segoe UI" panose="020B0502040204020203" pitchFamily="34" charset="0"/>
            </a:endParaRPr>
          </a:p>
        </p:txBody>
      </p:sp>
      <p:sp>
        <p:nvSpPr>
          <p:cNvPr id="45088" name="Google Shape;423;p35">
            <a:extLst>
              <a:ext uri="{FF2B5EF4-FFF2-40B4-BE49-F238E27FC236}">
                <a16:creationId xmlns:a16="http://schemas.microsoft.com/office/drawing/2014/main" id="{36FA4F01-8A41-4195-B204-632485E542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2450" y="1685925"/>
            <a:ext cx="7751763" cy="4897438"/>
          </a:xfrm>
          <a:prstGeom prst="rect">
            <a:avLst/>
          </a:prstGeom>
          <a:noFill/>
          <a:ln w="9525">
            <a:solidFill>
              <a:srgbClr val="A5A5A5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45700" rIns="0" bIns="45700" anchor="ctr"/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latinLnBrk="0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ko-KR" altLang="ko-KR" sz="900">
                <a:solidFill>
                  <a:srgbClr val="7F7F7F"/>
                </a:solidFill>
                <a:latin typeface="Arial" panose="020B0604020202020204" pitchFamily="34" charset="0"/>
                <a:ea typeface="바탕체" panose="02030609000101010101" pitchFamily="17" charset="-127"/>
                <a:cs typeface="Arial" panose="020B0604020202020204" pitchFamily="34" charset="0"/>
                <a:sym typeface="Arial" panose="020B0604020202020204" pitchFamily="34" charset="0"/>
              </a:rPr>
              <a:t> </a:t>
            </a:r>
          </a:p>
        </p:txBody>
      </p:sp>
      <p:sp>
        <p:nvSpPr>
          <p:cNvPr id="45089" name="TextBox 3">
            <a:extLst>
              <a:ext uri="{FF2B5EF4-FFF2-40B4-BE49-F238E27FC236}">
                <a16:creationId xmlns:a16="http://schemas.microsoft.com/office/drawing/2014/main" id="{E66FCA73-6ED2-4D72-B952-9C71442454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3888" y="6583363"/>
            <a:ext cx="1924050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ko-KR" sz="1000"/>
              <a:t>Footer</a:t>
            </a:r>
            <a:r>
              <a:rPr lang="ko-KR" altLang="en-US" sz="1000"/>
              <a:t>동일</a:t>
            </a:r>
            <a:r>
              <a:rPr lang="en-US" altLang="ko-KR" sz="1000"/>
              <a:t>(</a:t>
            </a:r>
            <a:r>
              <a:rPr lang="ko-KR" altLang="en-US" sz="1000"/>
              <a:t>생략</a:t>
            </a:r>
            <a:r>
              <a:rPr lang="en-US" altLang="ko-KR" sz="1000"/>
              <a:t>)</a:t>
            </a:r>
            <a:endParaRPr lang="ko-KR" altLang="en-US" sz="1000"/>
          </a:p>
        </p:txBody>
      </p:sp>
      <p:grpSp>
        <p:nvGrpSpPr>
          <p:cNvPr id="45090" name="그룹 5">
            <a:extLst>
              <a:ext uri="{FF2B5EF4-FFF2-40B4-BE49-F238E27FC236}">
                <a16:creationId xmlns:a16="http://schemas.microsoft.com/office/drawing/2014/main" id="{439328BD-F137-4F22-8ABD-B061210064C6}"/>
              </a:ext>
            </a:extLst>
          </p:cNvPr>
          <p:cNvGrpSpPr>
            <a:grpSpLocks/>
          </p:cNvGrpSpPr>
          <p:nvPr/>
        </p:nvGrpSpPr>
        <p:grpSpPr bwMode="auto">
          <a:xfrm>
            <a:off x="3105150" y="974725"/>
            <a:ext cx="1866900" cy="244475"/>
            <a:chOff x="3320994" y="1266362"/>
            <a:chExt cx="1866480" cy="244441"/>
          </a:xfrm>
        </p:grpSpPr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9E77CFF6-2C5D-45CB-9BF3-AC4CAD4387A5}"/>
                </a:ext>
              </a:extLst>
            </p:cNvPr>
            <p:cNvSpPr/>
            <p:nvPr/>
          </p:nvSpPr>
          <p:spPr>
            <a:xfrm>
              <a:off x="3320994" y="1266362"/>
              <a:ext cx="839599" cy="244441"/>
            </a:xfrm>
            <a:prstGeom prst="rect">
              <a:avLst/>
            </a:prstGeom>
            <a:solidFill>
              <a:schemeClr val="bg2"/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normAutofit/>
            </a:bodyPr>
            <a:lstStyle/>
            <a:p>
              <a:pPr algn="ctr">
                <a:defRPr/>
              </a:pPr>
              <a:r>
                <a:rPr lang="ko-KR" altLang="en-US" sz="750" dirty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Segoe UI" panose="020B0502040204020203" pitchFamily="34" charset="0"/>
                </a:rPr>
                <a:t>커뮤니티</a:t>
              </a: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C4A08A20-60C8-4B26-8B5E-E96AE1E795C4}"/>
                </a:ext>
              </a:extLst>
            </p:cNvPr>
            <p:cNvSpPr/>
            <p:nvPr/>
          </p:nvSpPr>
          <p:spPr>
            <a:xfrm>
              <a:off x="4347876" y="1266362"/>
              <a:ext cx="839598" cy="244441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normAutofit/>
            </a:bodyPr>
            <a:lstStyle/>
            <a:p>
              <a:pPr algn="ctr">
                <a:defRPr/>
              </a:pPr>
              <a:r>
                <a:rPr lang="ko-KR" altLang="en-US" sz="750" dirty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Segoe UI" panose="020B0502040204020203" pitchFamily="34" charset="0"/>
                </a:rPr>
                <a:t>전문가 모집</a:t>
              </a:r>
            </a:p>
          </p:txBody>
        </p:sp>
      </p:grp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D1D1CB1B-E179-44CE-A17A-774A1EAB3E41}"/>
              </a:ext>
            </a:extLst>
          </p:cNvPr>
          <p:cNvSpPr/>
          <p:nvPr/>
        </p:nvSpPr>
        <p:spPr>
          <a:xfrm>
            <a:off x="552450" y="1438275"/>
            <a:ext cx="839788" cy="24447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rmAutofit/>
          </a:bodyPr>
          <a:lstStyle/>
          <a:p>
            <a:pPr algn="ctr">
              <a:defRPr/>
            </a:pPr>
            <a:r>
              <a:rPr lang="ko-KR" altLang="en-US" sz="75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내용전문가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78AC4AD6-CF54-4CCC-BF43-FE09E4062512}"/>
              </a:ext>
            </a:extLst>
          </p:cNvPr>
          <p:cNvSpPr/>
          <p:nvPr/>
        </p:nvSpPr>
        <p:spPr>
          <a:xfrm>
            <a:off x="3381375" y="6134100"/>
            <a:ext cx="498475" cy="24447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rmAutofit/>
          </a:bodyPr>
          <a:lstStyle/>
          <a:p>
            <a:pPr algn="ctr">
              <a:defRPr/>
            </a:pPr>
            <a:r>
              <a:rPr lang="ko-KR" altLang="en-US" sz="75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이전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79998F92-C13D-4EEC-8BFE-389ED56768E6}"/>
              </a:ext>
            </a:extLst>
          </p:cNvPr>
          <p:cNvSpPr/>
          <p:nvPr/>
        </p:nvSpPr>
        <p:spPr>
          <a:xfrm>
            <a:off x="4132263" y="6134100"/>
            <a:ext cx="498475" cy="24447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rmAutofit/>
          </a:bodyPr>
          <a:lstStyle/>
          <a:p>
            <a:pPr algn="ctr">
              <a:defRPr/>
            </a:pPr>
            <a:r>
              <a:rPr lang="ko-KR" altLang="en-US" sz="75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저장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8DF9C914-F040-4AD8-B7C8-4FDE207369D8}"/>
              </a:ext>
            </a:extLst>
          </p:cNvPr>
          <p:cNvSpPr/>
          <p:nvPr/>
        </p:nvSpPr>
        <p:spPr>
          <a:xfrm>
            <a:off x="4881563" y="6134100"/>
            <a:ext cx="498475" cy="24447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rmAutofit/>
          </a:bodyPr>
          <a:lstStyle/>
          <a:p>
            <a:pPr algn="ctr">
              <a:defRPr/>
            </a:pPr>
            <a:r>
              <a:rPr lang="ko-KR" altLang="en-US" sz="75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다음</a:t>
            </a:r>
          </a:p>
        </p:txBody>
      </p:sp>
      <p:grpSp>
        <p:nvGrpSpPr>
          <p:cNvPr id="45095" name="Google Shape;1008;p15">
            <a:extLst>
              <a:ext uri="{FF2B5EF4-FFF2-40B4-BE49-F238E27FC236}">
                <a16:creationId xmlns:a16="http://schemas.microsoft.com/office/drawing/2014/main" id="{AB71C027-08E2-40D4-8778-E3F4FB768F46}"/>
              </a:ext>
            </a:extLst>
          </p:cNvPr>
          <p:cNvGrpSpPr>
            <a:grpSpLocks/>
          </p:cNvGrpSpPr>
          <p:nvPr/>
        </p:nvGrpSpPr>
        <p:grpSpPr bwMode="auto">
          <a:xfrm>
            <a:off x="8602663" y="3670300"/>
            <a:ext cx="1920875" cy="762000"/>
            <a:chOff x="1467546" y="5473764"/>
            <a:chExt cx="1920609" cy="761548"/>
          </a:xfrm>
        </p:grpSpPr>
        <p:sp>
          <p:nvSpPr>
            <p:cNvPr id="50" name="Google Shape;1009;p15">
              <a:extLst>
                <a:ext uri="{FF2B5EF4-FFF2-40B4-BE49-F238E27FC236}">
                  <a16:creationId xmlns:a16="http://schemas.microsoft.com/office/drawing/2014/main" id="{85DCF44F-B9E2-4B57-A9ED-999B4C1EED79}"/>
                </a:ext>
              </a:extLst>
            </p:cNvPr>
            <p:cNvSpPr/>
            <p:nvPr/>
          </p:nvSpPr>
          <p:spPr>
            <a:xfrm>
              <a:off x="1467546" y="5473764"/>
              <a:ext cx="1920609" cy="761548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bg1">
                  <a:lumMod val="75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  <a:effectLst/>
          </p:spPr>
          <p:txBody>
            <a:bodyPr spcFirstLastPara="1" lIns="91425" tIns="45700" rIns="91425" bIns="45700" anchor="ctr"/>
            <a:lstStyle/>
            <a:p>
              <a:pPr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defRPr/>
              </a:pPr>
              <a:endParaRPr sz="9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5122" name="Google Shape;1011;p15">
              <a:extLst>
                <a:ext uri="{FF2B5EF4-FFF2-40B4-BE49-F238E27FC236}">
                  <a16:creationId xmlns:a16="http://schemas.microsoft.com/office/drawing/2014/main" id="{C677872F-D04E-4781-B9E9-BA424CEC4B8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81188" y="5588658"/>
              <a:ext cx="1554568" cy="2277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50800" rIns="0" bIns="50800">
              <a:spAutoFit/>
            </a:bodyPr>
            <a:lstStyle>
              <a:lvl1pPr latinLnBrk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latinLnBrk="0">
                <a:lnSpc>
                  <a:spcPct val="130000"/>
                </a:lnSpc>
                <a:spcBef>
                  <a:spcPct val="0"/>
                </a:spcBef>
                <a:buClr>
                  <a:srgbClr val="000000"/>
                </a:buClr>
                <a:buSzPts val="700"/>
                <a:buFont typeface="맑은 고딕" panose="020B0503020000020004" pitchFamily="50" charset="-127"/>
                <a:buNone/>
              </a:pPr>
              <a:r>
                <a:rPr lang="ko-KR" altLang="en-US" sz="700">
                  <a:solidFill>
                    <a:srgbClr val="000000"/>
                  </a:solidFill>
                  <a:sym typeface="맑은 고딕" panose="020B0503020000020004" pitchFamily="50" charset="-127"/>
                </a:rPr>
                <a:t>입력한 정보로 회원정보가 변경됩니다</a:t>
              </a:r>
              <a:r>
                <a:rPr lang="en-US" altLang="ko-KR" sz="700">
                  <a:solidFill>
                    <a:srgbClr val="000000"/>
                  </a:solidFill>
                  <a:sym typeface="맑은 고딕" panose="020B0503020000020004" pitchFamily="50" charset="-127"/>
                </a:rPr>
                <a:t>.</a:t>
              </a:r>
              <a:endParaRPr lang="ko-KR" altLang="ko-KR" sz="1400">
                <a:solidFill>
                  <a:srgbClr val="000000"/>
                </a:solidFill>
                <a:latin typeface="Arial" panose="020B0604020202020204" pitchFamily="34" charset="0"/>
                <a:ea typeface="바탕체" panose="02030609000101010101" pitchFamily="17" charset="-127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53" name="Google Shape;1013;p15">
              <a:extLst>
                <a:ext uri="{FF2B5EF4-FFF2-40B4-BE49-F238E27FC236}">
                  <a16:creationId xmlns:a16="http://schemas.microsoft.com/office/drawing/2014/main" id="{C23EE520-A9B9-4343-8874-7BFBD8093ADE}"/>
                </a:ext>
              </a:extLst>
            </p:cNvPr>
            <p:cNvSpPr/>
            <p:nvPr/>
          </p:nvSpPr>
          <p:spPr>
            <a:xfrm>
              <a:off x="2737370" y="6006848"/>
              <a:ext cx="498406" cy="155483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bg1">
                  <a:lumMod val="75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lIns="91425" tIns="45700" rIns="91425" bIns="45700" anchor="ctr"/>
            <a:lstStyle/>
            <a:p>
              <a:pPr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defRPr/>
              </a:pPr>
              <a:r>
                <a:rPr lang="ko-KR" altLang="en-US" sz="7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확인</a:t>
              </a:r>
              <a:endParaRPr sz="7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45096" name="그림 3">
            <a:extLst>
              <a:ext uri="{FF2B5EF4-FFF2-40B4-BE49-F238E27FC236}">
                <a16:creationId xmlns:a16="http://schemas.microsoft.com/office/drawing/2014/main" id="{857BDB99-AB60-46A5-8606-4E5CB72F9D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9413" y="1717675"/>
            <a:ext cx="5411787" cy="985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97" name="그림 5">
            <a:extLst>
              <a:ext uri="{FF2B5EF4-FFF2-40B4-BE49-F238E27FC236}">
                <a16:creationId xmlns:a16="http://schemas.microsoft.com/office/drawing/2014/main" id="{52E07C33-8109-49FD-A7C7-FB1E2B828E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7863" y="2557463"/>
            <a:ext cx="5307012" cy="35591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5098" name="Google Shape;1008;p15">
            <a:extLst>
              <a:ext uri="{FF2B5EF4-FFF2-40B4-BE49-F238E27FC236}">
                <a16:creationId xmlns:a16="http://schemas.microsoft.com/office/drawing/2014/main" id="{2EEB4405-246F-4BF2-B91E-D6CF9346D032}"/>
              </a:ext>
            </a:extLst>
          </p:cNvPr>
          <p:cNvGrpSpPr>
            <a:grpSpLocks/>
          </p:cNvGrpSpPr>
          <p:nvPr/>
        </p:nvGrpSpPr>
        <p:grpSpPr bwMode="auto">
          <a:xfrm>
            <a:off x="8609013" y="4622800"/>
            <a:ext cx="1920875" cy="762000"/>
            <a:chOff x="1467546" y="5473764"/>
            <a:chExt cx="1920609" cy="761548"/>
          </a:xfrm>
        </p:grpSpPr>
        <p:sp>
          <p:nvSpPr>
            <p:cNvPr id="41" name="Google Shape;1009;p15">
              <a:extLst>
                <a:ext uri="{FF2B5EF4-FFF2-40B4-BE49-F238E27FC236}">
                  <a16:creationId xmlns:a16="http://schemas.microsoft.com/office/drawing/2014/main" id="{B8802A38-0645-497C-A861-D31FACFD2D78}"/>
                </a:ext>
              </a:extLst>
            </p:cNvPr>
            <p:cNvSpPr/>
            <p:nvPr/>
          </p:nvSpPr>
          <p:spPr>
            <a:xfrm>
              <a:off x="1467546" y="5473764"/>
              <a:ext cx="1920609" cy="761548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bg1">
                  <a:lumMod val="75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  <a:effectLst/>
          </p:spPr>
          <p:txBody>
            <a:bodyPr spcFirstLastPara="1" lIns="91425" tIns="45700" rIns="91425" bIns="45700" anchor="ctr"/>
            <a:lstStyle/>
            <a:p>
              <a:pPr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defRPr/>
              </a:pPr>
              <a:endParaRPr sz="9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5119" name="Google Shape;1011;p15">
              <a:extLst>
                <a:ext uri="{FF2B5EF4-FFF2-40B4-BE49-F238E27FC236}">
                  <a16:creationId xmlns:a16="http://schemas.microsoft.com/office/drawing/2014/main" id="{3A9DD168-31B8-4326-AF18-288CAEFB0DC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81188" y="5588658"/>
              <a:ext cx="1554568" cy="2277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50800" rIns="0" bIns="50800">
              <a:spAutoFit/>
            </a:bodyPr>
            <a:lstStyle>
              <a:lvl1pPr latinLnBrk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latinLnBrk="0">
                <a:lnSpc>
                  <a:spcPct val="130000"/>
                </a:lnSpc>
                <a:spcBef>
                  <a:spcPct val="0"/>
                </a:spcBef>
                <a:buClr>
                  <a:srgbClr val="000000"/>
                </a:buClr>
                <a:buSzPts val="700"/>
                <a:buFont typeface="맑은 고딕" panose="020B0503020000020004" pitchFamily="50" charset="-127"/>
                <a:buNone/>
              </a:pPr>
              <a:r>
                <a:rPr lang="ko-KR" altLang="en-US" sz="700">
                  <a:solidFill>
                    <a:srgbClr val="000000"/>
                  </a:solidFill>
                  <a:sym typeface="맑은 고딕" panose="020B0503020000020004" pitchFamily="50" charset="-127"/>
                </a:rPr>
                <a:t>저장에 성공했습니다</a:t>
              </a:r>
              <a:r>
                <a:rPr lang="en-US" altLang="ko-KR" sz="700">
                  <a:solidFill>
                    <a:srgbClr val="000000"/>
                  </a:solidFill>
                  <a:sym typeface="맑은 고딕" panose="020B0503020000020004" pitchFamily="50" charset="-127"/>
                </a:rPr>
                <a:t>.</a:t>
              </a:r>
              <a:endParaRPr lang="ko-KR" altLang="ko-KR" sz="1400">
                <a:solidFill>
                  <a:srgbClr val="000000"/>
                </a:solidFill>
                <a:latin typeface="Arial" panose="020B0604020202020204" pitchFamily="34" charset="0"/>
                <a:ea typeface="바탕체" panose="02030609000101010101" pitchFamily="17" charset="-127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54" name="Google Shape;1013;p15">
              <a:extLst>
                <a:ext uri="{FF2B5EF4-FFF2-40B4-BE49-F238E27FC236}">
                  <a16:creationId xmlns:a16="http://schemas.microsoft.com/office/drawing/2014/main" id="{DD8CDDD3-004F-4F22-B5E0-546FE8C446A1}"/>
                </a:ext>
              </a:extLst>
            </p:cNvPr>
            <p:cNvSpPr/>
            <p:nvPr/>
          </p:nvSpPr>
          <p:spPr>
            <a:xfrm>
              <a:off x="2737370" y="6006848"/>
              <a:ext cx="498406" cy="155483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bg1">
                  <a:lumMod val="75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lIns="91425" tIns="45700" rIns="91425" bIns="45700" anchor="ctr"/>
            <a:lstStyle/>
            <a:p>
              <a:pPr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defRPr/>
              </a:pPr>
              <a:r>
                <a:rPr lang="ko-KR" altLang="en-US" sz="7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확인</a:t>
              </a:r>
              <a:endParaRPr sz="7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3CCA9030-F007-4C1F-A7E9-56E647B454FA}"/>
              </a:ext>
            </a:extLst>
          </p:cNvPr>
          <p:cNvSpPr/>
          <p:nvPr/>
        </p:nvSpPr>
        <p:spPr>
          <a:xfrm>
            <a:off x="6477000" y="974725"/>
            <a:ext cx="839788" cy="24447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rmAutofit/>
          </a:bodyPr>
          <a:lstStyle/>
          <a:p>
            <a:pPr algn="ctr">
              <a:defRPr/>
            </a:pPr>
            <a:r>
              <a:rPr lang="ko-KR" altLang="en-US" sz="75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로그아웃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DED33690-C175-4CCA-934E-D43801BC416B}"/>
              </a:ext>
            </a:extLst>
          </p:cNvPr>
          <p:cNvSpPr/>
          <p:nvPr/>
        </p:nvSpPr>
        <p:spPr>
          <a:xfrm>
            <a:off x="7464425" y="974725"/>
            <a:ext cx="839788" cy="24447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rmAutofit/>
          </a:bodyPr>
          <a:lstStyle/>
          <a:p>
            <a:pPr algn="ctr">
              <a:defRPr/>
            </a:pPr>
            <a:r>
              <a:rPr lang="ko-KR" altLang="en-US" sz="75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마이페이지</a:t>
            </a:r>
          </a:p>
        </p:txBody>
      </p:sp>
      <p:sp>
        <p:nvSpPr>
          <p:cNvPr id="45101" name="Google Shape;2970;p125">
            <a:extLst>
              <a:ext uri="{FF2B5EF4-FFF2-40B4-BE49-F238E27FC236}">
                <a16:creationId xmlns:a16="http://schemas.microsoft.com/office/drawing/2014/main" id="{AFFE130B-E8EE-4022-8D7D-169B221FB1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47850" y="2690813"/>
            <a:ext cx="200025" cy="20002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latinLnBrk="0">
              <a:lnSpc>
                <a:spcPct val="100000"/>
              </a:lnSpc>
              <a:spcBef>
                <a:spcPct val="0"/>
              </a:spcBef>
              <a:buClr>
                <a:srgbClr val="000000"/>
              </a:buClr>
              <a:buSzPts val="800"/>
              <a:buFont typeface="Arial" panose="020B0604020202020204" pitchFamily="34" charset="0"/>
              <a:buNone/>
            </a:pPr>
            <a:r>
              <a:rPr lang="ko-KR" altLang="ko-KR" sz="800">
                <a:solidFill>
                  <a:srgbClr val="FFFFFF"/>
                </a:solidFill>
                <a:latin typeface="Arial" panose="020B0604020202020204" pitchFamily="34" charset="0"/>
                <a:ea typeface="바탕체" panose="02030609000101010101" pitchFamily="17" charset="-127"/>
                <a:cs typeface="Arial" panose="020B0604020202020204" pitchFamily="34" charset="0"/>
                <a:sym typeface="Arial" panose="020B0604020202020204" pitchFamily="34" charset="0"/>
              </a:rPr>
              <a:t>1</a:t>
            </a:r>
          </a:p>
        </p:txBody>
      </p:sp>
      <p:sp>
        <p:nvSpPr>
          <p:cNvPr id="45102" name="Google Shape;2970;p125">
            <a:extLst>
              <a:ext uri="{FF2B5EF4-FFF2-40B4-BE49-F238E27FC236}">
                <a16:creationId xmlns:a16="http://schemas.microsoft.com/office/drawing/2014/main" id="{E2BBF59E-2DFD-4700-B9CB-4E3799EEA9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8500" y="6056313"/>
            <a:ext cx="200025" cy="20002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latinLnBrk="0">
              <a:lnSpc>
                <a:spcPct val="100000"/>
              </a:lnSpc>
              <a:spcBef>
                <a:spcPct val="0"/>
              </a:spcBef>
              <a:buClr>
                <a:srgbClr val="000000"/>
              </a:buClr>
              <a:buSzPts val="800"/>
              <a:buFont typeface="Arial" panose="020B0604020202020204" pitchFamily="34" charset="0"/>
              <a:buNone/>
            </a:pPr>
            <a:r>
              <a:rPr lang="en-US" altLang="ko-KR" sz="800">
                <a:solidFill>
                  <a:srgbClr val="FFFFFF"/>
                </a:solidFill>
                <a:latin typeface="Arial" panose="020B0604020202020204" pitchFamily="34" charset="0"/>
                <a:ea typeface="바탕체" panose="02030609000101010101" pitchFamily="17" charset="-127"/>
                <a:cs typeface="Arial" panose="020B0604020202020204" pitchFamily="34" charset="0"/>
                <a:sym typeface="Arial" panose="020B0604020202020204" pitchFamily="34" charset="0"/>
              </a:rPr>
              <a:t>2</a:t>
            </a:r>
            <a:endParaRPr lang="ko-KR" altLang="ko-KR" sz="800">
              <a:solidFill>
                <a:srgbClr val="FFFFFF"/>
              </a:solidFill>
              <a:latin typeface="Arial" panose="020B0604020202020204" pitchFamily="34" charset="0"/>
              <a:ea typeface="바탕체" panose="02030609000101010101" pitchFamily="17" charset="-127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5103" name="Google Shape;2970;p125">
            <a:extLst>
              <a:ext uri="{FF2B5EF4-FFF2-40B4-BE49-F238E27FC236}">
                <a16:creationId xmlns:a16="http://schemas.microsoft.com/office/drawing/2014/main" id="{0AEB1968-5369-4647-8007-2C9FCD5CB1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8438" y="6056313"/>
            <a:ext cx="200025" cy="20002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latinLnBrk="0">
              <a:lnSpc>
                <a:spcPct val="100000"/>
              </a:lnSpc>
              <a:spcBef>
                <a:spcPct val="0"/>
              </a:spcBef>
              <a:buClr>
                <a:srgbClr val="000000"/>
              </a:buClr>
              <a:buSzPts val="800"/>
              <a:buFont typeface="Arial" panose="020B0604020202020204" pitchFamily="34" charset="0"/>
              <a:buNone/>
            </a:pPr>
            <a:r>
              <a:rPr lang="en-US" altLang="ko-KR" sz="800">
                <a:solidFill>
                  <a:srgbClr val="FFFFFF"/>
                </a:solidFill>
                <a:latin typeface="Arial" panose="020B0604020202020204" pitchFamily="34" charset="0"/>
                <a:ea typeface="바탕체" panose="02030609000101010101" pitchFamily="17" charset="-127"/>
                <a:cs typeface="Arial" panose="020B0604020202020204" pitchFamily="34" charset="0"/>
                <a:sym typeface="Arial" panose="020B0604020202020204" pitchFamily="34" charset="0"/>
              </a:rPr>
              <a:t>3</a:t>
            </a:r>
            <a:endParaRPr lang="ko-KR" altLang="ko-KR" sz="800">
              <a:solidFill>
                <a:srgbClr val="FFFFFF"/>
              </a:solidFill>
              <a:latin typeface="Arial" panose="020B0604020202020204" pitchFamily="34" charset="0"/>
              <a:ea typeface="바탕체" panose="02030609000101010101" pitchFamily="17" charset="-127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5104" name="Google Shape;2970;p125">
            <a:extLst>
              <a:ext uri="{FF2B5EF4-FFF2-40B4-BE49-F238E27FC236}">
                <a16:creationId xmlns:a16="http://schemas.microsoft.com/office/drawing/2014/main" id="{ED897467-CE2C-486A-8DBA-D387977914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83138" y="6056313"/>
            <a:ext cx="200025" cy="20002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latinLnBrk="0">
              <a:lnSpc>
                <a:spcPct val="100000"/>
              </a:lnSpc>
              <a:spcBef>
                <a:spcPct val="0"/>
              </a:spcBef>
              <a:buClr>
                <a:srgbClr val="000000"/>
              </a:buClr>
              <a:buSzPts val="800"/>
              <a:buFont typeface="Arial" panose="020B0604020202020204" pitchFamily="34" charset="0"/>
              <a:buNone/>
            </a:pPr>
            <a:r>
              <a:rPr lang="en-US" altLang="ko-KR" sz="800">
                <a:solidFill>
                  <a:srgbClr val="FFFFFF"/>
                </a:solidFill>
                <a:latin typeface="Arial" panose="020B0604020202020204" pitchFamily="34" charset="0"/>
                <a:ea typeface="바탕체" panose="02030609000101010101" pitchFamily="17" charset="-127"/>
                <a:cs typeface="Arial" panose="020B0604020202020204" pitchFamily="34" charset="0"/>
                <a:sym typeface="Arial" panose="020B0604020202020204" pitchFamily="34" charset="0"/>
              </a:rPr>
              <a:t>4</a:t>
            </a:r>
            <a:endParaRPr lang="ko-KR" altLang="ko-KR" sz="800">
              <a:solidFill>
                <a:srgbClr val="FFFFFF"/>
              </a:solidFill>
              <a:latin typeface="Arial" panose="020B0604020202020204" pitchFamily="34" charset="0"/>
              <a:ea typeface="바탕체" panose="02030609000101010101" pitchFamily="17" charset="-127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grpSp>
        <p:nvGrpSpPr>
          <p:cNvPr id="45105" name="그룹 121">
            <a:extLst>
              <a:ext uri="{FF2B5EF4-FFF2-40B4-BE49-F238E27FC236}">
                <a16:creationId xmlns:a16="http://schemas.microsoft.com/office/drawing/2014/main" id="{E3BCC572-6586-417B-942A-2E04556348DF}"/>
              </a:ext>
            </a:extLst>
          </p:cNvPr>
          <p:cNvGrpSpPr>
            <a:grpSpLocks/>
          </p:cNvGrpSpPr>
          <p:nvPr/>
        </p:nvGrpSpPr>
        <p:grpSpPr bwMode="auto">
          <a:xfrm>
            <a:off x="8497888" y="3559175"/>
            <a:ext cx="209550" cy="246063"/>
            <a:chOff x="2007971" y="1438295"/>
            <a:chExt cx="209971" cy="245280"/>
          </a:xfrm>
        </p:grpSpPr>
        <p:sp>
          <p:nvSpPr>
            <p:cNvPr id="72" name="Google Shape;2970;p125">
              <a:extLst>
                <a:ext uri="{FF2B5EF4-FFF2-40B4-BE49-F238E27FC236}">
                  <a16:creationId xmlns:a16="http://schemas.microsoft.com/office/drawing/2014/main" id="{AAFD2DD0-7726-46CA-B24E-E04BFFD4E7FD}"/>
                </a:ext>
              </a:extLst>
            </p:cNvPr>
            <p:cNvSpPr/>
            <p:nvPr/>
          </p:nvSpPr>
          <p:spPr>
            <a:xfrm>
              <a:off x="2012743" y="1463614"/>
              <a:ext cx="200427" cy="19938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lIns="91425" tIns="45700" rIns="91425" bIns="45700"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  <a:defRPr/>
              </a:pPr>
              <a:endParaRPr kumimoji="0" sz="800" dirty="0">
                <a:solidFill>
                  <a:prstClr val="white"/>
                </a:solidFill>
                <a:latin typeface="맑은 고딕" panose="020F0502020204030204"/>
                <a:ea typeface="+mn-ea"/>
                <a:cs typeface="Arial"/>
                <a:sym typeface="Arial"/>
              </a:endParaRPr>
            </a:p>
          </p:txBody>
        </p:sp>
        <p:sp>
          <p:nvSpPr>
            <p:cNvPr id="45117" name="Google Shape;423;p35">
              <a:extLst>
                <a:ext uri="{FF2B5EF4-FFF2-40B4-BE49-F238E27FC236}">
                  <a16:creationId xmlns:a16="http://schemas.microsoft.com/office/drawing/2014/main" id="{EA33AA49-47E9-45C6-B208-BEFD2746B6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07971" y="1438295"/>
              <a:ext cx="209971" cy="245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14:hiddenLine>
              </a:ext>
            </a:extLst>
          </p:spPr>
          <p:txBody>
            <a:bodyPr lIns="0" tIns="45700" rIns="0" bIns="45700" anchor="ctr"/>
            <a:lstStyle>
              <a:lvl1pPr latinLnBrk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kumimoji="0" lang="en-US" altLang="ko-KR" sz="800">
                  <a:solidFill>
                    <a:srgbClr val="FFFFFF"/>
                  </a:solidFill>
                  <a:cs typeface="Arial" panose="020B0604020202020204" pitchFamily="34" charset="0"/>
                  <a:sym typeface="Arial" panose="020B0604020202020204" pitchFamily="34" charset="0"/>
                </a:rPr>
                <a:t>3-1</a:t>
              </a:r>
              <a:endParaRPr kumimoji="0" lang="ko-KR" altLang="ko-KR" sz="800">
                <a:solidFill>
                  <a:srgbClr val="FFFFFF"/>
                </a:solidFill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45106" name="그룹 121">
            <a:extLst>
              <a:ext uri="{FF2B5EF4-FFF2-40B4-BE49-F238E27FC236}">
                <a16:creationId xmlns:a16="http://schemas.microsoft.com/office/drawing/2014/main" id="{E137B110-DC42-4761-B718-37F1E5BB2E1B}"/>
              </a:ext>
            </a:extLst>
          </p:cNvPr>
          <p:cNvGrpSpPr>
            <a:grpSpLocks/>
          </p:cNvGrpSpPr>
          <p:nvPr/>
        </p:nvGrpSpPr>
        <p:grpSpPr bwMode="auto">
          <a:xfrm>
            <a:off x="8521700" y="4486275"/>
            <a:ext cx="211138" cy="246063"/>
            <a:chOff x="2007971" y="1438295"/>
            <a:chExt cx="209971" cy="245280"/>
          </a:xfrm>
        </p:grpSpPr>
        <p:sp>
          <p:nvSpPr>
            <p:cNvPr id="75" name="Google Shape;2970;p125">
              <a:extLst>
                <a:ext uri="{FF2B5EF4-FFF2-40B4-BE49-F238E27FC236}">
                  <a16:creationId xmlns:a16="http://schemas.microsoft.com/office/drawing/2014/main" id="{A0A482AC-1C18-447E-A6C3-77751FDB887B}"/>
                </a:ext>
              </a:extLst>
            </p:cNvPr>
            <p:cNvSpPr/>
            <p:nvPr/>
          </p:nvSpPr>
          <p:spPr>
            <a:xfrm>
              <a:off x="2012708" y="1463614"/>
              <a:ext cx="200498" cy="19938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lIns="91425" tIns="45700" rIns="91425" bIns="45700"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  <a:defRPr/>
              </a:pPr>
              <a:endParaRPr kumimoji="0" sz="800" dirty="0">
                <a:solidFill>
                  <a:prstClr val="white"/>
                </a:solidFill>
                <a:latin typeface="맑은 고딕" panose="020F0502020204030204"/>
                <a:ea typeface="+mn-ea"/>
                <a:cs typeface="Arial"/>
                <a:sym typeface="Arial"/>
              </a:endParaRPr>
            </a:p>
          </p:txBody>
        </p:sp>
        <p:sp>
          <p:nvSpPr>
            <p:cNvPr id="45115" name="Google Shape;423;p35">
              <a:extLst>
                <a:ext uri="{FF2B5EF4-FFF2-40B4-BE49-F238E27FC236}">
                  <a16:creationId xmlns:a16="http://schemas.microsoft.com/office/drawing/2014/main" id="{0A41D178-2D46-42B6-856F-610C698580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07971" y="1438295"/>
              <a:ext cx="209971" cy="245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14:hiddenLine>
              </a:ext>
            </a:extLst>
          </p:spPr>
          <p:txBody>
            <a:bodyPr lIns="0" tIns="45700" rIns="0" bIns="45700" anchor="ctr"/>
            <a:lstStyle>
              <a:lvl1pPr latinLnBrk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kumimoji="0" lang="en-US" altLang="ko-KR" sz="800">
                  <a:solidFill>
                    <a:srgbClr val="FFFFFF"/>
                  </a:solidFill>
                  <a:cs typeface="Arial" panose="020B0604020202020204" pitchFamily="34" charset="0"/>
                  <a:sym typeface="Arial" panose="020B0604020202020204" pitchFamily="34" charset="0"/>
                </a:rPr>
                <a:t>3-2</a:t>
              </a:r>
              <a:endParaRPr kumimoji="0" lang="ko-KR" altLang="ko-KR" sz="800">
                <a:solidFill>
                  <a:srgbClr val="FFFFFF"/>
                </a:solidFill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45107" name="Google Shape;1008;p15">
            <a:extLst>
              <a:ext uri="{FF2B5EF4-FFF2-40B4-BE49-F238E27FC236}">
                <a16:creationId xmlns:a16="http://schemas.microsoft.com/office/drawing/2014/main" id="{F7AAA3B1-688B-4D06-93CD-2B639FBD2397}"/>
              </a:ext>
            </a:extLst>
          </p:cNvPr>
          <p:cNvGrpSpPr>
            <a:grpSpLocks/>
          </p:cNvGrpSpPr>
          <p:nvPr/>
        </p:nvGrpSpPr>
        <p:grpSpPr bwMode="auto">
          <a:xfrm>
            <a:off x="8628063" y="5589588"/>
            <a:ext cx="1920875" cy="762000"/>
            <a:chOff x="1467546" y="5473764"/>
            <a:chExt cx="1920609" cy="761548"/>
          </a:xfrm>
        </p:grpSpPr>
        <p:sp>
          <p:nvSpPr>
            <p:cNvPr id="38" name="Google Shape;1009;p15">
              <a:extLst>
                <a:ext uri="{FF2B5EF4-FFF2-40B4-BE49-F238E27FC236}">
                  <a16:creationId xmlns:a16="http://schemas.microsoft.com/office/drawing/2014/main" id="{FBD1ACE1-F893-4864-AB28-2AB022464CC7}"/>
                </a:ext>
              </a:extLst>
            </p:cNvPr>
            <p:cNvSpPr/>
            <p:nvPr/>
          </p:nvSpPr>
          <p:spPr>
            <a:xfrm>
              <a:off x="1467546" y="5473764"/>
              <a:ext cx="1920609" cy="761548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bg1">
                  <a:lumMod val="75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  <a:effectLst/>
          </p:spPr>
          <p:txBody>
            <a:bodyPr spcFirstLastPara="1" lIns="91425" tIns="45700" rIns="91425" bIns="45700" anchor="ctr"/>
            <a:lstStyle/>
            <a:p>
              <a:pPr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defRPr/>
              </a:pPr>
              <a:endParaRPr sz="9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5112" name="Google Shape;1011;p15">
              <a:extLst>
                <a:ext uri="{FF2B5EF4-FFF2-40B4-BE49-F238E27FC236}">
                  <a16:creationId xmlns:a16="http://schemas.microsoft.com/office/drawing/2014/main" id="{9256EA3E-9BF5-48F0-864C-8E6D51A73A0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81188" y="5588658"/>
              <a:ext cx="1554568" cy="2277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50800" rIns="0" bIns="50800">
              <a:spAutoFit/>
            </a:bodyPr>
            <a:lstStyle>
              <a:lvl1pPr latinLnBrk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latinLnBrk="0">
                <a:lnSpc>
                  <a:spcPct val="130000"/>
                </a:lnSpc>
                <a:spcBef>
                  <a:spcPct val="0"/>
                </a:spcBef>
                <a:buClr>
                  <a:srgbClr val="000000"/>
                </a:buClr>
                <a:buSzPts val="700"/>
                <a:buFont typeface="맑은 고딕" panose="020B0503020000020004" pitchFamily="50" charset="-127"/>
                <a:buNone/>
              </a:pPr>
              <a:r>
                <a:rPr lang="ko-KR" altLang="en-US" sz="700">
                  <a:solidFill>
                    <a:srgbClr val="000000"/>
                  </a:solidFill>
                  <a:sym typeface="맑은 고딕" panose="020B0503020000020004" pitchFamily="50" charset="-127"/>
                </a:rPr>
                <a:t>재학 기간을 확인해주세요</a:t>
              </a:r>
              <a:r>
                <a:rPr lang="en-US" altLang="ko-KR" sz="700">
                  <a:solidFill>
                    <a:srgbClr val="000000"/>
                  </a:solidFill>
                  <a:sym typeface="맑은 고딕" panose="020B0503020000020004" pitchFamily="50" charset="-127"/>
                </a:rPr>
                <a:t>!</a:t>
              </a:r>
              <a:endParaRPr lang="ko-KR" altLang="ko-KR" sz="1400">
                <a:solidFill>
                  <a:srgbClr val="000000"/>
                </a:solidFill>
                <a:latin typeface="Arial" panose="020B0604020202020204" pitchFamily="34" charset="0"/>
                <a:ea typeface="바탕체" panose="02030609000101010101" pitchFamily="17" charset="-127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40" name="Google Shape;1013;p15">
              <a:extLst>
                <a:ext uri="{FF2B5EF4-FFF2-40B4-BE49-F238E27FC236}">
                  <a16:creationId xmlns:a16="http://schemas.microsoft.com/office/drawing/2014/main" id="{C0ECF3E0-4743-4164-A5FD-0EE821B785B2}"/>
                </a:ext>
              </a:extLst>
            </p:cNvPr>
            <p:cNvSpPr/>
            <p:nvPr/>
          </p:nvSpPr>
          <p:spPr>
            <a:xfrm>
              <a:off x="2737370" y="6006848"/>
              <a:ext cx="498406" cy="155483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bg1">
                  <a:lumMod val="75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lIns="91425" tIns="45700" rIns="91425" bIns="45700" anchor="ctr"/>
            <a:lstStyle/>
            <a:p>
              <a:pPr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defRPr/>
              </a:pPr>
              <a:r>
                <a:rPr lang="ko-KR" altLang="en-US" sz="7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확인</a:t>
              </a:r>
              <a:endParaRPr sz="7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45108" name="그룹 121">
            <a:extLst>
              <a:ext uri="{FF2B5EF4-FFF2-40B4-BE49-F238E27FC236}">
                <a16:creationId xmlns:a16="http://schemas.microsoft.com/office/drawing/2014/main" id="{A161DAFD-A6F0-408F-ABC4-D5A6F2AD60E8}"/>
              </a:ext>
            </a:extLst>
          </p:cNvPr>
          <p:cNvGrpSpPr>
            <a:grpSpLocks/>
          </p:cNvGrpSpPr>
          <p:nvPr/>
        </p:nvGrpSpPr>
        <p:grpSpPr bwMode="auto">
          <a:xfrm>
            <a:off x="8540750" y="5453063"/>
            <a:ext cx="211138" cy="246062"/>
            <a:chOff x="2007971" y="1438295"/>
            <a:chExt cx="209971" cy="245280"/>
          </a:xfrm>
        </p:grpSpPr>
        <p:sp>
          <p:nvSpPr>
            <p:cNvPr id="43" name="Google Shape;2970;p125">
              <a:extLst>
                <a:ext uri="{FF2B5EF4-FFF2-40B4-BE49-F238E27FC236}">
                  <a16:creationId xmlns:a16="http://schemas.microsoft.com/office/drawing/2014/main" id="{A79E321F-0218-47D2-BF0E-5A62853E351C}"/>
                </a:ext>
              </a:extLst>
            </p:cNvPr>
            <p:cNvSpPr/>
            <p:nvPr/>
          </p:nvSpPr>
          <p:spPr>
            <a:xfrm>
              <a:off x="2012708" y="1463614"/>
              <a:ext cx="200498" cy="19938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lIns="91425" tIns="45700" rIns="91425" bIns="45700"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  <a:defRPr/>
              </a:pPr>
              <a:endParaRPr kumimoji="0" sz="800" dirty="0">
                <a:solidFill>
                  <a:prstClr val="white"/>
                </a:solidFill>
                <a:latin typeface="맑은 고딕" panose="020F0502020204030204"/>
                <a:ea typeface="+mn-ea"/>
                <a:cs typeface="Arial"/>
                <a:sym typeface="Arial"/>
              </a:endParaRPr>
            </a:p>
          </p:txBody>
        </p:sp>
        <p:sp>
          <p:nvSpPr>
            <p:cNvPr id="45110" name="Google Shape;423;p35">
              <a:extLst>
                <a:ext uri="{FF2B5EF4-FFF2-40B4-BE49-F238E27FC236}">
                  <a16:creationId xmlns:a16="http://schemas.microsoft.com/office/drawing/2014/main" id="{3D13BCD6-414D-43EF-87CB-B182CC52F4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07971" y="1438295"/>
              <a:ext cx="209971" cy="245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14:hiddenLine>
              </a:ext>
            </a:extLst>
          </p:spPr>
          <p:txBody>
            <a:bodyPr lIns="0" tIns="45700" rIns="0" bIns="45700" anchor="ctr"/>
            <a:lstStyle>
              <a:lvl1pPr latinLnBrk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kumimoji="0" lang="en-US" altLang="ko-KR" sz="800">
                  <a:solidFill>
                    <a:srgbClr val="FFFFFF"/>
                  </a:solidFill>
                  <a:cs typeface="Arial" panose="020B0604020202020204" pitchFamily="34" charset="0"/>
                  <a:sym typeface="Arial" panose="020B0604020202020204" pitchFamily="34" charset="0"/>
                </a:rPr>
                <a:t>3-3</a:t>
              </a:r>
              <a:endParaRPr kumimoji="0" lang="ko-KR" altLang="ko-KR" sz="800">
                <a:solidFill>
                  <a:srgbClr val="FFFFFF"/>
                </a:solidFill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5788B4EF-D625-40B0-A718-4A0DB39D17B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ko-KR" altLang="en-US" dirty="0"/>
              <a:t>전문가모집 </a:t>
            </a:r>
            <a:r>
              <a:rPr lang="en-US" altLang="ko-KR" dirty="0"/>
              <a:t>&gt; </a:t>
            </a:r>
            <a:r>
              <a:rPr lang="ko-KR" altLang="en-US" dirty="0"/>
              <a:t>전문가모집 신청 </a:t>
            </a:r>
            <a:r>
              <a:rPr lang="en-US" altLang="ko-KR" dirty="0"/>
              <a:t>&gt; </a:t>
            </a:r>
            <a:r>
              <a:rPr lang="ko-KR" altLang="en-US" dirty="0"/>
              <a:t>가점 정보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72DC8EC-8D9B-47BC-BF1A-17ACC0F6D95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121" name="표 120">
            <a:extLst>
              <a:ext uri="{FF2B5EF4-FFF2-40B4-BE49-F238E27FC236}">
                <a16:creationId xmlns:a16="http://schemas.microsoft.com/office/drawing/2014/main" id="{530A1906-5E2B-4156-BDDC-A9E1AAE566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1633262"/>
              </p:ext>
            </p:extLst>
          </p:nvPr>
        </p:nvGraphicFramePr>
        <p:xfrm>
          <a:off x="8602663" y="361951"/>
          <a:ext cx="3589337" cy="36564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7677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  <a:gridCol w="3161660">
                  <a:extLst>
                    <a:ext uri="{9D8B030D-6E8A-4147-A177-3AD203B41FA5}">
                      <a16:colId xmlns:a16="http://schemas.microsoft.com/office/drawing/2014/main" val="2572474025"/>
                    </a:ext>
                  </a:extLst>
                </a:gridCol>
              </a:tblGrid>
              <a:tr h="121708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>
                          <a:solidFill>
                            <a:srgbClr val="4E5263"/>
                          </a:solidFill>
                          <a:latin typeface="+mn-ea"/>
                          <a:ea typeface="+mn-ea"/>
                          <a:sym typeface="맑은 고딕"/>
                        </a:rPr>
                        <a:t>Summery.</a:t>
                      </a:r>
                      <a:endParaRPr lang="en" altLang="ko-KR" sz="800" b="1" dirty="0">
                        <a:solidFill>
                          <a:srgbClr val="4E5263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</a:txBody>
                  <a:tcPr marL="91437" marR="91437" marT="45683" marB="45683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" altLang="ko-KR" sz="900" b="1" dirty="0">
                        <a:solidFill>
                          <a:srgbClr val="4E5263"/>
                        </a:solidFill>
                        <a:latin typeface="SF Pro Text" pitchFamily="2" charset="0"/>
                        <a:ea typeface="SF Pro Text" pitchFamily="2" charset="0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3880267"/>
                  </a:ext>
                </a:extLst>
              </a:tr>
              <a:tr h="121708">
                <a:tc gridSpan="2">
                  <a:txBody>
                    <a:bodyPr/>
                    <a:lstStyle/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전문가모집 신청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–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가점 정보를 입력합니다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.</a:t>
                      </a:r>
                    </a:p>
                  </a:txBody>
                  <a:tcPr marL="91437" marR="91437" marT="45683" marB="45683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2083066"/>
                  </a:ext>
                </a:extLst>
              </a:tr>
              <a:tr h="12170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683" marB="45683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0000"/>
                        </a:lnSpc>
                      </a:pP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해당여부 선택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683" marB="45683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6699591"/>
                  </a:ext>
                </a:extLst>
              </a:tr>
              <a:tr h="12170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683" marB="45683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0000"/>
                        </a:lnSpc>
                      </a:pP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증빙서류 첨부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683" marB="45683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3663967"/>
                  </a:ext>
                </a:extLst>
              </a:tr>
              <a:tr h="19127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683" marB="45683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0000"/>
                        </a:lnSpc>
                      </a:pP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이전 버튼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683" marB="45683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2147866"/>
                  </a:ext>
                </a:extLst>
              </a:tr>
              <a:tr h="19128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683" marB="45683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0000"/>
                        </a:lnSpc>
                      </a:pP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저장 버튼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just" latinLnBrk="1">
                        <a:lnSpc>
                          <a:spcPct val="100000"/>
                        </a:lnSpc>
                      </a:pP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 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클릭 시 </a:t>
                      </a: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4-1 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팝업 노출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683" marB="45683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5989926"/>
                  </a:ext>
                </a:extLst>
              </a:tr>
              <a:tr h="13080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4-1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683" marB="45683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0000"/>
                        </a:lnSpc>
                      </a:pP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저장성공 안내 팝업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683" marB="45683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02592872"/>
                  </a:ext>
                </a:extLst>
              </a:tr>
              <a:tr h="19128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5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683" marB="45683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0000"/>
                        </a:lnSpc>
                      </a:pP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다음 버튼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indent="0" algn="just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 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클릭 시 </a:t>
                      </a: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4-1 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팝업 노출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683" marB="45683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4463033"/>
                  </a:ext>
                </a:extLst>
              </a:tr>
              <a:tr h="12170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683" marB="45683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0000"/>
                        </a:lnSpc>
                      </a:pP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683" marB="45683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4703813"/>
                  </a:ext>
                </a:extLst>
              </a:tr>
              <a:tr h="12170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683" marB="45683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00000"/>
                        </a:lnSpc>
                        <a:buFontTx/>
                        <a:buNone/>
                      </a:pPr>
                      <a:endParaRPr lang="en-US" altLang="ko-KR" sz="800" dirty="0"/>
                    </a:p>
                  </a:txBody>
                  <a:tcPr marL="91437" marR="91437" marT="45683" marB="45683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3765082"/>
                  </a:ext>
                </a:extLst>
              </a:tr>
              <a:tr h="12170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683" marB="45683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0000"/>
                        </a:lnSpc>
                      </a:pP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683" marB="45683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2430075"/>
                  </a:ext>
                </a:extLst>
              </a:tr>
              <a:tr h="12170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683" marB="45683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0000"/>
                        </a:lnSpc>
                      </a:pP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683" marB="45683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1583864"/>
                  </a:ext>
                </a:extLst>
              </a:tr>
              <a:tr h="12170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683" marB="45683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0000"/>
                        </a:lnSpc>
                      </a:pP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683" marB="45683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1087368"/>
                  </a:ext>
                </a:extLst>
              </a:tr>
              <a:tr h="12170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683" marB="45683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0000"/>
                        </a:lnSpc>
                      </a:pPr>
                      <a:endParaRPr lang="en-US" altLang="ko-KR" sz="800" dirty="0"/>
                    </a:p>
                  </a:txBody>
                  <a:tcPr marL="91437" marR="91437" marT="45683" marB="45683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6189854"/>
                  </a:ext>
                </a:extLst>
              </a:tr>
              <a:tr h="12170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683" marB="45683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683" marB="45683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0160353"/>
                  </a:ext>
                </a:extLst>
              </a:tr>
              <a:tr h="12170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683" marB="45683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/>
                    </a:p>
                  </a:txBody>
                  <a:tcPr marL="91437" marR="91437" marT="45683" marB="45683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1304673"/>
                  </a:ext>
                </a:extLst>
              </a:tr>
            </a:tbl>
          </a:graphicData>
        </a:graphic>
      </p:graphicFrame>
      <p:sp>
        <p:nvSpPr>
          <p:cNvPr id="63" name="직사각형 62">
            <a:extLst>
              <a:ext uri="{FF2B5EF4-FFF2-40B4-BE49-F238E27FC236}">
                <a16:creationId xmlns:a16="http://schemas.microsoft.com/office/drawing/2014/main" id="{1AA89B0A-5D45-4157-9FAC-4F5449FBF833}"/>
              </a:ext>
            </a:extLst>
          </p:cNvPr>
          <p:cNvSpPr/>
          <p:nvPr/>
        </p:nvSpPr>
        <p:spPr>
          <a:xfrm>
            <a:off x="533400" y="927100"/>
            <a:ext cx="839788" cy="33972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rmAutofit/>
          </a:bodyPr>
          <a:lstStyle/>
          <a:p>
            <a:pPr algn="ctr">
              <a:defRPr/>
            </a:pPr>
            <a:r>
              <a:rPr lang="en-US" altLang="ko-KR" sz="75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LOGO</a:t>
            </a:r>
            <a:endParaRPr lang="ko-KR" altLang="en-US" sz="75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Segoe UI" panose="020B0502040204020203" pitchFamily="34" charset="0"/>
            </a:endParaRPr>
          </a:p>
        </p:txBody>
      </p:sp>
      <p:sp>
        <p:nvSpPr>
          <p:cNvPr id="47157" name="Google Shape;423;p35">
            <a:extLst>
              <a:ext uri="{FF2B5EF4-FFF2-40B4-BE49-F238E27FC236}">
                <a16:creationId xmlns:a16="http://schemas.microsoft.com/office/drawing/2014/main" id="{D1425EB1-EEB8-46BE-9FEC-ED142A092A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2450" y="1685925"/>
            <a:ext cx="7751763" cy="4897438"/>
          </a:xfrm>
          <a:prstGeom prst="rect">
            <a:avLst/>
          </a:prstGeom>
          <a:noFill/>
          <a:ln w="9525">
            <a:solidFill>
              <a:srgbClr val="A5A5A5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45700" rIns="0" bIns="45700" anchor="ctr"/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latinLnBrk="0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ko-KR" altLang="ko-KR" sz="900">
                <a:solidFill>
                  <a:srgbClr val="7F7F7F"/>
                </a:solidFill>
                <a:latin typeface="Arial" panose="020B0604020202020204" pitchFamily="34" charset="0"/>
                <a:ea typeface="바탕체" panose="02030609000101010101" pitchFamily="17" charset="-127"/>
                <a:cs typeface="Arial" panose="020B0604020202020204" pitchFamily="34" charset="0"/>
                <a:sym typeface="Arial" panose="020B0604020202020204" pitchFamily="34" charset="0"/>
              </a:rPr>
              <a:t> </a:t>
            </a:r>
          </a:p>
        </p:txBody>
      </p:sp>
      <p:sp>
        <p:nvSpPr>
          <p:cNvPr id="47158" name="TextBox 3">
            <a:extLst>
              <a:ext uri="{FF2B5EF4-FFF2-40B4-BE49-F238E27FC236}">
                <a16:creationId xmlns:a16="http://schemas.microsoft.com/office/drawing/2014/main" id="{ADC6D525-F86C-4DCB-98CF-F298D26076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3888" y="6583363"/>
            <a:ext cx="1924050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ko-KR" sz="1000"/>
              <a:t>Footer</a:t>
            </a:r>
            <a:r>
              <a:rPr lang="ko-KR" altLang="en-US" sz="1000"/>
              <a:t>동일</a:t>
            </a:r>
            <a:r>
              <a:rPr lang="en-US" altLang="ko-KR" sz="1000"/>
              <a:t>(</a:t>
            </a:r>
            <a:r>
              <a:rPr lang="ko-KR" altLang="en-US" sz="1000"/>
              <a:t>생략</a:t>
            </a:r>
            <a:r>
              <a:rPr lang="en-US" altLang="ko-KR" sz="1000"/>
              <a:t>)</a:t>
            </a:r>
            <a:endParaRPr lang="ko-KR" altLang="en-US" sz="1000"/>
          </a:p>
        </p:txBody>
      </p:sp>
      <p:grpSp>
        <p:nvGrpSpPr>
          <p:cNvPr id="47159" name="그룹 5">
            <a:extLst>
              <a:ext uri="{FF2B5EF4-FFF2-40B4-BE49-F238E27FC236}">
                <a16:creationId xmlns:a16="http://schemas.microsoft.com/office/drawing/2014/main" id="{EED420B4-A55A-4BFB-8340-428174034B59}"/>
              </a:ext>
            </a:extLst>
          </p:cNvPr>
          <p:cNvGrpSpPr>
            <a:grpSpLocks/>
          </p:cNvGrpSpPr>
          <p:nvPr/>
        </p:nvGrpSpPr>
        <p:grpSpPr bwMode="auto">
          <a:xfrm>
            <a:off x="3105150" y="974725"/>
            <a:ext cx="1866900" cy="244475"/>
            <a:chOff x="3320994" y="1266362"/>
            <a:chExt cx="1866480" cy="244441"/>
          </a:xfrm>
        </p:grpSpPr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9E77CFF6-2C5D-45CB-9BF3-AC4CAD4387A5}"/>
                </a:ext>
              </a:extLst>
            </p:cNvPr>
            <p:cNvSpPr/>
            <p:nvPr/>
          </p:nvSpPr>
          <p:spPr>
            <a:xfrm>
              <a:off x="3320994" y="1266362"/>
              <a:ext cx="839599" cy="244441"/>
            </a:xfrm>
            <a:prstGeom prst="rect">
              <a:avLst/>
            </a:prstGeom>
            <a:solidFill>
              <a:schemeClr val="bg2"/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normAutofit/>
            </a:bodyPr>
            <a:lstStyle/>
            <a:p>
              <a:pPr algn="ctr">
                <a:defRPr/>
              </a:pPr>
              <a:r>
                <a:rPr lang="ko-KR" altLang="en-US" sz="750" dirty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Segoe UI" panose="020B0502040204020203" pitchFamily="34" charset="0"/>
                </a:rPr>
                <a:t>커뮤니티</a:t>
              </a: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C4A08A20-60C8-4B26-8B5E-E96AE1E795C4}"/>
                </a:ext>
              </a:extLst>
            </p:cNvPr>
            <p:cNvSpPr/>
            <p:nvPr/>
          </p:nvSpPr>
          <p:spPr>
            <a:xfrm>
              <a:off x="4347876" y="1266362"/>
              <a:ext cx="839598" cy="244441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normAutofit/>
            </a:bodyPr>
            <a:lstStyle/>
            <a:p>
              <a:pPr algn="ctr">
                <a:defRPr/>
              </a:pPr>
              <a:r>
                <a:rPr lang="ko-KR" altLang="en-US" sz="750" dirty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Segoe UI" panose="020B0502040204020203" pitchFamily="34" charset="0"/>
                </a:rPr>
                <a:t>전문가 모집</a:t>
              </a:r>
            </a:p>
          </p:txBody>
        </p:sp>
      </p:grp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D1D1CB1B-E179-44CE-A17A-774A1EAB3E41}"/>
              </a:ext>
            </a:extLst>
          </p:cNvPr>
          <p:cNvSpPr/>
          <p:nvPr/>
        </p:nvSpPr>
        <p:spPr>
          <a:xfrm>
            <a:off x="552450" y="1438275"/>
            <a:ext cx="839788" cy="24447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rmAutofit/>
          </a:bodyPr>
          <a:lstStyle/>
          <a:p>
            <a:pPr algn="ctr">
              <a:defRPr/>
            </a:pPr>
            <a:r>
              <a:rPr lang="ko-KR" altLang="en-US" sz="75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내용전문가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78AC4AD6-CF54-4CCC-BF43-FE09E4062512}"/>
              </a:ext>
            </a:extLst>
          </p:cNvPr>
          <p:cNvSpPr/>
          <p:nvPr/>
        </p:nvSpPr>
        <p:spPr>
          <a:xfrm>
            <a:off x="3381375" y="6134100"/>
            <a:ext cx="498475" cy="24447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rmAutofit/>
          </a:bodyPr>
          <a:lstStyle/>
          <a:p>
            <a:pPr algn="ctr">
              <a:defRPr/>
            </a:pPr>
            <a:r>
              <a:rPr lang="ko-KR" altLang="en-US" sz="75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이전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79998F92-C13D-4EEC-8BFE-389ED56768E6}"/>
              </a:ext>
            </a:extLst>
          </p:cNvPr>
          <p:cNvSpPr/>
          <p:nvPr/>
        </p:nvSpPr>
        <p:spPr>
          <a:xfrm>
            <a:off x="4132263" y="6134100"/>
            <a:ext cx="498475" cy="24447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rmAutofit/>
          </a:bodyPr>
          <a:lstStyle/>
          <a:p>
            <a:pPr algn="ctr">
              <a:defRPr/>
            </a:pPr>
            <a:r>
              <a:rPr lang="ko-KR" altLang="en-US" sz="75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저장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8DF9C914-F040-4AD8-B7C8-4FDE207369D8}"/>
              </a:ext>
            </a:extLst>
          </p:cNvPr>
          <p:cNvSpPr/>
          <p:nvPr/>
        </p:nvSpPr>
        <p:spPr>
          <a:xfrm>
            <a:off x="4881563" y="6134100"/>
            <a:ext cx="498475" cy="24447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rmAutofit/>
          </a:bodyPr>
          <a:lstStyle/>
          <a:p>
            <a:pPr algn="ctr">
              <a:defRPr/>
            </a:pPr>
            <a:r>
              <a:rPr lang="ko-KR" altLang="en-US" sz="75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다음</a:t>
            </a:r>
          </a:p>
        </p:txBody>
      </p:sp>
      <p:grpSp>
        <p:nvGrpSpPr>
          <p:cNvPr id="47164" name="Google Shape;1008;p15">
            <a:extLst>
              <a:ext uri="{FF2B5EF4-FFF2-40B4-BE49-F238E27FC236}">
                <a16:creationId xmlns:a16="http://schemas.microsoft.com/office/drawing/2014/main" id="{6BBB51B3-7E4E-4D84-891E-143C46EA6878}"/>
              </a:ext>
            </a:extLst>
          </p:cNvPr>
          <p:cNvGrpSpPr>
            <a:grpSpLocks/>
          </p:cNvGrpSpPr>
          <p:nvPr/>
        </p:nvGrpSpPr>
        <p:grpSpPr bwMode="auto">
          <a:xfrm>
            <a:off x="8632825" y="4391025"/>
            <a:ext cx="1920875" cy="762000"/>
            <a:chOff x="1467546" y="5473764"/>
            <a:chExt cx="1920609" cy="761548"/>
          </a:xfrm>
        </p:grpSpPr>
        <p:sp>
          <p:nvSpPr>
            <p:cNvPr id="41" name="Google Shape;1009;p15">
              <a:extLst>
                <a:ext uri="{FF2B5EF4-FFF2-40B4-BE49-F238E27FC236}">
                  <a16:creationId xmlns:a16="http://schemas.microsoft.com/office/drawing/2014/main" id="{B8802A38-0645-497C-A861-D31FACFD2D78}"/>
                </a:ext>
              </a:extLst>
            </p:cNvPr>
            <p:cNvSpPr/>
            <p:nvPr/>
          </p:nvSpPr>
          <p:spPr>
            <a:xfrm>
              <a:off x="1467546" y="5473764"/>
              <a:ext cx="1920609" cy="761548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bg1">
                  <a:lumMod val="75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  <a:effectLst/>
          </p:spPr>
          <p:txBody>
            <a:bodyPr spcFirstLastPara="1" lIns="91425" tIns="45700" rIns="91425" bIns="45700" anchor="ctr"/>
            <a:lstStyle/>
            <a:p>
              <a:pPr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defRPr/>
              </a:pPr>
              <a:endParaRPr sz="9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7206" name="Google Shape;1011;p15">
              <a:extLst>
                <a:ext uri="{FF2B5EF4-FFF2-40B4-BE49-F238E27FC236}">
                  <a16:creationId xmlns:a16="http://schemas.microsoft.com/office/drawing/2014/main" id="{6F7AFF3C-F9B4-49C1-ABD6-3E305BA9E76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81188" y="5588658"/>
              <a:ext cx="1554568" cy="2277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50800" rIns="0" bIns="50800">
              <a:spAutoFit/>
            </a:bodyPr>
            <a:lstStyle>
              <a:lvl1pPr latinLnBrk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latinLnBrk="0">
                <a:lnSpc>
                  <a:spcPct val="130000"/>
                </a:lnSpc>
                <a:spcBef>
                  <a:spcPct val="0"/>
                </a:spcBef>
                <a:buClr>
                  <a:srgbClr val="000000"/>
                </a:buClr>
                <a:buSzPts val="700"/>
                <a:buFont typeface="맑은 고딕" panose="020B0503020000020004" pitchFamily="50" charset="-127"/>
                <a:buNone/>
              </a:pPr>
              <a:r>
                <a:rPr lang="ko-KR" altLang="en-US" sz="700">
                  <a:solidFill>
                    <a:srgbClr val="000000"/>
                  </a:solidFill>
                  <a:sym typeface="맑은 고딕" panose="020B0503020000020004" pitchFamily="50" charset="-127"/>
                </a:rPr>
                <a:t>저장에 성공했습니다</a:t>
              </a:r>
              <a:r>
                <a:rPr lang="en-US" altLang="ko-KR" sz="700">
                  <a:solidFill>
                    <a:srgbClr val="000000"/>
                  </a:solidFill>
                  <a:sym typeface="맑은 고딕" panose="020B0503020000020004" pitchFamily="50" charset="-127"/>
                </a:rPr>
                <a:t>.</a:t>
              </a:r>
              <a:endParaRPr lang="ko-KR" altLang="ko-KR" sz="1400">
                <a:solidFill>
                  <a:srgbClr val="000000"/>
                </a:solidFill>
                <a:latin typeface="Arial" panose="020B0604020202020204" pitchFamily="34" charset="0"/>
                <a:ea typeface="바탕체" panose="02030609000101010101" pitchFamily="17" charset="-127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54" name="Google Shape;1013;p15">
              <a:extLst>
                <a:ext uri="{FF2B5EF4-FFF2-40B4-BE49-F238E27FC236}">
                  <a16:creationId xmlns:a16="http://schemas.microsoft.com/office/drawing/2014/main" id="{DD8CDDD3-004F-4F22-B5E0-546FE8C446A1}"/>
                </a:ext>
              </a:extLst>
            </p:cNvPr>
            <p:cNvSpPr/>
            <p:nvPr/>
          </p:nvSpPr>
          <p:spPr>
            <a:xfrm>
              <a:off x="2737370" y="6006848"/>
              <a:ext cx="498406" cy="155483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bg1">
                  <a:lumMod val="75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lIns="91425" tIns="45700" rIns="91425" bIns="45700" anchor="ctr"/>
            <a:lstStyle/>
            <a:p>
              <a:pPr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defRPr/>
              </a:pPr>
              <a:r>
                <a:rPr lang="ko-KR" altLang="en-US" sz="7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확인</a:t>
              </a:r>
              <a:endParaRPr sz="7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47165" name="그림 4">
            <a:extLst>
              <a:ext uri="{FF2B5EF4-FFF2-40B4-BE49-F238E27FC236}">
                <a16:creationId xmlns:a16="http://schemas.microsoft.com/office/drawing/2014/main" id="{F234EE92-8C99-418E-9542-F17502274A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838" y="1824038"/>
            <a:ext cx="6176962" cy="1003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51FD52FD-DDA2-490D-9302-357F2332870D}"/>
              </a:ext>
            </a:extLst>
          </p:cNvPr>
          <p:cNvGraphicFramePr>
            <a:graphicFrameLocks noGrp="1"/>
          </p:cNvGraphicFramePr>
          <p:nvPr/>
        </p:nvGraphicFramePr>
        <p:xfrm>
          <a:off x="1163638" y="3030538"/>
          <a:ext cx="6616700" cy="1695451"/>
        </p:xfrm>
        <a:graphic>
          <a:graphicData uri="http://schemas.openxmlformats.org/drawingml/2006/table">
            <a:tbl>
              <a:tblPr>
                <a:tableStyleId>{1FECB4D8-DB02-4DC6-A0A2-4F2EBAE1DC90}</a:tableStyleId>
              </a:tblPr>
              <a:tblGrid>
                <a:gridCol w="806143">
                  <a:extLst>
                    <a:ext uri="{9D8B030D-6E8A-4147-A177-3AD203B41FA5}">
                      <a16:colId xmlns:a16="http://schemas.microsoft.com/office/drawing/2014/main" val="952271487"/>
                    </a:ext>
                  </a:extLst>
                </a:gridCol>
                <a:gridCol w="2289701">
                  <a:extLst>
                    <a:ext uri="{9D8B030D-6E8A-4147-A177-3AD203B41FA5}">
                      <a16:colId xmlns:a16="http://schemas.microsoft.com/office/drawing/2014/main" val="3386183404"/>
                    </a:ext>
                  </a:extLst>
                </a:gridCol>
                <a:gridCol w="1971680">
                  <a:extLst>
                    <a:ext uri="{9D8B030D-6E8A-4147-A177-3AD203B41FA5}">
                      <a16:colId xmlns:a16="http://schemas.microsoft.com/office/drawing/2014/main" val="3159278403"/>
                    </a:ext>
                  </a:extLst>
                </a:gridCol>
                <a:gridCol w="1549176">
                  <a:extLst>
                    <a:ext uri="{9D8B030D-6E8A-4147-A177-3AD203B41FA5}">
                      <a16:colId xmlns:a16="http://schemas.microsoft.com/office/drawing/2014/main" val="1034469239"/>
                    </a:ext>
                  </a:extLst>
                </a:gridCol>
              </a:tblGrid>
              <a:tr h="342207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</a:p>
                  </a:txBody>
                  <a:tcPr marL="9523" marR="9523" marT="9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해당</a:t>
                      </a:r>
                    </a:p>
                  </a:txBody>
                  <a:tcPr marL="9523" marR="9523" marT="9529" marB="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해당없음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3" marR="9523" marT="9529" marB="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증빙서류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3" marR="9523" marT="9529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5351539"/>
                  </a:ext>
                </a:extLst>
              </a:tr>
              <a:tr h="33831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BTA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3" marR="9523" marT="9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3" marR="9523" marT="9529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3" marR="9523" marT="952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3" marR="9523" marT="9529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114504140"/>
                  </a:ext>
                </a:extLst>
              </a:tr>
              <a:tr h="338311">
                <a:tc gridSpan="4">
                  <a:txBody>
                    <a:bodyPr/>
                    <a:lstStyle/>
                    <a:p>
                      <a:pPr algn="l" fontAlgn="ctr"/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※ 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한국기술교육대학교 내부교원 중 최근 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3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년 이내 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BTA(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최우수교육상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)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를 수상한 경우 체크표시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(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증빙서류 제출 필수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)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3" marR="9523" marT="9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3" marR="9523" marT="9526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3" marR="9523" marT="9526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3" marR="9523" marT="9526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195100933"/>
                  </a:ext>
                </a:extLst>
              </a:tr>
              <a:tr h="33831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BHA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3" marR="9523" marT="9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3" marR="9523" marT="9529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3" marR="9523" marT="9529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3" marR="9523" marT="9529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461006899"/>
                  </a:ext>
                </a:extLst>
              </a:tr>
              <a:tr h="338311">
                <a:tc gridSpan="4">
                  <a:txBody>
                    <a:bodyPr/>
                    <a:lstStyle/>
                    <a:p>
                      <a:pPr algn="l" fontAlgn="ctr"/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※ 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한국기술교육대학교 내부교원 중 최근 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3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년 이내 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BTA(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최우수교육상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)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를 수상한 경우 체크표시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(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증빙서류 제출 필수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3" marR="9523" marT="9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3" marR="9523" marT="9526" marB="0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3" marR="9523" marT="9526" marB="0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3" marR="9523" marT="9526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3168963"/>
                  </a:ext>
                </a:extLst>
              </a:tr>
            </a:tbl>
          </a:graphicData>
        </a:graphic>
      </p:graphicFrame>
      <p:pic>
        <p:nvPicPr>
          <p:cNvPr id="47185" name="그림 6">
            <a:extLst>
              <a:ext uri="{FF2B5EF4-FFF2-40B4-BE49-F238E27FC236}">
                <a16:creationId xmlns:a16="http://schemas.microsoft.com/office/drawing/2014/main" id="{9DD67280-F907-4517-B472-DE37DE7D5E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9275" y="3429000"/>
            <a:ext cx="263525" cy="26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186" name="그림 30">
            <a:extLst>
              <a:ext uri="{FF2B5EF4-FFF2-40B4-BE49-F238E27FC236}">
                <a16:creationId xmlns:a16="http://schemas.microsoft.com/office/drawing/2014/main" id="{675F63F6-4EF8-4795-8B9C-CE0061AFE1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7050" y="4079875"/>
            <a:ext cx="263525" cy="26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187" name="Google Shape;315;p33">
            <a:extLst>
              <a:ext uri="{FF2B5EF4-FFF2-40B4-BE49-F238E27FC236}">
                <a16:creationId xmlns:a16="http://schemas.microsoft.com/office/drawing/2014/main" id="{8B2DE182-03B8-4057-BF0F-AAA3C6586F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27363" y="3471863"/>
            <a:ext cx="155575" cy="134937"/>
          </a:xfrm>
          <a:prstGeom prst="ellipse">
            <a:avLst/>
          </a:prstGeom>
          <a:solidFill>
            <a:schemeClr val="bg1"/>
          </a:solidFill>
          <a:ln w="9525">
            <a:solidFill>
              <a:srgbClr val="BFBFBF"/>
            </a:solidFill>
            <a:miter lim="800000"/>
            <a:headEnd type="none" w="sm" len="sm"/>
            <a:tailEnd type="none" w="sm" len="sm"/>
          </a:ln>
        </p:spPr>
        <p:txBody>
          <a:bodyPr lIns="91425" tIns="45700" rIns="91425" bIns="45700" anchor="ctr"/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>
                <a:srgbClr val="000000"/>
              </a:buClr>
              <a:buSzPts val="600"/>
              <a:buFont typeface="Arial" panose="020B0604020202020204" pitchFamily="34" charset="0"/>
              <a:buNone/>
            </a:pPr>
            <a:endParaRPr lang="ko-KR" altLang="ko-KR" sz="600">
              <a:solidFill>
                <a:srgbClr val="7F7F7F"/>
              </a:solidFill>
              <a:latin typeface="Arial" panose="020B0604020202020204" pitchFamily="34" charset="0"/>
              <a:ea typeface="바탕체" panose="02030609000101010101" pitchFamily="17" charset="-127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grpSp>
        <p:nvGrpSpPr>
          <p:cNvPr id="47188" name="그룹 1">
            <a:extLst>
              <a:ext uri="{FF2B5EF4-FFF2-40B4-BE49-F238E27FC236}">
                <a16:creationId xmlns:a16="http://schemas.microsoft.com/office/drawing/2014/main" id="{128E3995-C1F1-4DBF-8771-F6A7C72BE190}"/>
              </a:ext>
            </a:extLst>
          </p:cNvPr>
          <p:cNvGrpSpPr>
            <a:grpSpLocks/>
          </p:cNvGrpSpPr>
          <p:nvPr/>
        </p:nvGrpSpPr>
        <p:grpSpPr bwMode="auto">
          <a:xfrm>
            <a:off x="5154613" y="3471863"/>
            <a:ext cx="155575" cy="134937"/>
            <a:chOff x="6456363" y="5092700"/>
            <a:chExt cx="249237" cy="215900"/>
          </a:xfrm>
        </p:grpSpPr>
        <p:sp>
          <p:nvSpPr>
            <p:cNvPr id="47203" name="Google Shape;315;p33">
              <a:extLst>
                <a:ext uri="{FF2B5EF4-FFF2-40B4-BE49-F238E27FC236}">
                  <a16:creationId xmlns:a16="http://schemas.microsoft.com/office/drawing/2014/main" id="{D2DCE765-375D-432B-B3D4-E4FE372901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56363" y="5092700"/>
              <a:ext cx="249237" cy="21590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rgbClr val="BFBFBF"/>
              </a:solidFill>
              <a:miter lim="800000"/>
              <a:headEnd type="none" w="sm" len="sm"/>
              <a:tailEnd type="none" w="sm" len="sm"/>
            </a:ln>
          </p:spPr>
          <p:txBody>
            <a:bodyPr lIns="91425" tIns="45700" rIns="91425" bIns="45700" anchor="ctr"/>
            <a:lstStyle>
              <a:lvl1pPr latinLnBrk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latinLnBrk="0">
                <a:lnSpc>
                  <a:spcPct val="100000"/>
                </a:lnSpc>
                <a:spcBef>
                  <a:spcPct val="0"/>
                </a:spcBef>
                <a:buClr>
                  <a:srgbClr val="000000"/>
                </a:buClr>
                <a:buSzPts val="600"/>
                <a:buFont typeface="Arial" panose="020B0604020202020204" pitchFamily="34" charset="0"/>
                <a:buNone/>
              </a:pPr>
              <a:endParaRPr lang="ko-KR" altLang="ko-KR" sz="600">
                <a:solidFill>
                  <a:srgbClr val="7F7F7F"/>
                </a:solidFill>
                <a:latin typeface="Arial" panose="020B0604020202020204" pitchFamily="34" charset="0"/>
                <a:ea typeface="바탕체" panose="02030609000101010101" pitchFamily="17" charset="-127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47204" name="Google Shape;315;p33">
              <a:extLst>
                <a:ext uri="{FF2B5EF4-FFF2-40B4-BE49-F238E27FC236}">
                  <a16:creationId xmlns:a16="http://schemas.microsoft.com/office/drawing/2014/main" id="{B3BF96C1-E473-4BEA-B3DC-33626E69E1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03988" y="5129213"/>
              <a:ext cx="153987" cy="147637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rgbClr val="BFBFBF"/>
              </a:solidFill>
              <a:miter lim="800000"/>
              <a:headEnd type="none" w="sm" len="sm"/>
              <a:tailEnd type="none" w="sm" len="sm"/>
            </a:ln>
          </p:spPr>
          <p:txBody>
            <a:bodyPr lIns="91425" tIns="45700" rIns="91425" bIns="45700" anchor="ctr"/>
            <a:lstStyle>
              <a:lvl1pPr latinLnBrk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latinLnBrk="0">
                <a:lnSpc>
                  <a:spcPct val="100000"/>
                </a:lnSpc>
                <a:spcBef>
                  <a:spcPct val="0"/>
                </a:spcBef>
                <a:buClr>
                  <a:srgbClr val="000000"/>
                </a:buClr>
                <a:buSzPts val="600"/>
                <a:buFont typeface="Arial" panose="020B0604020202020204" pitchFamily="34" charset="0"/>
                <a:buNone/>
              </a:pPr>
              <a:endParaRPr lang="ko-KR" altLang="ko-KR" sz="600">
                <a:solidFill>
                  <a:srgbClr val="7F7F7F"/>
                </a:solidFill>
                <a:latin typeface="Arial" panose="020B0604020202020204" pitchFamily="34" charset="0"/>
                <a:ea typeface="바탕체" panose="02030609000101010101" pitchFamily="17" charset="-127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sp>
        <p:nvSpPr>
          <p:cNvPr id="47189" name="Google Shape;315;p33">
            <a:extLst>
              <a:ext uri="{FF2B5EF4-FFF2-40B4-BE49-F238E27FC236}">
                <a16:creationId xmlns:a16="http://schemas.microsoft.com/office/drawing/2014/main" id="{ED7F2217-0326-476E-9854-0D4A0D8B22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27363" y="4157663"/>
            <a:ext cx="155575" cy="133350"/>
          </a:xfrm>
          <a:prstGeom prst="ellipse">
            <a:avLst/>
          </a:prstGeom>
          <a:solidFill>
            <a:schemeClr val="bg1"/>
          </a:solidFill>
          <a:ln w="9525">
            <a:solidFill>
              <a:srgbClr val="BFBFBF"/>
            </a:solidFill>
            <a:miter lim="800000"/>
            <a:headEnd type="none" w="sm" len="sm"/>
            <a:tailEnd type="none" w="sm" len="sm"/>
          </a:ln>
        </p:spPr>
        <p:txBody>
          <a:bodyPr lIns="91425" tIns="45700" rIns="91425" bIns="45700" anchor="ctr"/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Clr>
                <a:srgbClr val="000000"/>
              </a:buClr>
              <a:buSzPts val="600"/>
              <a:buFont typeface="Arial" panose="020B0604020202020204" pitchFamily="34" charset="0"/>
              <a:buNone/>
            </a:pPr>
            <a:endParaRPr lang="ko-KR" altLang="ko-KR" sz="600">
              <a:solidFill>
                <a:srgbClr val="7F7F7F"/>
              </a:solidFill>
              <a:latin typeface="Arial" panose="020B0604020202020204" pitchFamily="34" charset="0"/>
              <a:ea typeface="바탕체" panose="02030609000101010101" pitchFamily="17" charset="-127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grpSp>
        <p:nvGrpSpPr>
          <p:cNvPr id="47190" name="그룹 1">
            <a:extLst>
              <a:ext uri="{FF2B5EF4-FFF2-40B4-BE49-F238E27FC236}">
                <a16:creationId xmlns:a16="http://schemas.microsoft.com/office/drawing/2014/main" id="{F4E50AD1-E9C9-41ED-8AB3-3D7A41DD00A5}"/>
              </a:ext>
            </a:extLst>
          </p:cNvPr>
          <p:cNvGrpSpPr>
            <a:grpSpLocks/>
          </p:cNvGrpSpPr>
          <p:nvPr/>
        </p:nvGrpSpPr>
        <p:grpSpPr bwMode="auto">
          <a:xfrm>
            <a:off x="5154613" y="4157663"/>
            <a:ext cx="155575" cy="133350"/>
            <a:chOff x="6456363" y="5092700"/>
            <a:chExt cx="249237" cy="215900"/>
          </a:xfrm>
        </p:grpSpPr>
        <p:sp>
          <p:nvSpPr>
            <p:cNvPr id="47201" name="Google Shape;315;p33">
              <a:extLst>
                <a:ext uri="{FF2B5EF4-FFF2-40B4-BE49-F238E27FC236}">
                  <a16:creationId xmlns:a16="http://schemas.microsoft.com/office/drawing/2014/main" id="{C486F9B1-6EE8-421C-9611-020CF41734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56363" y="5092700"/>
              <a:ext cx="249237" cy="21590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rgbClr val="BFBFBF"/>
              </a:solidFill>
              <a:miter lim="800000"/>
              <a:headEnd type="none" w="sm" len="sm"/>
              <a:tailEnd type="none" w="sm" len="sm"/>
            </a:ln>
          </p:spPr>
          <p:txBody>
            <a:bodyPr lIns="91425" tIns="45700" rIns="91425" bIns="45700" anchor="ctr"/>
            <a:lstStyle>
              <a:lvl1pPr latinLnBrk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latinLnBrk="0">
                <a:lnSpc>
                  <a:spcPct val="100000"/>
                </a:lnSpc>
                <a:spcBef>
                  <a:spcPct val="0"/>
                </a:spcBef>
                <a:buClr>
                  <a:srgbClr val="000000"/>
                </a:buClr>
                <a:buSzPts val="600"/>
                <a:buFont typeface="Arial" panose="020B0604020202020204" pitchFamily="34" charset="0"/>
                <a:buNone/>
              </a:pPr>
              <a:endParaRPr lang="ko-KR" altLang="ko-KR" sz="600">
                <a:solidFill>
                  <a:srgbClr val="7F7F7F"/>
                </a:solidFill>
                <a:latin typeface="Arial" panose="020B0604020202020204" pitchFamily="34" charset="0"/>
                <a:ea typeface="바탕체" panose="02030609000101010101" pitchFamily="17" charset="-127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47202" name="Google Shape;315;p33">
              <a:extLst>
                <a:ext uri="{FF2B5EF4-FFF2-40B4-BE49-F238E27FC236}">
                  <a16:creationId xmlns:a16="http://schemas.microsoft.com/office/drawing/2014/main" id="{9A37DFE8-3359-44AD-B007-A77C66AAD3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03988" y="5129213"/>
              <a:ext cx="153987" cy="147637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rgbClr val="BFBFBF"/>
              </a:solidFill>
              <a:miter lim="800000"/>
              <a:headEnd type="none" w="sm" len="sm"/>
              <a:tailEnd type="none" w="sm" len="sm"/>
            </a:ln>
          </p:spPr>
          <p:txBody>
            <a:bodyPr lIns="91425" tIns="45700" rIns="91425" bIns="45700" anchor="ctr"/>
            <a:lstStyle>
              <a:lvl1pPr latinLnBrk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latinLnBrk="0">
                <a:lnSpc>
                  <a:spcPct val="100000"/>
                </a:lnSpc>
                <a:spcBef>
                  <a:spcPct val="0"/>
                </a:spcBef>
                <a:buClr>
                  <a:srgbClr val="000000"/>
                </a:buClr>
                <a:buSzPts val="600"/>
                <a:buFont typeface="Arial" panose="020B0604020202020204" pitchFamily="34" charset="0"/>
                <a:buNone/>
              </a:pPr>
              <a:endParaRPr lang="ko-KR" altLang="ko-KR" sz="600">
                <a:solidFill>
                  <a:srgbClr val="7F7F7F"/>
                </a:solidFill>
                <a:latin typeface="Arial" panose="020B0604020202020204" pitchFamily="34" charset="0"/>
                <a:ea typeface="바탕체" panose="02030609000101010101" pitchFamily="17" charset="-127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556C6F4-F630-4E1F-B6CA-05239CE3509D}"/>
              </a:ext>
            </a:extLst>
          </p:cNvPr>
          <p:cNvSpPr/>
          <p:nvPr/>
        </p:nvSpPr>
        <p:spPr>
          <a:xfrm>
            <a:off x="6477000" y="974725"/>
            <a:ext cx="839788" cy="24447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rmAutofit/>
          </a:bodyPr>
          <a:lstStyle/>
          <a:p>
            <a:pPr algn="ctr">
              <a:defRPr/>
            </a:pPr>
            <a:r>
              <a:rPr lang="ko-KR" altLang="en-US" sz="75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로그아웃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EB4AC1A4-5451-40F6-890A-361ADE450FC9}"/>
              </a:ext>
            </a:extLst>
          </p:cNvPr>
          <p:cNvSpPr/>
          <p:nvPr/>
        </p:nvSpPr>
        <p:spPr>
          <a:xfrm>
            <a:off x="7464425" y="974725"/>
            <a:ext cx="839788" cy="24447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rmAutofit/>
          </a:bodyPr>
          <a:lstStyle/>
          <a:p>
            <a:pPr algn="ctr">
              <a:defRPr/>
            </a:pPr>
            <a:r>
              <a:rPr lang="ko-KR" altLang="en-US" sz="75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마이페이지</a:t>
            </a:r>
          </a:p>
        </p:txBody>
      </p:sp>
      <p:sp>
        <p:nvSpPr>
          <p:cNvPr id="47193" name="Google Shape;2970;p125">
            <a:extLst>
              <a:ext uri="{FF2B5EF4-FFF2-40B4-BE49-F238E27FC236}">
                <a16:creationId xmlns:a16="http://schemas.microsoft.com/office/drawing/2014/main" id="{A80E0B80-EBBD-497F-9C59-F58302DB05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81363" y="6056313"/>
            <a:ext cx="200025" cy="20002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latinLnBrk="0">
              <a:lnSpc>
                <a:spcPct val="100000"/>
              </a:lnSpc>
              <a:spcBef>
                <a:spcPct val="0"/>
              </a:spcBef>
              <a:buClr>
                <a:srgbClr val="000000"/>
              </a:buClr>
              <a:buSzPts val="800"/>
              <a:buFont typeface="Arial" panose="020B0604020202020204" pitchFamily="34" charset="0"/>
              <a:buNone/>
            </a:pPr>
            <a:r>
              <a:rPr lang="en-US" altLang="ko-KR" sz="800">
                <a:solidFill>
                  <a:srgbClr val="FFFFFF"/>
                </a:solidFill>
                <a:latin typeface="Arial" panose="020B0604020202020204" pitchFamily="34" charset="0"/>
                <a:ea typeface="바탕체" panose="02030609000101010101" pitchFamily="17" charset="-127"/>
                <a:cs typeface="Arial" panose="020B0604020202020204" pitchFamily="34" charset="0"/>
                <a:sym typeface="Arial" panose="020B0604020202020204" pitchFamily="34" charset="0"/>
              </a:rPr>
              <a:t>3</a:t>
            </a:r>
            <a:endParaRPr lang="ko-KR" altLang="ko-KR" sz="800">
              <a:solidFill>
                <a:srgbClr val="FFFFFF"/>
              </a:solidFill>
              <a:latin typeface="Arial" panose="020B0604020202020204" pitchFamily="34" charset="0"/>
              <a:ea typeface="바탕체" panose="02030609000101010101" pitchFamily="17" charset="-127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7194" name="Google Shape;2970;p125">
            <a:extLst>
              <a:ext uri="{FF2B5EF4-FFF2-40B4-BE49-F238E27FC236}">
                <a16:creationId xmlns:a16="http://schemas.microsoft.com/office/drawing/2014/main" id="{7C9279F4-4BFF-4143-8878-EAB48592EC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2250" y="6054725"/>
            <a:ext cx="200025" cy="20002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latinLnBrk="0">
              <a:lnSpc>
                <a:spcPct val="100000"/>
              </a:lnSpc>
              <a:spcBef>
                <a:spcPct val="0"/>
              </a:spcBef>
              <a:buClr>
                <a:srgbClr val="000000"/>
              </a:buClr>
              <a:buSzPts val="800"/>
              <a:buFont typeface="Arial" panose="020B0604020202020204" pitchFamily="34" charset="0"/>
              <a:buNone/>
            </a:pPr>
            <a:r>
              <a:rPr lang="en-US" altLang="ko-KR" sz="800">
                <a:solidFill>
                  <a:srgbClr val="FFFFFF"/>
                </a:solidFill>
                <a:latin typeface="Arial" panose="020B0604020202020204" pitchFamily="34" charset="0"/>
                <a:ea typeface="바탕체" panose="02030609000101010101" pitchFamily="17" charset="-127"/>
                <a:cs typeface="Arial" panose="020B0604020202020204" pitchFamily="34" charset="0"/>
                <a:sym typeface="Arial" panose="020B0604020202020204" pitchFamily="34" charset="0"/>
              </a:rPr>
              <a:t>4</a:t>
            </a:r>
            <a:endParaRPr lang="ko-KR" altLang="ko-KR" sz="800">
              <a:solidFill>
                <a:srgbClr val="FFFFFF"/>
              </a:solidFill>
              <a:latin typeface="Arial" panose="020B0604020202020204" pitchFamily="34" charset="0"/>
              <a:ea typeface="바탕체" panose="02030609000101010101" pitchFamily="17" charset="-127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7195" name="Google Shape;2970;p125">
            <a:extLst>
              <a:ext uri="{FF2B5EF4-FFF2-40B4-BE49-F238E27FC236}">
                <a16:creationId xmlns:a16="http://schemas.microsoft.com/office/drawing/2014/main" id="{0C872437-764F-44EB-9928-E4125CEC6C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81550" y="6040438"/>
            <a:ext cx="200025" cy="20002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latinLnBrk="0">
              <a:lnSpc>
                <a:spcPct val="100000"/>
              </a:lnSpc>
              <a:spcBef>
                <a:spcPct val="0"/>
              </a:spcBef>
              <a:buClr>
                <a:srgbClr val="000000"/>
              </a:buClr>
              <a:buSzPts val="800"/>
              <a:buFont typeface="Arial" panose="020B0604020202020204" pitchFamily="34" charset="0"/>
              <a:buNone/>
            </a:pPr>
            <a:r>
              <a:rPr lang="en-US" altLang="ko-KR" sz="800">
                <a:solidFill>
                  <a:srgbClr val="FFFFFF"/>
                </a:solidFill>
                <a:latin typeface="Arial" panose="020B0604020202020204" pitchFamily="34" charset="0"/>
                <a:ea typeface="바탕체" panose="02030609000101010101" pitchFamily="17" charset="-127"/>
                <a:cs typeface="Arial" panose="020B0604020202020204" pitchFamily="34" charset="0"/>
                <a:sym typeface="Arial" panose="020B0604020202020204" pitchFamily="34" charset="0"/>
              </a:rPr>
              <a:t>5</a:t>
            </a:r>
            <a:endParaRPr lang="ko-KR" altLang="ko-KR" sz="800">
              <a:solidFill>
                <a:srgbClr val="FFFFFF"/>
              </a:solidFill>
              <a:latin typeface="Arial" panose="020B0604020202020204" pitchFamily="34" charset="0"/>
              <a:ea typeface="바탕체" panose="02030609000101010101" pitchFamily="17" charset="-127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7196" name="Google Shape;2970;p125">
            <a:extLst>
              <a:ext uri="{FF2B5EF4-FFF2-40B4-BE49-F238E27FC236}">
                <a16:creationId xmlns:a16="http://schemas.microsoft.com/office/drawing/2014/main" id="{A6A29A0E-8154-4628-A301-8DBAD735EF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03525" y="2930525"/>
            <a:ext cx="200025" cy="20002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latinLnBrk="0">
              <a:lnSpc>
                <a:spcPct val="100000"/>
              </a:lnSpc>
              <a:spcBef>
                <a:spcPct val="0"/>
              </a:spcBef>
              <a:buClr>
                <a:srgbClr val="000000"/>
              </a:buClr>
              <a:buSzPts val="800"/>
              <a:buFont typeface="Arial" panose="020B0604020202020204" pitchFamily="34" charset="0"/>
              <a:buNone/>
            </a:pPr>
            <a:r>
              <a:rPr lang="ko-KR" altLang="ko-KR" sz="800">
                <a:solidFill>
                  <a:srgbClr val="FFFFFF"/>
                </a:solidFill>
                <a:latin typeface="Arial" panose="020B0604020202020204" pitchFamily="34" charset="0"/>
                <a:ea typeface="바탕체" panose="02030609000101010101" pitchFamily="17" charset="-127"/>
                <a:cs typeface="Arial" panose="020B0604020202020204" pitchFamily="34" charset="0"/>
                <a:sym typeface="Arial" panose="020B0604020202020204" pitchFamily="34" charset="0"/>
              </a:rPr>
              <a:t>1</a:t>
            </a:r>
          </a:p>
        </p:txBody>
      </p:sp>
      <p:sp>
        <p:nvSpPr>
          <p:cNvPr id="47197" name="Google Shape;2970;p125">
            <a:extLst>
              <a:ext uri="{FF2B5EF4-FFF2-40B4-BE49-F238E27FC236}">
                <a16:creationId xmlns:a16="http://schemas.microsoft.com/office/drawing/2014/main" id="{4F42682C-0351-4F88-8B24-8673F9060A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88125" y="2914650"/>
            <a:ext cx="200025" cy="20002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latinLnBrk="0">
              <a:lnSpc>
                <a:spcPct val="100000"/>
              </a:lnSpc>
              <a:spcBef>
                <a:spcPct val="0"/>
              </a:spcBef>
              <a:buClr>
                <a:srgbClr val="000000"/>
              </a:buClr>
              <a:buSzPts val="800"/>
              <a:buFont typeface="Arial" panose="020B0604020202020204" pitchFamily="34" charset="0"/>
              <a:buNone/>
            </a:pPr>
            <a:r>
              <a:rPr lang="en-US" altLang="ko-KR" sz="800">
                <a:solidFill>
                  <a:srgbClr val="FFFFFF"/>
                </a:solidFill>
                <a:latin typeface="Arial" panose="020B0604020202020204" pitchFamily="34" charset="0"/>
                <a:ea typeface="바탕체" panose="02030609000101010101" pitchFamily="17" charset="-127"/>
                <a:cs typeface="Arial" panose="020B0604020202020204" pitchFamily="34" charset="0"/>
                <a:sym typeface="Arial" panose="020B0604020202020204" pitchFamily="34" charset="0"/>
              </a:rPr>
              <a:t>2</a:t>
            </a:r>
            <a:endParaRPr lang="ko-KR" altLang="ko-KR" sz="800">
              <a:solidFill>
                <a:srgbClr val="FFFFFF"/>
              </a:solidFill>
              <a:latin typeface="Arial" panose="020B0604020202020204" pitchFamily="34" charset="0"/>
              <a:ea typeface="바탕체" panose="02030609000101010101" pitchFamily="17" charset="-127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grpSp>
        <p:nvGrpSpPr>
          <p:cNvPr id="47198" name="그룹 121">
            <a:extLst>
              <a:ext uri="{FF2B5EF4-FFF2-40B4-BE49-F238E27FC236}">
                <a16:creationId xmlns:a16="http://schemas.microsoft.com/office/drawing/2014/main" id="{3EC3A3AE-20D9-4E03-96FE-AE806CA832AA}"/>
              </a:ext>
            </a:extLst>
          </p:cNvPr>
          <p:cNvGrpSpPr>
            <a:grpSpLocks/>
          </p:cNvGrpSpPr>
          <p:nvPr/>
        </p:nvGrpSpPr>
        <p:grpSpPr bwMode="auto">
          <a:xfrm>
            <a:off x="8521700" y="4219575"/>
            <a:ext cx="209550" cy="246063"/>
            <a:chOff x="2007971" y="1438295"/>
            <a:chExt cx="209971" cy="245280"/>
          </a:xfrm>
        </p:grpSpPr>
        <p:sp>
          <p:nvSpPr>
            <p:cNvPr id="72" name="Google Shape;2970;p125">
              <a:extLst>
                <a:ext uri="{FF2B5EF4-FFF2-40B4-BE49-F238E27FC236}">
                  <a16:creationId xmlns:a16="http://schemas.microsoft.com/office/drawing/2014/main" id="{3EA94035-D0F0-4C0B-8B73-F6D3A2FDB82B}"/>
                </a:ext>
              </a:extLst>
            </p:cNvPr>
            <p:cNvSpPr/>
            <p:nvPr/>
          </p:nvSpPr>
          <p:spPr>
            <a:xfrm>
              <a:off x="2012744" y="1463614"/>
              <a:ext cx="200427" cy="19938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lIns="91425" tIns="45700" rIns="91425" bIns="45700"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  <a:defRPr/>
              </a:pPr>
              <a:endParaRPr kumimoji="0" sz="800" dirty="0">
                <a:solidFill>
                  <a:prstClr val="white"/>
                </a:solidFill>
                <a:latin typeface="맑은 고딕" panose="020F0502020204030204"/>
                <a:ea typeface="+mn-ea"/>
                <a:cs typeface="Arial"/>
                <a:sym typeface="Arial"/>
              </a:endParaRPr>
            </a:p>
          </p:txBody>
        </p:sp>
        <p:sp>
          <p:nvSpPr>
            <p:cNvPr id="47200" name="Google Shape;423;p35">
              <a:extLst>
                <a:ext uri="{FF2B5EF4-FFF2-40B4-BE49-F238E27FC236}">
                  <a16:creationId xmlns:a16="http://schemas.microsoft.com/office/drawing/2014/main" id="{0ACB128D-D456-42B6-ABCC-7D29FA2696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07971" y="1438295"/>
              <a:ext cx="209971" cy="245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14:hiddenLine>
              </a:ext>
            </a:extLst>
          </p:spPr>
          <p:txBody>
            <a:bodyPr lIns="0" tIns="45700" rIns="0" bIns="45700" anchor="ctr"/>
            <a:lstStyle>
              <a:lvl1pPr latinLnBrk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kumimoji="0" lang="en-US" altLang="ko-KR" sz="800">
                  <a:solidFill>
                    <a:srgbClr val="FFFFFF"/>
                  </a:solidFill>
                  <a:cs typeface="Arial" panose="020B0604020202020204" pitchFamily="34" charset="0"/>
                  <a:sym typeface="Arial" panose="020B0604020202020204" pitchFamily="34" charset="0"/>
                </a:rPr>
                <a:t>4-1</a:t>
              </a:r>
              <a:endParaRPr kumimoji="0" lang="ko-KR" altLang="ko-KR" sz="800">
                <a:solidFill>
                  <a:srgbClr val="FFFFFF"/>
                </a:solidFill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5788B4EF-D625-40B0-A718-4A0DB39D17B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ko-KR" altLang="en-US" dirty="0"/>
              <a:t>전문가모집 </a:t>
            </a:r>
            <a:r>
              <a:rPr lang="en-US" altLang="ko-KR" dirty="0"/>
              <a:t>&gt; </a:t>
            </a:r>
            <a:r>
              <a:rPr lang="ko-KR" altLang="en-US" dirty="0"/>
              <a:t>전문가모집 신청 </a:t>
            </a:r>
            <a:r>
              <a:rPr lang="en-US" altLang="ko-KR" dirty="0"/>
              <a:t>&gt; </a:t>
            </a:r>
            <a:r>
              <a:rPr lang="ko-KR" altLang="en-US" dirty="0"/>
              <a:t>최종 제출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9EDDA9-592B-4E2E-A8F4-94103481FAE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121" name="표 120">
            <a:extLst>
              <a:ext uri="{FF2B5EF4-FFF2-40B4-BE49-F238E27FC236}">
                <a16:creationId xmlns:a16="http://schemas.microsoft.com/office/drawing/2014/main" id="{530A1906-5E2B-4156-BDDC-A9E1AAE566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8526313"/>
              </p:ext>
            </p:extLst>
          </p:nvPr>
        </p:nvGraphicFramePr>
        <p:xfrm>
          <a:off x="8602663" y="361951"/>
          <a:ext cx="3589337" cy="24411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7677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  <a:gridCol w="3161660">
                  <a:extLst>
                    <a:ext uri="{9D8B030D-6E8A-4147-A177-3AD203B41FA5}">
                      <a16:colId xmlns:a16="http://schemas.microsoft.com/office/drawing/2014/main" val="2572474025"/>
                    </a:ext>
                  </a:extLst>
                </a:gridCol>
              </a:tblGrid>
              <a:tr h="157239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>
                          <a:solidFill>
                            <a:srgbClr val="4E5263"/>
                          </a:solidFill>
                          <a:latin typeface="+mn-ea"/>
                          <a:ea typeface="+mn-ea"/>
                          <a:sym typeface="맑은 고딕"/>
                        </a:rPr>
                        <a:t>Summery.</a:t>
                      </a:r>
                      <a:endParaRPr lang="en" altLang="ko-KR" sz="800" b="1" dirty="0">
                        <a:solidFill>
                          <a:srgbClr val="4E5263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</a:txBody>
                  <a:tcPr marL="91437" marR="91437" marT="45690" marB="4569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" altLang="ko-KR" sz="900" b="1" dirty="0">
                        <a:solidFill>
                          <a:srgbClr val="4E5263"/>
                        </a:solidFill>
                        <a:latin typeface="SF Pro Text" pitchFamily="2" charset="0"/>
                        <a:ea typeface="SF Pro Text" pitchFamily="2" charset="0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3880267"/>
                  </a:ext>
                </a:extLst>
              </a:tr>
              <a:tr h="157239">
                <a:tc gridSpan="2">
                  <a:txBody>
                    <a:bodyPr/>
                    <a:lstStyle/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전문가모집 신청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–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신청정보를 확인합니다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.</a:t>
                      </a:r>
                    </a:p>
                  </a:txBody>
                  <a:tcPr marL="91437" marR="91437" marT="45690" marB="4569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2083066"/>
                  </a:ext>
                </a:extLst>
              </a:tr>
              <a:tr h="15723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690" marB="4569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0000"/>
                        </a:lnSpc>
                      </a:pP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신청과정 정보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690" marB="4569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6699591"/>
                  </a:ext>
                </a:extLst>
              </a:tr>
              <a:tr h="15723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690" marB="4569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0000"/>
                        </a:lnSpc>
                      </a:pP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신청자 정보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690" marB="4569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3663967"/>
                  </a:ext>
                </a:extLst>
              </a:tr>
              <a:tr h="2471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690" marB="4569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0000"/>
                        </a:lnSpc>
                      </a:pP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최종제출 체크박스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just" latinLnBrk="1">
                        <a:lnSpc>
                          <a:spcPct val="100000"/>
                        </a:lnSpc>
                      </a:pP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 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체크박스 체크 시 최종제출 가능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690" marB="4569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2147866"/>
                  </a:ext>
                </a:extLst>
              </a:tr>
              <a:tr h="24707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690" marB="4569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0000"/>
                        </a:lnSpc>
                      </a:pP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이전 버튼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690" marB="4569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5989926"/>
                  </a:ext>
                </a:extLst>
              </a:tr>
              <a:tr h="3369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5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690" marB="4569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0000"/>
                        </a:lnSpc>
                      </a:pP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최종제출 버튼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indent="-171450" algn="just" latinLnBrk="1">
                        <a:lnSpc>
                          <a:spcPct val="100000"/>
                        </a:lnSpc>
                        <a:buFontTx/>
                        <a:buChar char="-"/>
                      </a:pP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클릭 시 </a:t>
                      </a: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5-1 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팝업 노출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indent="-171450" algn="just" latinLnBrk="1">
                        <a:lnSpc>
                          <a:spcPct val="100000"/>
                        </a:lnSpc>
                        <a:buFontTx/>
                        <a:buChar char="-"/>
                      </a:pP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5-1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팝업 확인 선택 시 </a:t>
                      </a: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5-2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팝업 노출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690" marB="4569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02592872"/>
                  </a:ext>
                </a:extLst>
              </a:tr>
              <a:tr h="2471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5-1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690" marB="4569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최종제출 안내 팝업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확인 선택 시 </a:t>
                      </a: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5-2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팝업 노출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690" marB="4569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4463033"/>
                  </a:ext>
                </a:extLst>
              </a:tr>
              <a:tr h="15723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5-2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690" marB="4569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0000"/>
                        </a:lnSpc>
                      </a:pP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최종제출 확인 팝업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690" marB="4569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4703813"/>
                  </a:ext>
                </a:extLst>
              </a:tr>
            </a:tbl>
          </a:graphicData>
        </a:graphic>
      </p:graphicFrame>
      <p:sp>
        <p:nvSpPr>
          <p:cNvPr id="63" name="직사각형 62">
            <a:extLst>
              <a:ext uri="{FF2B5EF4-FFF2-40B4-BE49-F238E27FC236}">
                <a16:creationId xmlns:a16="http://schemas.microsoft.com/office/drawing/2014/main" id="{1AA89B0A-5D45-4157-9FAC-4F5449FBF833}"/>
              </a:ext>
            </a:extLst>
          </p:cNvPr>
          <p:cNvSpPr/>
          <p:nvPr/>
        </p:nvSpPr>
        <p:spPr>
          <a:xfrm>
            <a:off x="533400" y="927100"/>
            <a:ext cx="839788" cy="33972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rmAutofit/>
          </a:bodyPr>
          <a:lstStyle/>
          <a:p>
            <a:pPr algn="ctr">
              <a:defRPr/>
            </a:pPr>
            <a:r>
              <a:rPr lang="en-US" altLang="ko-KR" sz="75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LOGO</a:t>
            </a:r>
            <a:endParaRPr lang="ko-KR" altLang="en-US" sz="75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Segoe UI" panose="020B0502040204020203" pitchFamily="34" charset="0"/>
            </a:endParaRPr>
          </a:p>
        </p:txBody>
      </p:sp>
      <p:sp>
        <p:nvSpPr>
          <p:cNvPr id="49184" name="Google Shape;423;p35">
            <a:extLst>
              <a:ext uri="{FF2B5EF4-FFF2-40B4-BE49-F238E27FC236}">
                <a16:creationId xmlns:a16="http://schemas.microsoft.com/office/drawing/2014/main" id="{339EA882-7FB4-47AD-A5B8-39ABE2B8D7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2450" y="1685925"/>
            <a:ext cx="7751763" cy="4897438"/>
          </a:xfrm>
          <a:prstGeom prst="rect">
            <a:avLst/>
          </a:prstGeom>
          <a:noFill/>
          <a:ln w="9525">
            <a:solidFill>
              <a:srgbClr val="A5A5A5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45700" rIns="0" bIns="45700" anchor="ctr"/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latinLnBrk="0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ko-KR" altLang="ko-KR" sz="900">
                <a:solidFill>
                  <a:srgbClr val="7F7F7F"/>
                </a:solidFill>
                <a:latin typeface="Arial" panose="020B0604020202020204" pitchFamily="34" charset="0"/>
                <a:ea typeface="바탕체" panose="02030609000101010101" pitchFamily="17" charset="-127"/>
                <a:cs typeface="Arial" panose="020B0604020202020204" pitchFamily="34" charset="0"/>
                <a:sym typeface="Arial" panose="020B0604020202020204" pitchFamily="34" charset="0"/>
              </a:rPr>
              <a:t> </a:t>
            </a:r>
          </a:p>
        </p:txBody>
      </p:sp>
      <p:sp>
        <p:nvSpPr>
          <p:cNvPr id="49185" name="TextBox 3">
            <a:extLst>
              <a:ext uri="{FF2B5EF4-FFF2-40B4-BE49-F238E27FC236}">
                <a16:creationId xmlns:a16="http://schemas.microsoft.com/office/drawing/2014/main" id="{192E3251-34ED-4161-8CEA-B76AA28E17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3888" y="6583363"/>
            <a:ext cx="1924050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ko-KR" sz="1000"/>
              <a:t>Footer</a:t>
            </a:r>
            <a:r>
              <a:rPr lang="ko-KR" altLang="en-US" sz="1000"/>
              <a:t>동일</a:t>
            </a:r>
            <a:r>
              <a:rPr lang="en-US" altLang="ko-KR" sz="1000"/>
              <a:t>(</a:t>
            </a:r>
            <a:r>
              <a:rPr lang="ko-KR" altLang="en-US" sz="1000"/>
              <a:t>생략</a:t>
            </a:r>
            <a:r>
              <a:rPr lang="en-US" altLang="ko-KR" sz="1000"/>
              <a:t>)</a:t>
            </a:r>
            <a:endParaRPr lang="ko-KR" altLang="en-US" sz="1000"/>
          </a:p>
        </p:txBody>
      </p:sp>
      <p:grpSp>
        <p:nvGrpSpPr>
          <p:cNvPr id="49186" name="그룹 5">
            <a:extLst>
              <a:ext uri="{FF2B5EF4-FFF2-40B4-BE49-F238E27FC236}">
                <a16:creationId xmlns:a16="http://schemas.microsoft.com/office/drawing/2014/main" id="{F7D30B62-20D7-42F9-8674-CB41ED5ACC05}"/>
              </a:ext>
            </a:extLst>
          </p:cNvPr>
          <p:cNvGrpSpPr>
            <a:grpSpLocks/>
          </p:cNvGrpSpPr>
          <p:nvPr/>
        </p:nvGrpSpPr>
        <p:grpSpPr bwMode="auto">
          <a:xfrm>
            <a:off x="3105150" y="974725"/>
            <a:ext cx="1866900" cy="244475"/>
            <a:chOff x="3320994" y="1266362"/>
            <a:chExt cx="1866480" cy="244441"/>
          </a:xfrm>
        </p:grpSpPr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9E77CFF6-2C5D-45CB-9BF3-AC4CAD4387A5}"/>
                </a:ext>
              </a:extLst>
            </p:cNvPr>
            <p:cNvSpPr/>
            <p:nvPr/>
          </p:nvSpPr>
          <p:spPr>
            <a:xfrm>
              <a:off x="3320994" y="1266362"/>
              <a:ext cx="839599" cy="244441"/>
            </a:xfrm>
            <a:prstGeom prst="rect">
              <a:avLst/>
            </a:prstGeom>
            <a:solidFill>
              <a:schemeClr val="bg2"/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normAutofit/>
            </a:bodyPr>
            <a:lstStyle/>
            <a:p>
              <a:pPr algn="ctr">
                <a:defRPr/>
              </a:pPr>
              <a:r>
                <a:rPr lang="ko-KR" altLang="en-US" sz="750" dirty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Segoe UI" panose="020B0502040204020203" pitchFamily="34" charset="0"/>
                </a:rPr>
                <a:t>커뮤니티</a:t>
              </a: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C4A08A20-60C8-4B26-8B5E-E96AE1E795C4}"/>
                </a:ext>
              </a:extLst>
            </p:cNvPr>
            <p:cNvSpPr/>
            <p:nvPr/>
          </p:nvSpPr>
          <p:spPr>
            <a:xfrm>
              <a:off x="4347876" y="1266362"/>
              <a:ext cx="839598" cy="244441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normAutofit/>
            </a:bodyPr>
            <a:lstStyle/>
            <a:p>
              <a:pPr algn="ctr">
                <a:defRPr/>
              </a:pPr>
              <a:r>
                <a:rPr lang="ko-KR" altLang="en-US" sz="750" dirty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Segoe UI" panose="020B0502040204020203" pitchFamily="34" charset="0"/>
                </a:rPr>
                <a:t>전문가 모집</a:t>
              </a:r>
            </a:p>
          </p:txBody>
        </p:sp>
      </p:grp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D1D1CB1B-E179-44CE-A17A-774A1EAB3E41}"/>
              </a:ext>
            </a:extLst>
          </p:cNvPr>
          <p:cNvSpPr/>
          <p:nvPr/>
        </p:nvSpPr>
        <p:spPr>
          <a:xfrm>
            <a:off x="552450" y="1438275"/>
            <a:ext cx="839788" cy="24447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rmAutofit/>
          </a:bodyPr>
          <a:lstStyle/>
          <a:p>
            <a:pPr algn="ctr">
              <a:defRPr/>
            </a:pPr>
            <a:r>
              <a:rPr lang="ko-KR" altLang="en-US" sz="75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내용전문가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78AC4AD6-CF54-4CCC-BF43-FE09E4062512}"/>
              </a:ext>
            </a:extLst>
          </p:cNvPr>
          <p:cNvSpPr/>
          <p:nvPr/>
        </p:nvSpPr>
        <p:spPr>
          <a:xfrm>
            <a:off x="3848100" y="6246813"/>
            <a:ext cx="498475" cy="24447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rmAutofit/>
          </a:bodyPr>
          <a:lstStyle/>
          <a:p>
            <a:pPr algn="ctr">
              <a:defRPr/>
            </a:pPr>
            <a:r>
              <a:rPr lang="ko-KR" altLang="en-US" sz="75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이전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8DF9C914-F040-4AD8-B7C8-4FDE207369D8}"/>
              </a:ext>
            </a:extLst>
          </p:cNvPr>
          <p:cNvSpPr/>
          <p:nvPr/>
        </p:nvSpPr>
        <p:spPr>
          <a:xfrm>
            <a:off x="4473575" y="6254750"/>
            <a:ext cx="498475" cy="24447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rmAutofit/>
          </a:bodyPr>
          <a:lstStyle/>
          <a:p>
            <a:pPr algn="ctr">
              <a:defRPr/>
            </a:pPr>
            <a:r>
              <a:rPr lang="ko-KR" altLang="en-US" sz="75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최종제출</a:t>
            </a:r>
          </a:p>
        </p:txBody>
      </p:sp>
      <p:grpSp>
        <p:nvGrpSpPr>
          <p:cNvPr id="49190" name="Google Shape;1008;p15">
            <a:extLst>
              <a:ext uri="{FF2B5EF4-FFF2-40B4-BE49-F238E27FC236}">
                <a16:creationId xmlns:a16="http://schemas.microsoft.com/office/drawing/2014/main" id="{28334D85-3B64-468F-8F96-93004A901F33}"/>
              </a:ext>
            </a:extLst>
          </p:cNvPr>
          <p:cNvGrpSpPr>
            <a:grpSpLocks/>
          </p:cNvGrpSpPr>
          <p:nvPr/>
        </p:nvGrpSpPr>
        <p:grpSpPr bwMode="auto">
          <a:xfrm>
            <a:off x="8689975" y="5627688"/>
            <a:ext cx="1920875" cy="762000"/>
            <a:chOff x="1467546" y="5473764"/>
            <a:chExt cx="1920609" cy="761548"/>
          </a:xfrm>
        </p:grpSpPr>
        <p:sp>
          <p:nvSpPr>
            <p:cNvPr id="41" name="Google Shape;1009;p15">
              <a:extLst>
                <a:ext uri="{FF2B5EF4-FFF2-40B4-BE49-F238E27FC236}">
                  <a16:creationId xmlns:a16="http://schemas.microsoft.com/office/drawing/2014/main" id="{B8802A38-0645-497C-A861-D31FACFD2D78}"/>
                </a:ext>
              </a:extLst>
            </p:cNvPr>
            <p:cNvSpPr/>
            <p:nvPr/>
          </p:nvSpPr>
          <p:spPr>
            <a:xfrm>
              <a:off x="1467546" y="5473764"/>
              <a:ext cx="1920609" cy="761548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bg1">
                  <a:lumMod val="75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  <a:effectLst/>
          </p:spPr>
          <p:txBody>
            <a:bodyPr spcFirstLastPara="1" lIns="91425" tIns="45700" rIns="91425" bIns="45700" anchor="ctr"/>
            <a:lstStyle/>
            <a:p>
              <a:pPr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defRPr/>
              </a:pPr>
              <a:endParaRPr sz="9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9214" name="Google Shape;1011;p15">
              <a:extLst>
                <a:ext uri="{FF2B5EF4-FFF2-40B4-BE49-F238E27FC236}">
                  <a16:creationId xmlns:a16="http://schemas.microsoft.com/office/drawing/2014/main" id="{DCC8F955-5A1C-4E90-AD96-FA8B1659B6A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81188" y="5588658"/>
              <a:ext cx="1554568" cy="2277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50800" rIns="0" bIns="50800">
              <a:spAutoFit/>
            </a:bodyPr>
            <a:lstStyle>
              <a:lvl1pPr latinLnBrk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latinLnBrk="0">
                <a:lnSpc>
                  <a:spcPct val="130000"/>
                </a:lnSpc>
                <a:spcBef>
                  <a:spcPct val="0"/>
                </a:spcBef>
                <a:buClr>
                  <a:srgbClr val="000000"/>
                </a:buClr>
                <a:buSzPts val="700"/>
                <a:buFont typeface="맑은 고딕" panose="020B0503020000020004" pitchFamily="50" charset="-127"/>
                <a:buNone/>
              </a:pPr>
              <a:r>
                <a:rPr lang="ko-KR" altLang="en-US" sz="700">
                  <a:solidFill>
                    <a:srgbClr val="000000"/>
                  </a:solidFill>
                  <a:sym typeface="맑은 고딕" panose="020B0503020000020004" pitchFamily="50" charset="-127"/>
                </a:rPr>
                <a:t>최종제출 되었습니다</a:t>
              </a:r>
              <a:r>
                <a:rPr lang="en-US" altLang="ko-KR" sz="700">
                  <a:solidFill>
                    <a:srgbClr val="000000"/>
                  </a:solidFill>
                  <a:sym typeface="맑은 고딕" panose="020B0503020000020004" pitchFamily="50" charset="-127"/>
                </a:rPr>
                <a:t>.</a:t>
              </a:r>
              <a:endParaRPr lang="ko-KR" altLang="ko-KR" sz="1400">
                <a:solidFill>
                  <a:srgbClr val="000000"/>
                </a:solidFill>
                <a:latin typeface="Arial" panose="020B0604020202020204" pitchFamily="34" charset="0"/>
                <a:ea typeface="바탕체" panose="02030609000101010101" pitchFamily="17" charset="-127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54" name="Google Shape;1013;p15">
              <a:extLst>
                <a:ext uri="{FF2B5EF4-FFF2-40B4-BE49-F238E27FC236}">
                  <a16:creationId xmlns:a16="http://schemas.microsoft.com/office/drawing/2014/main" id="{DD8CDDD3-004F-4F22-B5E0-546FE8C446A1}"/>
                </a:ext>
              </a:extLst>
            </p:cNvPr>
            <p:cNvSpPr/>
            <p:nvPr/>
          </p:nvSpPr>
          <p:spPr>
            <a:xfrm>
              <a:off x="2737370" y="6006848"/>
              <a:ext cx="498406" cy="155483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bg1">
                  <a:lumMod val="75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lIns="91425" tIns="45700" rIns="91425" bIns="45700" anchor="ctr"/>
            <a:lstStyle/>
            <a:p>
              <a:pPr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defRPr/>
              </a:pPr>
              <a:r>
                <a:rPr lang="ko-KR" altLang="en-US" sz="7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확인</a:t>
              </a:r>
              <a:endParaRPr sz="7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49191" name="그림 3">
            <a:extLst>
              <a:ext uri="{FF2B5EF4-FFF2-40B4-BE49-F238E27FC236}">
                <a16:creationId xmlns:a16="http://schemas.microsoft.com/office/drawing/2014/main" id="{842F6E1C-C120-4E4C-98EC-FBE1F82A02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0150" y="1733550"/>
            <a:ext cx="6319838" cy="1027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192" name="그림 5">
            <a:extLst>
              <a:ext uri="{FF2B5EF4-FFF2-40B4-BE49-F238E27FC236}">
                <a16:creationId xmlns:a16="http://schemas.microsoft.com/office/drawing/2014/main" id="{1AA41A54-F1F7-4D66-821B-6A1F3B7BA0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7538" y="2662238"/>
            <a:ext cx="4919662" cy="3268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193" name="TextBox 35">
            <a:extLst>
              <a:ext uri="{FF2B5EF4-FFF2-40B4-BE49-F238E27FC236}">
                <a16:creationId xmlns:a16="http://schemas.microsoft.com/office/drawing/2014/main" id="{E0A1AA1B-CA61-43CE-94F1-AA87C5A6B5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93900" y="5984875"/>
            <a:ext cx="4919663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latinLnBrk="0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ko-KR" altLang="en-US" sz="800"/>
              <a:t>□ 신청 내역을 확인하였으며</a:t>
            </a:r>
            <a:r>
              <a:rPr lang="en-US" altLang="ko-KR" sz="800"/>
              <a:t>, </a:t>
            </a:r>
            <a:r>
              <a:rPr lang="ko-KR" altLang="en-US" sz="800"/>
              <a:t>제출된 내역에 대해 이의가 없음을 확인합니다</a:t>
            </a:r>
            <a:r>
              <a:rPr lang="en-US" altLang="ko-KR" sz="800"/>
              <a:t>.</a:t>
            </a:r>
            <a:endParaRPr lang="ko-KR" altLang="en-US" sz="800"/>
          </a:p>
        </p:txBody>
      </p:sp>
      <p:grpSp>
        <p:nvGrpSpPr>
          <p:cNvPr id="49194" name="Google Shape;1008;p15">
            <a:extLst>
              <a:ext uri="{FF2B5EF4-FFF2-40B4-BE49-F238E27FC236}">
                <a16:creationId xmlns:a16="http://schemas.microsoft.com/office/drawing/2014/main" id="{E5613C75-23E2-4B27-A70C-502541168F67}"/>
              </a:ext>
            </a:extLst>
          </p:cNvPr>
          <p:cNvGrpSpPr>
            <a:grpSpLocks/>
          </p:cNvGrpSpPr>
          <p:nvPr/>
        </p:nvGrpSpPr>
        <p:grpSpPr bwMode="auto">
          <a:xfrm>
            <a:off x="8678863" y="4451350"/>
            <a:ext cx="2166937" cy="1022350"/>
            <a:chOff x="1467546" y="5473764"/>
            <a:chExt cx="1920609" cy="761548"/>
          </a:xfrm>
        </p:grpSpPr>
        <p:sp>
          <p:nvSpPr>
            <p:cNvPr id="50" name="Google Shape;1009;p15">
              <a:extLst>
                <a:ext uri="{FF2B5EF4-FFF2-40B4-BE49-F238E27FC236}">
                  <a16:creationId xmlns:a16="http://schemas.microsoft.com/office/drawing/2014/main" id="{C940E323-B721-4AF0-BD55-E065E3910500}"/>
                </a:ext>
              </a:extLst>
            </p:cNvPr>
            <p:cNvSpPr/>
            <p:nvPr/>
          </p:nvSpPr>
          <p:spPr>
            <a:xfrm>
              <a:off x="1467546" y="5473764"/>
              <a:ext cx="1920609" cy="761548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bg1">
                  <a:lumMod val="75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  <a:effectLst/>
          </p:spPr>
          <p:txBody>
            <a:bodyPr spcFirstLastPara="1" lIns="91425" tIns="45700" rIns="91425" bIns="45700" anchor="ctr"/>
            <a:lstStyle/>
            <a:p>
              <a:pPr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defRPr/>
              </a:pPr>
              <a:endParaRPr sz="9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9210" name="Google Shape;1011;p15">
              <a:extLst>
                <a:ext uri="{FF2B5EF4-FFF2-40B4-BE49-F238E27FC236}">
                  <a16:creationId xmlns:a16="http://schemas.microsoft.com/office/drawing/2014/main" id="{5BD9F81D-7474-4287-A8B8-EA35169BA74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81188" y="5588658"/>
              <a:ext cx="1554568" cy="5076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50800" rIns="0" bIns="50800">
              <a:spAutoFit/>
            </a:bodyPr>
            <a:lstStyle>
              <a:lvl1pPr latinLnBrk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latinLnBrk="0">
                <a:lnSpc>
                  <a:spcPct val="130000"/>
                </a:lnSpc>
                <a:spcBef>
                  <a:spcPct val="0"/>
                </a:spcBef>
                <a:buClr>
                  <a:srgbClr val="000000"/>
                </a:buClr>
                <a:buSzPts val="700"/>
                <a:buFont typeface="맑은 고딕" panose="020B0503020000020004" pitchFamily="50" charset="-127"/>
                <a:buNone/>
              </a:pPr>
              <a:r>
                <a:rPr lang="ko-KR" altLang="en-US" sz="700">
                  <a:solidFill>
                    <a:srgbClr val="000000"/>
                  </a:solidFill>
                  <a:sym typeface="맑은 고딕" panose="020B0503020000020004" pitchFamily="50" charset="-127"/>
                </a:rPr>
                <a:t>최종 제출 후에는 </a:t>
              </a:r>
              <a:r>
                <a:rPr lang="en-US" altLang="ko-KR" sz="700">
                  <a:solidFill>
                    <a:srgbClr val="000000"/>
                  </a:solidFill>
                  <a:sym typeface="맑은 고딕" panose="020B0503020000020004" pitchFamily="50" charset="-127"/>
                </a:rPr>
                <a:t>'</a:t>
              </a:r>
              <a:r>
                <a:rPr lang="ko-KR" altLang="en-US" sz="700">
                  <a:solidFill>
                    <a:srgbClr val="000000"/>
                  </a:solidFill>
                  <a:sym typeface="맑은 고딕" panose="020B0503020000020004" pitchFamily="50" charset="-127"/>
                </a:rPr>
                <a:t>수정</a:t>
              </a:r>
              <a:r>
                <a:rPr lang="en-US" altLang="ko-KR" sz="700">
                  <a:solidFill>
                    <a:srgbClr val="000000"/>
                  </a:solidFill>
                  <a:sym typeface="맑은 고딕" panose="020B0503020000020004" pitchFamily="50" charset="-127"/>
                </a:rPr>
                <a:t>/</a:t>
              </a:r>
              <a:r>
                <a:rPr lang="ko-KR" altLang="en-US" sz="700">
                  <a:solidFill>
                    <a:srgbClr val="000000"/>
                  </a:solidFill>
                  <a:sym typeface="맑은 고딕" panose="020B0503020000020004" pitchFamily="50" charset="-127"/>
                </a:rPr>
                <a:t>삭제</a:t>
              </a:r>
              <a:r>
                <a:rPr lang="en-US" altLang="ko-KR" sz="700">
                  <a:solidFill>
                    <a:srgbClr val="000000"/>
                  </a:solidFill>
                  <a:sym typeface="맑은 고딕" panose="020B0503020000020004" pitchFamily="50" charset="-127"/>
                </a:rPr>
                <a:t>'</a:t>
              </a:r>
              <a:r>
                <a:rPr lang="ko-KR" altLang="en-US" sz="700">
                  <a:solidFill>
                    <a:srgbClr val="000000"/>
                  </a:solidFill>
                  <a:sym typeface="맑은 고딕" panose="020B0503020000020004" pitchFamily="50" charset="-127"/>
                </a:rPr>
                <a:t>가 불가능 합니다</a:t>
              </a:r>
              <a:r>
                <a:rPr lang="en-US" altLang="ko-KR" sz="700">
                  <a:solidFill>
                    <a:srgbClr val="000000"/>
                  </a:solidFill>
                  <a:sym typeface="맑은 고딕" panose="020B0503020000020004" pitchFamily="50" charset="-127"/>
                </a:rPr>
                <a:t>. </a:t>
              </a:r>
              <a:r>
                <a:rPr lang="ko-KR" altLang="en-US" sz="700">
                  <a:solidFill>
                    <a:srgbClr val="000000"/>
                  </a:solidFill>
                  <a:sym typeface="맑은 고딕" panose="020B0503020000020004" pitchFamily="50" charset="-127"/>
                </a:rPr>
                <a:t>작성한 내용을 한 번 더 확인 후 최종 제출 하시기 바랍니다</a:t>
              </a:r>
              <a:r>
                <a:rPr lang="en-US" altLang="ko-KR" sz="700">
                  <a:solidFill>
                    <a:srgbClr val="000000"/>
                  </a:solidFill>
                  <a:sym typeface="맑은 고딕" panose="020B0503020000020004" pitchFamily="50" charset="-127"/>
                </a:rPr>
                <a:t>.</a:t>
              </a:r>
              <a:endParaRPr lang="ko-KR" altLang="ko-KR" sz="1400">
                <a:solidFill>
                  <a:srgbClr val="000000"/>
                </a:solidFill>
                <a:latin typeface="Arial" panose="020B0604020202020204" pitchFamily="34" charset="0"/>
                <a:ea typeface="바탕체" panose="02030609000101010101" pitchFamily="17" charset="-127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53" name="Google Shape;1012;p15">
              <a:extLst>
                <a:ext uri="{FF2B5EF4-FFF2-40B4-BE49-F238E27FC236}">
                  <a16:creationId xmlns:a16="http://schemas.microsoft.com/office/drawing/2014/main" id="{A55951D5-38AD-4C12-9992-33474E9CC381}"/>
                </a:ext>
              </a:extLst>
            </p:cNvPr>
            <p:cNvSpPr/>
            <p:nvPr/>
          </p:nvSpPr>
          <p:spPr>
            <a:xfrm>
              <a:off x="2455288" y="6007084"/>
              <a:ext cx="498092" cy="154911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bg1">
                  <a:lumMod val="75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lIns="91425" tIns="45700" rIns="91425" bIns="45700" anchor="ctr"/>
            <a:lstStyle/>
            <a:p>
              <a:pPr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defRPr/>
              </a:pPr>
              <a:r>
                <a:rPr lang="ko-KR" altLang="en-US" sz="7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취소</a:t>
              </a:r>
              <a:endParaRPr sz="7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7" name="Google Shape;1013;p15">
              <a:extLst>
                <a:ext uri="{FF2B5EF4-FFF2-40B4-BE49-F238E27FC236}">
                  <a16:creationId xmlns:a16="http://schemas.microsoft.com/office/drawing/2014/main" id="{A56D7C3D-EC88-443A-A21F-E696059D2667}"/>
                </a:ext>
              </a:extLst>
            </p:cNvPr>
            <p:cNvSpPr/>
            <p:nvPr/>
          </p:nvSpPr>
          <p:spPr>
            <a:xfrm>
              <a:off x="1830562" y="6007084"/>
              <a:ext cx="499499" cy="154911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bg1">
                  <a:lumMod val="75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lIns="91425" tIns="45700" rIns="91425" bIns="45700" anchor="ctr"/>
            <a:lstStyle/>
            <a:p>
              <a:pPr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defRPr/>
              </a:pPr>
              <a:r>
                <a:rPr lang="ko-KR" altLang="en-US" sz="7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확인</a:t>
              </a:r>
              <a:endParaRPr sz="7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77FF4F19-2AC2-4155-B995-8F9F6356E413}"/>
              </a:ext>
            </a:extLst>
          </p:cNvPr>
          <p:cNvSpPr/>
          <p:nvPr/>
        </p:nvSpPr>
        <p:spPr>
          <a:xfrm>
            <a:off x="6477000" y="974725"/>
            <a:ext cx="839788" cy="24447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rmAutofit/>
          </a:bodyPr>
          <a:lstStyle/>
          <a:p>
            <a:pPr algn="ctr">
              <a:defRPr/>
            </a:pPr>
            <a:r>
              <a:rPr lang="ko-KR" altLang="en-US" sz="75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로그아웃</a:t>
            </a: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2F65AF89-FF4E-4755-9853-0712CB85BA01}"/>
              </a:ext>
            </a:extLst>
          </p:cNvPr>
          <p:cNvSpPr/>
          <p:nvPr/>
        </p:nvSpPr>
        <p:spPr>
          <a:xfrm>
            <a:off x="7464425" y="974725"/>
            <a:ext cx="839788" cy="24447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rmAutofit/>
          </a:bodyPr>
          <a:lstStyle/>
          <a:p>
            <a:pPr algn="ctr">
              <a:defRPr/>
            </a:pPr>
            <a:r>
              <a:rPr lang="ko-KR" altLang="en-US" sz="75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마이페이지</a:t>
            </a:r>
          </a:p>
        </p:txBody>
      </p:sp>
      <p:sp>
        <p:nvSpPr>
          <p:cNvPr id="49197" name="Google Shape;2970;p125">
            <a:extLst>
              <a:ext uri="{FF2B5EF4-FFF2-40B4-BE49-F238E27FC236}">
                <a16:creationId xmlns:a16="http://schemas.microsoft.com/office/drawing/2014/main" id="{B3A8E92E-B625-4F6A-82D7-FFC28464B9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87538" y="2684463"/>
            <a:ext cx="200025" cy="20002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latinLnBrk="0">
              <a:lnSpc>
                <a:spcPct val="100000"/>
              </a:lnSpc>
              <a:spcBef>
                <a:spcPct val="0"/>
              </a:spcBef>
              <a:buClr>
                <a:srgbClr val="000000"/>
              </a:buClr>
              <a:buSzPts val="800"/>
              <a:buFont typeface="Arial" panose="020B0604020202020204" pitchFamily="34" charset="0"/>
              <a:buNone/>
            </a:pPr>
            <a:r>
              <a:rPr lang="ko-KR" altLang="ko-KR" sz="800">
                <a:solidFill>
                  <a:srgbClr val="FFFFFF"/>
                </a:solidFill>
                <a:latin typeface="Arial" panose="020B0604020202020204" pitchFamily="34" charset="0"/>
                <a:ea typeface="바탕체" panose="02030609000101010101" pitchFamily="17" charset="-127"/>
                <a:cs typeface="Arial" panose="020B0604020202020204" pitchFamily="34" charset="0"/>
                <a:sym typeface="Arial" panose="020B0604020202020204" pitchFamily="34" charset="0"/>
              </a:rPr>
              <a:t>1</a:t>
            </a:r>
          </a:p>
        </p:txBody>
      </p:sp>
      <p:sp>
        <p:nvSpPr>
          <p:cNvPr id="49198" name="Google Shape;2970;p125">
            <a:extLst>
              <a:ext uri="{FF2B5EF4-FFF2-40B4-BE49-F238E27FC236}">
                <a16:creationId xmlns:a16="http://schemas.microsoft.com/office/drawing/2014/main" id="{5BEFA688-92D2-45E4-83B3-825E4CC305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87538" y="3313113"/>
            <a:ext cx="200025" cy="20002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latinLnBrk="0">
              <a:lnSpc>
                <a:spcPct val="100000"/>
              </a:lnSpc>
              <a:spcBef>
                <a:spcPct val="0"/>
              </a:spcBef>
              <a:buClr>
                <a:srgbClr val="000000"/>
              </a:buClr>
              <a:buSzPts val="800"/>
              <a:buFont typeface="Arial" panose="020B0604020202020204" pitchFamily="34" charset="0"/>
              <a:buNone/>
            </a:pPr>
            <a:r>
              <a:rPr lang="en-US" altLang="ko-KR" sz="800">
                <a:solidFill>
                  <a:srgbClr val="FFFFFF"/>
                </a:solidFill>
                <a:latin typeface="Arial" panose="020B0604020202020204" pitchFamily="34" charset="0"/>
                <a:ea typeface="바탕체" panose="02030609000101010101" pitchFamily="17" charset="-127"/>
                <a:cs typeface="Arial" panose="020B0604020202020204" pitchFamily="34" charset="0"/>
                <a:sym typeface="Arial" panose="020B0604020202020204" pitchFamily="34" charset="0"/>
              </a:rPr>
              <a:t>2</a:t>
            </a:r>
            <a:endParaRPr lang="ko-KR" altLang="ko-KR" sz="800">
              <a:solidFill>
                <a:srgbClr val="FFFFFF"/>
              </a:solidFill>
              <a:latin typeface="Arial" panose="020B0604020202020204" pitchFamily="34" charset="0"/>
              <a:ea typeface="바탕체" panose="02030609000101010101" pitchFamily="17" charset="-127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9199" name="Google Shape;2970;p125">
            <a:extLst>
              <a:ext uri="{FF2B5EF4-FFF2-40B4-BE49-F238E27FC236}">
                <a16:creationId xmlns:a16="http://schemas.microsoft.com/office/drawing/2014/main" id="{59DF77B5-A102-432E-B9A8-E3AF77D9A2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81288" y="5830888"/>
            <a:ext cx="200025" cy="20002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latinLnBrk="0">
              <a:lnSpc>
                <a:spcPct val="100000"/>
              </a:lnSpc>
              <a:spcBef>
                <a:spcPct val="0"/>
              </a:spcBef>
              <a:buClr>
                <a:srgbClr val="000000"/>
              </a:buClr>
              <a:buSzPts val="800"/>
              <a:buFont typeface="Arial" panose="020B0604020202020204" pitchFamily="34" charset="0"/>
              <a:buNone/>
            </a:pPr>
            <a:r>
              <a:rPr lang="en-US" altLang="ko-KR" sz="800">
                <a:solidFill>
                  <a:srgbClr val="FFFFFF"/>
                </a:solidFill>
                <a:latin typeface="Arial" panose="020B0604020202020204" pitchFamily="34" charset="0"/>
                <a:ea typeface="바탕체" panose="02030609000101010101" pitchFamily="17" charset="-127"/>
                <a:cs typeface="Arial" panose="020B0604020202020204" pitchFamily="34" charset="0"/>
                <a:sym typeface="Arial" panose="020B0604020202020204" pitchFamily="34" charset="0"/>
              </a:rPr>
              <a:t>3</a:t>
            </a:r>
            <a:endParaRPr lang="ko-KR" altLang="ko-KR" sz="800">
              <a:solidFill>
                <a:srgbClr val="FFFFFF"/>
              </a:solidFill>
              <a:latin typeface="Arial" panose="020B0604020202020204" pitchFamily="34" charset="0"/>
              <a:ea typeface="바탕체" panose="02030609000101010101" pitchFamily="17" charset="-127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9200" name="Google Shape;2970;p125">
            <a:extLst>
              <a:ext uri="{FF2B5EF4-FFF2-40B4-BE49-F238E27FC236}">
                <a16:creationId xmlns:a16="http://schemas.microsoft.com/office/drawing/2014/main" id="{DCFA92FC-0106-49C6-915E-E433C306A9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38563" y="6170613"/>
            <a:ext cx="200025" cy="20002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latinLnBrk="0">
              <a:lnSpc>
                <a:spcPct val="100000"/>
              </a:lnSpc>
              <a:spcBef>
                <a:spcPct val="0"/>
              </a:spcBef>
              <a:buClr>
                <a:srgbClr val="000000"/>
              </a:buClr>
              <a:buSzPts val="800"/>
              <a:buFont typeface="Arial" panose="020B0604020202020204" pitchFamily="34" charset="0"/>
              <a:buNone/>
            </a:pPr>
            <a:r>
              <a:rPr lang="en-US" altLang="ko-KR" sz="800">
                <a:solidFill>
                  <a:srgbClr val="FFFFFF"/>
                </a:solidFill>
                <a:latin typeface="Arial" panose="020B0604020202020204" pitchFamily="34" charset="0"/>
                <a:ea typeface="바탕체" panose="02030609000101010101" pitchFamily="17" charset="-127"/>
                <a:cs typeface="Arial" panose="020B0604020202020204" pitchFamily="34" charset="0"/>
                <a:sym typeface="Arial" panose="020B0604020202020204" pitchFamily="34" charset="0"/>
              </a:rPr>
              <a:t>4</a:t>
            </a:r>
            <a:endParaRPr lang="ko-KR" altLang="ko-KR" sz="800">
              <a:solidFill>
                <a:srgbClr val="FFFFFF"/>
              </a:solidFill>
              <a:latin typeface="Arial" panose="020B0604020202020204" pitchFamily="34" charset="0"/>
              <a:ea typeface="바탕체" panose="02030609000101010101" pitchFamily="17" charset="-127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9201" name="Google Shape;2970;p125">
            <a:extLst>
              <a:ext uri="{FF2B5EF4-FFF2-40B4-BE49-F238E27FC236}">
                <a16:creationId xmlns:a16="http://schemas.microsoft.com/office/drawing/2014/main" id="{5F23B472-D10F-4D08-B9CA-60EBC172F8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97375" y="6176963"/>
            <a:ext cx="200025" cy="20002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latinLnBrk="0">
              <a:lnSpc>
                <a:spcPct val="100000"/>
              </a:lnSpc>
              <a:spcBef>
                <a:spcPct val="0"/>
              </a:spcBef>
              <a:buClr>
                <a:srgbClr val="000000"/>
              </a:buClr>
              <a:buSzPts val="800"/>
              <a:buFont typeface="Arial" panose="020B0604020202020204" pitchFamily="34" charset="0"/>
              <a:buNone/>
            </a:pPr>
            <a:r>
              <a:rPr lang="en-US" altLang="ko-KR" sz="800">
                <a:solidFill>
                  <a:srgbClr val="FFFFFF"/>
                </a:solidFill>
                <a:latin typeface="Arial" panose="020B0604020202020204" pitchFamily="34" charset="0"/>
                <a:ea typeface="바탕체" panose="02030609000101010101" pitchFamily="17" charset="-127"/>
                <a:cs typeface="Arial" panose="020B0604020202020204" pitchFamily="34" charset="0"/>
                <a:sym typeface="Arial" panose="020B0604020202020204" pitchFamily="34" charset="0"/>
              </a:rPr>
              <a:t>5</a:t>
            </a:r>
            <a:endParaRPr lang="ko-KR" altLang="ko-KR" sz="800">
              <a:solidFill>
                <a:srgbClr val="FFFFFF"/>
              </a:solidFill>
              <a:latin typeface="Arial" panose="020B0604020202020204" pitchFamily="34" charset="0"/>
              <a:ea typeface="바탕체" panose="02030609000101010101" pitchFamily="17" charset="-127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grpSp>
        <p:nvGrpSpPr>
          <p:cNvPr id="49202" name="그룹 121">
            <a:extLst>
              <a:ext uri="{FF2B5EF4-FFF2-40B4-BE49-F238E27FC236}">
                <a16:creationId xmlns:a16="http://schemas.microsoft.com/office/drawing/2014/main" id="{9D52F3AA-1C94-4055-B544-1BDB915F9D3A}"/>
              </a:ext>
            </a:extLst>
          </p:cNvPr>
          <p:cNvGrpSpPr>
            <a:grpSpLocks/>
          </p:cNvGrpSpPr>
          <p:nvPr/>
        </p:nvGrpSpPr>
        <p:grpSpPr bwMode="auto">
          <a:xfrm>
            <a:off x="8585200" y="4279900"/>
            <a:ext cx="209550" cy="246063"/>
            <a:chOff x="2007971" y="1438295"/>
            <a:chExt cx="209971" cy="245280"/>
          </a:xfrm>
        </p:grpSpPr>
        <p:sp>
          <p:nvSpPr>
            <p:cNvPr id="74" name="Google Shape;2970;p125">
              <a:extLst>
                <a:ext uri="{FF2B5EF4-FFF2-40B4-BE49-F238E27FC236}">
                  <a16:creationId xmlns:a16="http://schemas.microsoft.com/office/drawing/2014/main" id="{0671AE6B-8918-4BD8-83B3-C0EDF8648CF0}"/>
                </a:ext>
              </a:extLst>
            </p:cNvPr>
            <p:cNvSpPr/>
            <p:nvPr/>
          </p:nvSpPr>
          <p:spPr>
            <a:xfrm>
              <a:off x="2012744" y="1463614"/>
              <a:ext cx="200427" cy="19938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lIns="91425" tIns="45700" rIns="91425" bIns="45700"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  <a:defRPr/>
              </a:pPr>
              <a:endParaRPr kumimoji="0" sz="800" dirty="0">
                <a:solidFill>
                  <a:prstClr val="white"/>
                </a:solidFill>
                <a:latin typeface="맑은 고딕" panose="020F0502020204030204"/>
                <a:ea typeface="+mn-ea"/>
                <a:cs typeface="Arial"/>
                <a:sym typeface="Arial"/>
              </a:endParaRPr>
            </a:p>
          </p:txBody>
        </p:sp>
        <p:sp>
          <p:nvSpPr>
            <p:cNvPr id="49208" name="Google Shape;423;p35">
              <a:extLst>
                <a:ext uri="{FF2B5EF4-FFF2-40B4-BE49-F238E27FC236}">
                  <a16:creationId xmlns:a16="http://schemas.microsoft.com/office/drawing/2014/main" id="{FF8DDB33-8451-42EB-9E59-0E4A198487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07971" y="1438295"/>
              <a:ext cx="209971" cy="245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14:hiddenLine>
              </a:ext>
            </a:extLst>
          </p:spPr>
          <p:txBody>
            <a:bodyPr lIns="0" tIns="45700" rIns="0" bIns="45700" anchor="ctr"/>
            <a:lstStyle>
              <a:lvl1pPr latinLnBrk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kumimoji="0" lang="en-US" altLang="ko-KR" sz="800">
                  <a:solidFill>
                    <a:srgbClr val="FFFFFF"/>
                  </a:solidFill>
                  <a:cs typeface="Arial" panose="020B0604020202020204" pitchFamily="34" charset="0"/>
                  <a:sym typeface="Arial" panose="020B0604020202020204" pitchFamily="34" charset="0"/>
                </a:rPr>
                <a:t>5-1</a:t>
              </a:r>
              <a:endParaRPr kumimoji="0" lang="ko-KR" altLang="ko-KR" sz="800">
                <a:solidFill>
                  <a:srgbClr val="FFFFFF"/>
                </a:solidFill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49203" name="그룹 121">
            <a:extLst>
              <a:ext uri="{FF2B5EF4-FFF2-40B4-BE49-F238E27FC236}">
                <a16:creationId xmlns:a16="http://schemas.microsoft.com/office/drawing/2014/main" id="{6CDB5DE9-E571-427B-B40C-54EDE592746A}"/>
              </a:ext>
            </a:extLst>
          </p:cNvPr>
          <p:cNvGrpSpPr>
            <a:grpSpLocks/>
          </p:cNvGrpSpPr>
          <p:nvPr/>
        </p:nvGrpSpPr>
        <p:grpSpPr bwMode="auto">
          <a:xfrm>
            <a:off x="8602663" y="5503863"/>
            <a:ext cx="209550" cy="246062"/>
            <a:chOff x="2007971" y="1438295"/>
            <a:chExt cx="209971" cy="245280"/>
          </a:xfrm>
        </p:grpSpPr>
        <p:sp>
          <p:nvSpPr>
            <p:cNvPr id="77" name="Google Shape;2970;p125">
              <a:extLst>
                <a:ext uri="{FF2B5EF4-FFF2-40B4-BE49-F238E27FC236}">
                  <a16:creationId xmlns:a16="http://schemas.microsoft.com/office/drawing/2014/main" id="{C3AD76B6-59A5-4D28-A65C-9D59A43B66BC}"/>
                </a:ext>
              </a:extLst>
            </p:cNvPr>
            <p:cNvSpPr/>
            <p:nvPr/>
          </p:nvSpPr>
          <p:spPr>
            <a:xfrm>
              <a:off x="2012743" y="1463614"/>
              <a:ext cx="200427" cy="19938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lIns="91425" tIns="45700" rIns="91425" bIns="45700"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  <a:defRPr/>
              </a:pPr>
              <a:endParaRPr kumimoji="0" sz="800" dirty="0">
                <a:solidFill>
                  <a:prstClr val="white"/>
                </a:solidFill>
                <a:latin typeface="맑은 고딕" panose="020F0502020204030204"/>
                <a:ea typeface="+mn-ea"/>
                <a:cs typeface="Arial"/>
                <a:sym typeface="Arial"/>
              </a:endParaRPr>
            </a:p>
          </p:txBody>
        </p:sp>
        <p:sp>
          <p:nvSpPr>
            <p:cNvPr id="49206" name="Google Shape;423;p35">
              <a:extLst>
                <a:ext uri="{FF2B5EF4-FFF2-40B4-BE49-F238E27FC236}">
                  <a16:creationId xmlns:a16="http://schemas.microsoft.com/office/drawing/2014/main" id="{547898ED-D22C-4D20-BCD6-680BCFCB71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07971" y="1438295"/>
              <a:ext cx="209971" cy="245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14:hiddenLine>
              </a:ext>
            </a:extLst>
          </p:spPr>
          <p:txBody>
            <a:bodyPr lIns="0" tIns="45700" rIns="0" bIns="45700" anchor="ctr"/>
            <a:lstStyle>
              <a:lvl1pPr latinLnBrk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kumimoji="0" lang="en-US" altLang="ko-KR" sz="800">
                  <a:solidFill>
                    <a:srgbClr val="FFFFFF"/>
                  </a:solidFill>
                  <a:cs typeface="Arial" panose="020B0604020202020204" pitchFamily="34" charset="0"/>
                  <a:sym typeface="Arial" panose="020B0604020202020204" pitchFamily="34" charset="0"/>
                </a:rPr>
                <a:t>5-2</a:t>
              </a:r>
              <a:endParaRPr kumimoji="0" lang="ko-KR" altLang="ko-KR" sz="800">
                <a:solidFill>
                  <a:srgbClr val="FFFFFF"/>
                </a:solidFill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30535BA-F41D-48D3-A3E1-3F50D2ABE5A2}"/>
              </a:ext>
            </a:extLst>
          </p:cNvPr>
          <p:cNvSpPr/>
          <p:nvPr/>
        </p:nvSpPr>
        <p:spPr>
          <a:xfrm>
            <a:off x="2024063" y="3417888"/>
            <a:ext cx="4721225" cy="2465387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5788B4EF-D625-40B0-A718-4A0DB39D17B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ko-KR" altLang="en-US" dirty="0"/>
              <a:t>마이페이지 </a:t>
            </a:r>
            <a:r>
              <a:rPr lang="en-US" altLang="ko-KR" dirty="0"/>
              <a:t>&gt; </a:t>
            </a:r>
            <a:r>
              <a:rPr lang="ko-KR" altLang="en-US" dirty="0" err="1"/>
              <a:t>내정보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D74609C-5D74-409F-9FAA-F2B9D0A6C7D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121" name="표 120">
            <a:extLst>
              <a:ext uri="{FF2B5EF4-FFF2-40B4-BE49-F238E27FC236}">
                <a16:creationId xmlns:a16="http://schemas.microsoft.com/office/drawing/2014/main" id="{530A1906-5E2B-4156-BDDC-A9E1AAE566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4643957"/>
              </p:ext>
            </p:extLst>
          </p:nvPr>
        </p:nvGraphicFramePr>
        <p:xfrm>
          <a:off x="8602663" y="361950"/>
          <a:ext cx="3589337" cy="16153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7677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  <a:gridCol w="3161660">
                  <a:extLst>
                    <a:ext uri="{9D8B030D-6E8A-4147-A177-3AD203B41FA5}">
                      <a16:colId xmlns:a16="http://schemas.microsoft.com/office/drawing/2014/main" val="2572474025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>
                          <a:solidFill>
                            <a:srgbClr val="4E5263"/>
                          </a:solidFill>
                          <a:latin typeface="+mn-ea"/>
                          <a:ea typeface="+mn-ea"/>
                          <a:sym typeface="맑은 고딕"/>
                        </a:rPr>
                        <a:t>Summery.</a:t>
                      </a:r>
                      <a:endParaRPr lang="en" altLang="ko-KR" sz="800" b="1" dirty="0">
                        <a:solidFill>
                          <a:srgbClr val="4E5263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</a:txBody>
                  <a:tcPr marL="91437" marR="91437" marT="45714" marB="4571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" altLang="ko-KR" sz="900" b="1" dirty="0">
                        <a:solidFill>
                          <a:srgbClr val="4E5263"/>
                        </a:solidFill>
                        <a:latin typeface="SF Pro Text" pitchFamily="2" charset="0"/>
                        <a:ea typeface="SF Pro Text" pitchFamily="2" charset="0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3880267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마이페이지에서 내정보를 조회합니다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.</a:t>
                      </a:r>
                    </a:p>
                  </a:txBody>
                  <a:tcPr marL="91437" marR="91437" marT="45714" marB="4571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2083066"/>
                  </a:ext>
                </a:extLst>
              </a:tr>
              <a:tr h="14277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14" marB="4571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0000"/>
                        </a:lnSpc>
                      </a:pPr>
                      <a:r>
                        <a:rPr kumimoji="1" lang="ko-KR" altLang="en-US" sz="8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내정보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탭 버튼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just" latinLnBrk="1">
                        <a:lnSpc>
                          <a:spcPct val="100000"/>
                        </a:lnSpc>
                      </a:pP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 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클릭 시 </a:t>
                      </a: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현재 페이지로 이동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3" marB="45723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6699591"/>
                  </a:ext>
                </a:extLst>
              </a:tr>
              <a:tr h="14277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14" marB="4571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0000"/>
                        </a:lnSpc>
                      </a:pP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지원이력 탭 버튼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3" marB="45723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36639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14" marB="4571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0000"/>
                        </a:lnSpc>
                      </a:pP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회원 정보 내역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14" marB="45714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2147866"/>
                  </a:ext>
                </a:extLst>
              </a:tr>
              <a:tr h="14276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14" marB="4571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0000"/>
                        </a:lnSpc>
                      </a:pP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회원 정보 수정 버튼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14" marB="45714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4463033"/>
                  </a:ext>
                </a:extLst>
              </a:tr>
              <a:tr h="14276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5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14" marB="4571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0000"/>
                        </a:lnSpc>
                      </a:pP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비밀번호 변경 버튼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14" marB="45714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4703813"/>
                  </a:ext>
                </a:extLst>
              </a:tr>
            </a:tbl>
          </a:graphicData>
        </a:graphic>
      </p:graphicFrame>
      <p:sp>
        <p:nvSpPr>
          <p:cNvPr id="63" name="직사각형 62">
            <a:extLst>
              <a:ext uri="{FF2B5EF4-FFF2-40B4-BE49-F238E27FC236}">
                <a16:creationId xmlns:a16="http://schemas.microsoft.com/office/drawing/2014/main" id="{1AA89B0A-5D45-4157-9FAC-4F5449FBF833}"/>
              </a:ext>
            </a:extLst>
          </p:cNvPr>
          <p:cNvSpPr/>
          <p:nvPr/>
        </p:nvSpPr>
        <p:spPr>
          <a:xfrm>
            <a:off x="533400" y="927100"/>
            <a:ext cx="839788" cy="33972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rmAutofit/>
          </a:bodyPr>
          <a:lstStyle/>
          <a:p>
            <a:pPr algn="ctr">
              <a:defRPr/>
            </a:pPr>
            <a:r>
              <a:rPr lang="en-US" altLang="ko-KR" sz="75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LOGO</a:t>
            </a:r>
            <a:endParaRPr lang="ko-KR" altLang="en-US" sz="75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Segoe UI" panose="020B0502040204020203" pitchFamily="34" charset="0"/>
            </a:endParaRPr>
          </a:p>
        </p:txBody>
      </p:sp>
      <p:sp>
        <p:nvSpPr>
          <p:cNvPr id="51247" name="Google Shape;423;p35">
            <a:extLst>
              <a:ext uri="{FF2B5EF4-FFF2-40B4-BE49-F238E27FC236}">
                <a16:creationId xmlns:a16="http://schemas.microsoft.com/office/drawing/2014/main" id="{468246D8-C05B-48AD-B7AC-325960085F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2450" y="1685925"/>
            <a:ext cx="7751763" cy="4897438"/>
          </a:xfrm>
          <a:prstGeom prst="rect">
            <a:avLst/>
          </a:prstGeom>
          <a:noFill/>
          <a:ln w="9525">
            <a:solidFill>
              <a:srgbClr val="A5A5A5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45700" rIns="0" bIns="45700" anchor="ctr"/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latinLnBrk="0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ko-KR" altLang="ko-KR" sz="900">
                <a:solidFill>
                  <a:srgbClr val="7F7F7F"/>
                </a:solidFill>
                <a:latin typeface="Arial" panose="020B0604020202020204" pitchFamily="34" charset="0"/>
                <a:ea typeface="바탕체" panose="02030609000101010101" pitchFamily="17" charset="-127"/>
                <a:cs typeface="Arial" panose="020B0604020202020204" pitchFamily="34" charset="0"/>
                <a:sym typeface="Arial" panose="020B0604020202020204" pitchFamily="34" charset="0"/>
              </a:rPr>
              <a:t> </a:t>
            </a:r>
          </a:p>
        </p:txBody>
      </p:sp>
      <p:sp>
        <p:nvSpPr>
          <p:cNvPr id="51248" name="TextBox 3">
            <a:extLst>
              <a:ext uri="{FF2B5EF4-FFF2-40B4-BE49-F238E27FC236}">
                <a16:creationId xmlns:a16="http://schemas.microsoft.com/office/drawing/2014/main" id="{B4582755-BB16-47FA-A980-C869DE148A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3888" y="6583363"/>
            <a:ext cx="1924050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ko-KR" sz="1000"/>
              <a:t>Footer</a:t>
            </a:r>
            <a:r>
              <a:rPr lang="ko-KR" altLang="en-US" sz="1000"/>
              <a:t>동일</a:t>
            </a:r>
            <a:r>
              <a:rPr lang="en-US" altLang="ko-KR" sz="1000"/>
              <a:t>(</a:t>
            </a:r>
            <a:r>
              <a:rPr lang="ko-KR" altLang="en-US" sz="1000"/>
              <a:t>생략</a:t>
            </a:r>
            <a:r>
              <a:rPr lang="en-US" altLang="ko-KR" sz="1000"/>
              <a:t>)</a:t>
            </a:r>
            <a:endParaRPr lang="ko-KR" altLang="en-US" sz="1000"/>
          </a:p>
        </p:txBody>
      </p:sp>
      <p:grpSp>
        <p:nvGrpSpPr>
          <p:cNvPr id="51249" name="그룹 5">
            <a:extLst>
              <a:ext uri="{FF2B5EF4-FFF2-40B4-BE49-F238E27FC236}">
                <a16:creationId xmlns:a16="http://schemas.microsoft.com/office/drawing/2014/main" id="{7417EE8C-2959-496D-87B9-7BCA7A44C9C0}"/>
              </a:ext>
            </a:extLst>
          </p:cNvPr>
          <p:cNvGrpSpPr>
            <a:grpSpLocks/>
          </p:cNvGrpSpPr>
          <p:nvPr/>
        </p:nvGrpSpPr>
        <p:grpSpPr bwMode="auto">
          <a:xfrm>
            <a:off x="3105150" y="974725"/>
            <a:ext cx="1866900" cy="244475"/>
            <a:chOff x="3320994" y="1266362"/>
            <a:chExt cx="1866480" cy="244441"/>
          </a:xfrm>
        </p:grpSpPr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9E77CFF6-2C5D-45CB-9BF3-AC4CAD4387A5}"/>
                </a:ext>
              </a:extLst>
            </p:cNvPr>
            <p:cNvSpPr/>
            <p:nvPr/>
          </p:nvSpPr>
          <p:spPr>
            <a:xfrm>
              <a:off x="3320994" y="1266362"/>
              <a:ext cx="839599" cy="244441"/>
            </a:xfrm>
            <a:prstGeom prst="rect">
              <a:avLst/>
            </a:prstGeom>
            <a:solidFill>
              <a:schemeClr val="bg2"/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normAutofit/>
            </a:bodyPr>
            <a:lstStyle/>
            <a:p>
              <a:pPr algn="ctr">
                <a:defRPr/>
              </a:pPr>
              <a:r>
                <a:rPr lang="ko-KR" altLang="en-US" sz="750" dirty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Segoe UI" panose="020B0502040204020203" pitchFamily="34" charset="0"/>
                </a:rPr>
                <a:t>커뮤니티</a:t>
              </a: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C4A08A20-60C8-4B26-8B5E-E96AE1E795C4}"/>
                </a:ext>
              </a:extLst>
            </p:cNvPr>
            <p:cNvSpPr/>
            <p:nvPr/>
          </p:nvSpPr>
          <p:spPr>
            <a:xfrm>
              <a:off x="4347876" y="1266362"/>
              <a:ext cx="839598" cy="244441"/>
            </a:xfrm>
            <a:prstGeom prst="rect">
              <a:avLst/>
            </a:prstGeom>
            <a:solidFill>
              <a:schemeClr val="bg2"/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normAutofit/>
            </a:bodyPr>
            <a:lstStyle/>
            <a:p>
              <a:pPr algn="ctr">
                <a:defRPr/>
              </a:pPr>
              <a:r>
                <a:rPr lang="ko-KR" altLang="en-US" sz="750" dirty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Segoe UI" panose="020B0502040204020203" pitchFamily="34" charset="0"/>
                </a:rPr>
                <a:t>전문가 모집</a:t>
              </a:r>
            </a:p>
          </p:txBody>
        </p:sp>
      </p:grp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78AC4AD6-CF54-4CCC-BF43-FE09E4062512}"/>
              </a:ext>
            </a:extLst>
          </p:cNvPr>
          <p:cNvSpPr/>
          <p:nvPr/>
        </p:nvSpPr>
        <p:spPr>
          <a:xfrm>
            <a:off x="3509963" y="6246813"/>
            <a:ext cx="836612" cy="24447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rmAutofit/>
          </a:bodyPr>
          <a:lstStyle/>
          <a:p>
            <a:pPr algn="ctr">
              <a:defRPr/>
            </a:pPr>
            <a:r>
              <a:rPr lang="ko-KR" altLang="en-US" sz="75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회원 정보 수정</a:t>
            </a:r>
            <a:endParaRPr lang="ko-KR" altLang="en-US" sz="75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Segoe UI" panose="020B0502040204020203" pitchFamily="34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8DF9C914-F040-4AD8-B7C8-4FDE207369D8}"/>
              </a:ext>
            </a:extLst>
          </p:cNvPr>
          <p:cNvSpPr/>
          <p:nvPr/>
        </p:nvSpPr>
        <p:spPr>
          <a:xfrm>
            <a:off x="4473575" y="6254750"/>
            <a:ext cx="836613" cy="24447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rmAutofit/>
          </a:bodyPr>
          <a:lstStyle/>
          <a:p>
            <a:pPr algn="ctr">
              <a:defRPr/>
            </a:pPr>
            <a:r>
              <a:rPr lang="ko-KR" altLang="en-US" sz="75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비밀번호 변경</a:t>
            </a:r>
            <a:endParaRPr lang="ko-KR" altLang="en-US" sz="75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Segoe UI" panose="020B0502040204020203" pitchFamily="34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77FF4F19-2AC2-4155-B995-8F9F6356E413}"/>
              </a:ext>
            </a:extLst>
          </p:cNvPr>
          <p:cNvSpPr/>
          <p:nvPr/>
        </p:nvSpPr>
        <p:spPr>
          <a:xfrm>
            <a:off x="6477000" y="974725"/>
            <a:ext cx="839788" cy="24447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rmAutofit/>
          </a:bodyPr>
          <a:lstStyle/>
          <a:p>
            <a:pPr algn="ctr">
              <a:defRPr/>
            </a:pPr>
            <a:r>
              <a:rPr lang="ko-KR" altLang="en-US" sz="75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로그아웃</a:t>
            </a: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2F65AF89-FF4E-4755-9853-0712CB85BA01}"/>
              </a:ext>
            </a:extLst>
          </p:cNvPr>
          <p:cNvSpPr/>
          <p:nvPr/>
        </p:nvSpPr>
        <p:spPr>
          <a:xfrm>
            <a:off x="7464425" y="974725"/>
            <a:ext cx="839788" cy="24447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rmAutofit/>
          </a:bodyPr>
          <a:lstStyle/>
          <a:p>
            <a:pPr algn="ctr">
              <a:defRPr/>
            </a:pPr>
            <a:r>
              <a:rPr lang="ko-KR" altLang="en-US" sz="75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마이페이지</a:t>
            </a:r>
          </a:p>
        </p:txBody>
      </p:sp>
      <p:graphicFrame>
        <p:nvGraphicFramePr>
          <p:cNvPr id="28" name="Google Shape;1284;p55">
            <a:extLst>
              <a:ext uri="{FF2B5EF4-FFF2-40B4-BE49-F238E27FC236}">
                <a16:creationId xmlns:a16="http://schemas.microsoft.com/office/drawing/2014/main" id="{7A701151-2B13-4E0A-8F80-3ABC81C329FA}"/>
              </a:ext>
            </a:extLst>
          </p:cNvPr>
          <p:cNvGraphicFramePr/>
          <p:nvPr/>
        </p:nvGraphicFramePr>
        <p:xfrm>
          <a:off x="560388" y="1439863"/>
          <a:ext cx="1298576" cy="2349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6492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92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349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dirty="0" err="1"/>
                        <a:t>내정보</a:t>
                      </a:r>
                      <a:endParaRPr sz="800" dirty="0"/>
                    </a:p>
                  </a:txBody>
                  <a:tcPr marL="0" marR="0" marT="0" marB="0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dirty="0"/>
                        <a:t>지원이력</a:t>
                      </a:r>
                      <a:endParaRPr sz="800" dirty="0"/>
                    </a:p>
                  </a:txBody>
                  <a:tcPr marL="0" marR="0" marT="0" marB="0" anchor="ctr"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51262" name="그림 4">
            <a:extLst>
              <a:ext uri="{FF2B5EF4-FFF2-40B4-BE49-F238E27FC236}">
                <a16:creationId xmlns:a16="http://schemas.microsoft.com/office/drawing/2014/main" id="{F49E02F0-3A3A-4525-A360-15BEE1E282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0150" y="1909763"/>
            <a:ext cx="5799138" cy="2352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63" name="그림 6">
            <a:extLst>
              <a:ext uri="{FF2B5EF4-FFF2-40B4-BE49-F238E27FC236}">
                <a16:creationId xmlns:a16="http://schemas.microsoft.com/office/drawing/2014/main" id="{EE595874-D987-4CE4-A27D-D11843D8AE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6338" y="4999038"/>
            <a:ext cx="5846762" cy="909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4" name="Google Shape;2970;p125">
            <a:extLst>
              <a:ext uri="{FF2B5EF4-FFF2-40B4-BE49-F238E27FC236}">
                <a16:creationId xmlns:a16="http://schemas.microsoft.com/office/drawing/2014/main" id="{AB126886-55D8-487B-A254-C1393BCE31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1250" y="1841500"/>
            <a:ext cx="200025" cy="20002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latinLnBrk="0">
              <a:lnSpc>
                <a:spcPct val="100000"/>
              </a:lnSpc>
              <a:spcBef>
                <a:spcPct val="0"/>
              </a:spcBef>
              <a:buClr>
                <a:srgbClr val="000000"/>
              </a:buClr>
              <a:buSzPts val="800"/>
              <a:buFont typeface="Arial" panose="020B0604020202020204" pitchFamily="34" charset="0"/>
              <a:buNone/>
            </a:pPr>
            <a:r>
              <a:rPr lang="en-US" altLang="ko-KR" sz="800">
                <a:solidFill>
                  <a:srgbClr val="FFFFFF"/>
                </a:solidFill>
                <a:latin typeface="Arial" panose="020B0604020202020204" pitchFamily="34" charset="0"/>
                <a:ea typeface="바탕체" panose="02030609000101010101" pitchFamily="17" charset="-127"/>
                <a:cs typeface="Arial" panose="020B0604020202020204" pitchFamily="34" charset="0"/>
                <a:sym typeface="Arial" panose="020B0604020202020204" pitchFamily="34" charset="0"/>
              </a:rPr>
              <a:t>3</a:t>
            </a:r>
            <a:endParaRPr lang="ko-KR" altLang="ko-KR" sz="800">
              <a:solidFill>
                <a:srgbClr val="FFFFFF"/>
              </a:solidFill>
              <a:latin typeface="Arial" panose="020B0604020202020204" pitchFamily="34" charset="0"/>
              <a:ea typeface="바탕체" panose="02030609000101010101" pitchFamily="17" charset="-127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51265" name="Google Shape;2970;p125">
            <a:extLst>
              <a:ext uri="{FF2B5EF4-FFF2-40B4-BE49-F238E27FC236}">
                <a16:creationId xmlns:a16="http://schemas.microsoft.com/office/drawing/2014/main" id="{EF3F75A5-DACE-45E9-87B7-E24C1D8B08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09950" y="6127750"/>
            <a:ext cx="200025" cy="20002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latinLnBrk="0">
              <a:lnSpc>
                <a:spcPct val="100000"/>
              </a:lnSpc>
              <a:spcBef>
                <a:spcPct val="0"/>
              </a:spcBef>
              <a:buClr>
                <a:srgbClr val="000000"/>
              </a:buClr>
              <a:buSzPts val="800"/>
              <a:buFont typeface="Arial" panose="020B0604020202020204" pitchFamily="34" charset="0"/>
              <a:buNone/>
            </a:pPr>
            <a:r>
              <a:rPr lang="en-US" altLang="ko-KR" sz="800">
                <a:solidFill>
                  <a:srgbClr val="FFFFFF"/>
                </a:solidFill>
                <a:latin typeface="Arial" panose="020B0604020202020204" pitchFamily="34" charset="0"/>
                <a:ea typeface="바탕체" panose="02030609000101010101" pitchFamily="17" charset="-127"/>
                <a:cs typeface="Arial" panose="020B0604020202020204" pitchFamily="34" charset="0"/>
                <a:sym typeface="Arial" panose="020B0604020202020204" pitchFamily="34" charset="0"/>
              </a:rPr>
              <a:t>4</a:t>
            </a:r>
            <a:endParaRPr lang="ko-KR" altLang="ko-KR" sz="800">
              <a:solidFill>
                <a:srgbClr val="FFFFFF"/>
              </a:solidFill>
              <a:latin typeface="Arial" panose="020B0604020202020204" pitchFamily="34" charset="0"/>
              <a:ea typeface="바탕체" panose="02030609000101010101" pitchFamily="17" charset="-127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51266" name="Google Shape;2970;p125">
            <a:extLst>
              <a:ext uri="{FF2B5EF4-FFF2-40B4-BE49-F238E27FC236}">
                <a16:creationId xmlns:a16="http://schemas.microsoft.com/office/drawing/2014/main" id="{F027D731-3960-4898-B182-09497F4C2D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73563" y="6145213"/>
            <a:ext cx="200025" cy="20002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latinLnBrk="0">
              <a:lnSpc>
                <a:spcPct val="100000"/>
              </a:lnSpc>
              <a:spcBef>
                <a:spcPct val="0"/>
              </a:spcBef>
              <a:buClr>
                <a:srgbClr val="000000"/>
              </a:buClr>
              <a:buSzPts val="800"/>
              <a:buFont typeface="Arial" panose="020B0604020202020204" pitchFamily="34" charset="0"/>
              <a:buNone/>
            </a:pPr>
            <a:r>
              <a:rPr lang="en-US" altLang="ko-KR" sz="800">
                <a:solidFill>
                  <a:srgbClr val="FFFFFF"/>
                </a:solidFill>
                <a:latin typeface="Arial" panose="020B0604020202020204" pitchFamily="34" charset="0"/>
                <a:ea typeface="바탕체" panose="02030609000101010101" pitchFamily="17" charset="-127"/>
                <a:cs typeface="Arial" panose="020B0604020202020204" pitchFamily="34" charset="0"/>
                <a:sym typeface="Arial" panose="020B0604020202020204" pitchFamily="34" charset="0"/>
              </a:rPr>
              <a:t>5</a:t>
            </a:r>
            <a:endParaRPr lang="ko-KR" altLang="ko-KR" sz="800">
              <a:solidFill>
                <a:srgbClr val="FFFFFF"/>
              </a:solidFill>
              <a:latin typeface="Arial" panose="020B0604020202020204" pitchFamily="34" charset="0"/>
              <a:ea typeface="바탕체" panose="02030609000101010101" pitchFamily="17" charset="-127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51267" name="Google Shape;2970;p125">
            <a:extLst>
              <a:ext uri="{FF2B5EF4-FFF2-40B4-BE49-F238E27FC236}">
                <a16:creationId xmlns:a16="http://schemas.microsoft.com/office/drawing/2014/main" id="{74CAF168-F3AB-449C-82B3-2C022DDD01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2438" y="1357313"/>
            <a:ext cx="200025" cy="20002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latinLnBrk="0">
              <a:lnSpc>
                <a:spcPct val="100000"/>
              </a:lnSpc>
              <a:spcBef>
                <a:spcPct val="0"/>
              </a:spcBef>
              <a:buClr>
                <a:srgbClr val="000000"/>
              </a:buClr>
              <a:buSzPts val="800"/>
              <a:buFont typeface="Arial" panose="020B0604020202020204" pitchFamily="34" charset="0"/>
              <a:buNone/>
            </a:pPr>
            <a:r>
              <a:rPr lang="ko-KR" altLang="ko-KR" sz="800">
                <a:solidFill>
                  <a:srgbClr val="FFFFFF"/>
                </a:solidFill>
                <a:latin typeface="Arial" panose="020B0604020202020204" pitchFamily="34" charset="0"/>
                <a:ea typeface="바탕체" panose="02030609000101010101" pitchFamily="17" charset="-127"/>
                <a:cs typeface="Arial" panose="020B0604020202020204" pitchFamily="34" charset="0"/>
                <a:sym typeface="Arial" panose="020B0604020202020204" pitchFamily="34" charset="0"/>
              </a:rPr>
              <a:t>1</a:t>
            </a:r>
          </a:p>
        </p:txBody>
      </p:sp>
      <p:sp>
        <p:nvSpPr>
          <p:cNvPr id="51268" name="Google Shape;2970;p125">
            <a:extLst>
              <a:ext uri="{FF2B5EF4-FFF2-40B4-BE49-F238E27FC236}">
                <a16:creationId xmlns:a16="http://schemas.microsoft.com/office/drawing/2014/main" id="{6849BE8E-1E33-4A49-8E1B-72D0174083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33475" y="1357313"/>
            <a:ext cx="200025" cy="20002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latinLnBrk="0">
              <a:lnSpc>
                <a:spcPct val="100000"/>
              </a:lnSpc>
              <a:spcBef>
                <a:spcPct val="0"/>
              </a:spcBef>
              <a:buClr>
                <a:srgbClr val="000000"/>
              </a:buClr>
              <a:buSzPts val="800"/>
              <a:buFont typeface="Arial" panose="020B0604020202020204" pitchFamily="34" charset="0"/>
              <a:buNone/>
            </a:pPr>
            <a:r>
              <a:rPr lang="en-US" altLang="ko-KR" sz="800">
                <a:solidFill>
                  <a:srgbClr val="FFFFFF"/>
                </a:solidFill>
                <a:latin typeface="Arial" panose="020B0604020202020204" pitchFamily="34" charset="0"/>
                <a:ea typeface="바탕체" panose="02030609000101010101" pitchFamily="17" charset="-127"/>
                <a:cs typeface="Arial" panose="020B0604020202020204" pitchFamily="34" charset="0"/>
                <a:sym typeface="Arial" panose="020B0604020202020204" pitchFamily="34" charset="0"/>
              </a:rPr>
              <a:t>2</a:t>
            </a:r>
            <a:endParaRPr lang="ko-KR" altLang="ko-KR" sz="800">
              <a:solidFill>
                <a:srgbClr val="FFFFFF"/>
              </a:solidFill>
              <a:latin typeface="Arial" panose="020B0604020202020204" pitchFamily="34" charset="0"/>
              <a:ea typeface="바탕체" panose="02030609000101010101" pitchFamily="17" charset="-127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5788B4EF-D625-40B0-A718-4A0DB39D17B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ko-KR" altLang="en-US" dirty="0"/>
              <a:t>마이페이지 </a:t>
            </a:r>
            <a:r>
              <a:rPr lang="en-US" altLang="ko-KR" dirty="0"/>
              <a:t>&gt; </a:t>
            </a:r>
            <a:r>
              <a:rPr lang="ko-KR" altLang="en-US" dirty="0" err="1"/>
              <a:t>내정보</a:t>
            </a:r>
            <a:r>
              <a:rPr lang="ko-KR" altLang="en-US" dirty="0"/>
              <a:t> </a:t>
            </a:r>
            <a:r>
              <a:rPr lang="en-US" altLang="ko-KR" dirty="0"/>
              <a:t>&gt; </a:t>
            </a:r>
            <a:r>
              <a:rPr lang="ko-KR" altLang="en-US" dirty="0"/>
              <a:t>회원정보 수정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498F98F-2CE5-4041-A8DC-F3107E54355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121" name="표 120">
            <a:extLst>
              <a:ext uri="{FF2B5EF4-FFF2-40B4-BE49-F238E27FC236}">
                <a16:creationId xmlns:a16="http://schemas.microsoft.com/office/drawing/2014/main" id="{530A1906-5E2B-4156-BDDC-A9E1AAE566B4}"/>
              </a:ext>
            </a:extLst>
          </p:cNvPr>
          <p:cNvGraphicFramePr>
            <a:graphicFrameLocks noGrp="1"/>
          </p:cNvGraphicFramePr>
          <p:nvPr/>
        </p:nvGraphicFramePr>
        <p:xfrm>
          <a:off x="8602663" y="361950"/>
          <a:ext cx="3589337" cy="320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7677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  <a:gridCol w="3161660">
                  <a:extLst>
                    <a:ext uri="{9D8B030D-6E8A-4147-A177-3AD203B41FA5}">
                      <a16:colId xmlns:a16="http://schemas.microsoft.com/office/drawing/2014/main" val="2572474025"/>
                    </a:ext>
                  </a:extLst>
                </a:gridCol>
              </a:tblGrid>
              <a:tr h="213362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>
                          <a:solidFill>
                            <a:srgbClr val="4E5263"/>
                          </a:solidFill>
                          <a:latin typeface="+mn-ea"/>
                          <a:ea typeface="+mn-ea"/>
                          <a:sym typeface="맑은 고딕"/>
                        </a:rPr>
                        <a:t>Summery.</a:t>
                      </a:r>
                      <a:endParaRPr lang="en" altLang="ko-KR" sz="800" b="1" dirty="0">
                        <a:solidFill>
                          <a:srgbClr val="4E5263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</a:txBody>
                  <a:tcPr marL="91437" marR="91437" marT="45712" marB="45712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" altLang="ko-KR" sz="900" b="1" dirty="0">
                        <a:solidFill>
                          <a:srgbClr val="4E5263"/>
                        </a:solidFill>
                        <a:latin typeface="SF Pro Text" pitchFamily="2" charset="0"/>
                        <a:ea typeface="SF Pro Text" pitchFamily="2" charset="0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3880267"/>
                  </a:ext>
                </a:extLst>
              </a:tr>
              <a:tr h="213362">
                <a:tc gridSpan="2">
                  <a:txBody>
                    <a:bodyPr/>
                    <a:lstStyle/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회원정보를 수정합니다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.</a:t>
                      </a:r>
                    </a:p>
                  </a:txBody>
                  <a:tcPr marL="91437" marR="91437" marT="45712" marB="45712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2083066"/>
                  </a:ext>
                </a:extLst>
              </a:tr>
              <a:tr h="21336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15" marB="45715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0000"/>
                        </a:lnSpc>
                      </a:pP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신규 회원정보 입력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15" marB="45715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6699591"/>
                  </a:ext>
                </a:extLst>
              </a:tr>
              <a:tr h="45719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1-1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15" marB="45715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0000"/>
                        </a:lnSpc>
                      </a:pP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한국기술교육대학교 소속 여부 라디오 버튼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indent="-171450" algn="just" latinLnBrk="1">
                        <a:lnSpc>
                          <a:spcPct val="100000"/>
                        </a:lnSpc>
                        <a:buFontTx/>
                        <a:buChar char="-"/>
                      </a:pP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소속 </a:t>
                      </a: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우측 </a:t>
                      </a:r>
                      <a:r>
                        <a:rPr kumimoji="1" lang="ko-KR" altLang="en-US" sz="8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셀렉트박스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활성화</a:t>
                      </a: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소속 기관명</a:t>
                      </a: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직급 비활성화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indent="-171450" algn="just" latinLnBrk="1">
                        <a:lnSpc>
                          <a:spcPct val="100000"/>
                        </a:lnSpc>
                        <a:buFontTx/>
                        <a:buChar char="-"/>
                      </a:pPr>
                      <a:r>
                        <a:rPr kumimoji="1" lang="ko-KR" altLang="en-US" sz="8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비소속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우측 </a:t>
                      </a:r>
                      <a:r>
                        <a:rPr kumimoji="1" lang="ko-KR" altLang="en-US" sz="8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셀렉트박스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비활성화</a:t>
                      </a: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소속 기관명</a:t>
                      </a: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직급 활성화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15" marB="45715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3663967"/>
                  </a:ext>
                </a:extLst>
              </a:tr>
              <a:tr h="57911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15" marB="45715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0000"/>
                        </a:lnSpc>
                      </a:pP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회원정보 저장 버튼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indent="-171450" algn="just" latinLnBrk="1">
                        <a:lnSpc>
                          <a:spcPct val="100000"/>
                        </a:lnSpc>
                        <a:buFontTx/>
                        <a:buChar char="-"/>
                      </a:pP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회원정보 모두 입력 후 </a:t>
                      </a: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번 체크박스 체크 후 클릭 시 </a:t>
                      </a: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2-1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팝업 노출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indent="-171450" algn="just" latinLnBrk="1">
                        <a:lnSpc>
                          <a:spcPct val="100000"/>
                        </a:lnSpc>
                        <a:buFontTx/>
                        <a:buChar char="-"/>
                      </a:pP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입력하지 않은 회원정보가 있는 경우 클릭 시 </a:t>
                      </a: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2-2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팝업 노출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15" marB="45715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4463033"/>
                  </a:ext>
                </a:extLst>
              </a:tr>
              <a:tr h="21336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2-1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15" marB="45715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0000"/>
                        </a:lnSpc>
                      </a:pP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회원정보 수정 완료 확인 팝업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15" marB="45715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2430075"/>
                  </a:ext>
                </a:extLst>
              </a:tr>
              <a:tr h="45719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2-2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15" marB="45715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0000"/>
                        </a:lnSpc>
                      </a:pPr>
                      <a:r>
                        <a:rPr kumimoji="1" lang="ko-KR" altLang="en-US" sz="8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미입력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회원정보 확인 안내 팝업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just" latinLnBrk="1">
                        <a:lnSpc>
                          <a:spcPct val="100000"/>
                        </a:lnSpc>
                      </a:pP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 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복수의 회원정보 </a:t>
                      </a:r>
                      <a:r>
                        <a:rPr kumimoji="1" lang="ko-KR" altLang="en-US" sz="8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미입력시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상단 정보 순</a:t>
                      </a: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이름</a:t>
                      </a: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아이디</a:t>
                      </a: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이메일</a:t>
                      </a: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..)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으로 팝업의 </a:t>
                      </a: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800" dirty="0" err="1">
                          <a:solidFill>
                            <a:srgbClr val="000000"/>
                          </a:solidFill>
                          <a:sym typeface="맑은 고딕" panose="020B0503020000020004" pitchFamily="50" charset="-127"/>
                        </a:rPr>
                        <a:t>미입력</a:t>
                      </a:r>
                      <a:r>
                        <a:rPr lang="ko-KR" altLang="en-US" sz="800" dirty="0">
                          <a:solidFill>
                            <a:srgbClr val="000000"/>
                          </a:solidFill>
                          <a:sym typeface="맑은 고딕" panose="020B0503020000020004" pitchFamily="50" charset="-127"/>
                        </a:rPr>
                        <a:t> 회원정보</a:t>
                      </a: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 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란에 출력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15" marB="45715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1583864"/>
                  </a:ext>
                </a:extLst>
              </a:tr>
              <a:tr h="21336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12" marB="45712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0000"/>
                        </a:lnSpc>
                      </a:pP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12" marB="45712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1087368"/>
                  </a:ext>
                </a:extLst>
              </a:tr>
              <a:tr h="21336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12" marB="45712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0000"/>
                        </a:lnSpc>
                      </a:pPr>
                      <a:endParaRPr lang="en-US" altLang="ko-KR" sz="800" dirty="0"/>
                    </a:p>
                  </a:txBody>
                  <a:tcPr marL="91437" marR="91437" marT="45712" marB="45712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6189854"/>
                  </a:ext>
                </a:extLst>
              </a:tr>
              <a:tr h="21336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12" marB="45712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12" marB="45712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0160353"/>
                  </a:ext>
                </a:extLst>
              </a:tr>
              <a:tr h="21336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12" marB="45712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/>
                    </a:p>
                  </a:txBody>
                  <a:tcPr marL="91437" marR="91437" marT="45712" marB="45712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1304673"/>
                  </a:ext>
                </a:extLst>
              </a:tr>
            </a:tbl>
          </a:graphicData>
        </a:graphic>
      </p:graphicFrame>
      <p:sp>
        <p:nvSpPr>
          <p:cNvPr id="63" name="직사각형 62">
            <a:extLst>
              <a:ext uri="{FF2B5EF4-FFF2-40B4-BE49-F238E27FC236}">
                <a16:creationId xmlns:a16="http://schemas.microsoft.com/office/drawing/2014/main" id="{1AA89B0A-5D45-4157-9FAC-4F5449FBF833}"/>
              </a:ext>
            </a:extLst>
          </p:cNvPr>
          <p:cNvSpPr/>
          <p:nvPr/>
        </p:nvSpPr>
        <p:spPr>
          <a:xfrm>
            <a:off x="533400" y="927100"/>
            <a:ext cx="839788" cy="33972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rmAutofit/>
          </a:bodyPr>
          <a:lstStyle/>
          <a:p>
            <a:pPr algn="ctr">
              <a:defRPr/>
            </a:pPr>
            <a:r>
              <a:rPr lang="en-US" altLang="ko-KR" sz="75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LOGO</a:t>
            </a:r>
            <a:endParaRPr lang="ko-KR" altLang="en-US" sz="75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Segoe UI" panose="020B0502040204020203" pitchFamily="34" charset="0"/>
            </a:endParaRPr>
          </a:p>
        </p:txBody>
      </p:sp>
      <p:sp>
        <p:nvSpPr>
          <p:cNvPr id="53286" name="Google Shape;423;p35">
            <a:extLst>
              <a:ext uri="{FF2B5EF4-FFF2-40B4-BE49-F238E27FC236}">
                <a16:creationId xmlns:a16="http://schemas.microsoft.com/office/drawing/2014/main" id="{1C06B2B1-95CA-40A9-B962-A2D70B65CC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2450" y="1685925"/>
            <a:ext cx="7751763" cy="4897438"/>
          </a:xfrm>
          <a:prstGeom prst="rect">
            <a:avLst/>
          </a:prstGeom>
          <a:noFill/>
          <a:ln w="9525">
            <a:solidFill>
              <a:srgbClr val="A5A5A5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45700" rIns="0" bIns="45700" anchor="ctr"/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latinLnBrk="0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ko-KR" altLang="ko-KR" sz="900">
                <a:solidFill>
                  <a:srgbClr val="7F7F7F"/>
                </a:solidFill>
                <a:latin typeface="Arial" panose="020B0604020202020204" pitchFamily="34" charset="0"/>
                <a:ea typeface="바탕체" panose="02030609000101010101" pitchFamily="17" charset="-127"/>
                <a:cs typeface="Arial" panose="020B0604020202020204" pitchFamily="34" charset="0"/>
                <a:sym typeface="Arial" panose="020B0604020202020204" pitchFamily="34" charset="0"/>
              </a:rPr>
              <a:t> </a:t>
            </a:r>
          </a:p>
        </p:txBody>
      </p:sp>
      <p:sp>
        <p:nvSpPr>
          <p:cNvPr id="53287" name="TextBox 3">
            <a:extLst>
              <a:ext uri="{FF2B5EF4-FFF2-40B4-BE49-F238E27FC236}">
                <a16:creationId xmlns:a16="http://schemas.microsoft.com/office/drawing/2014/main" id="{1426C8A0-2F58-4210-973F-AB4BFA7076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3888" y="6583363"/>
            <a:ext cx="1924050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ko-KR" sz="1000"/>
              <a:t>Footer</a:t>
            </a:r>
            <a:r>
              <a:rPr lang="ko-KR" altLang="en-US" sz="1000"/>
              <a:t>동일</a:t>
            </a:r>
            <a:r>
              <a:rPr lang="en-US" altLang="ko-KR" sz="1000"/>
              <a:t>(</a:t>
            </a:r>
            <a:r>
              <a:rPr lang="ko-KR" altLang="en-US" sz="1000"/>
              <a:t>생략</a:t>
            </a:r>
            <a:r>
              <a:rPr lang="en-US" altLang="ko-KR" sz="1000"/>
              <a:t>)</a:t>
            </a:r>
            <a:endParaRPr lang="ko-KR" altLang="en-US" sz="1000"/>
          </a:p>
        </p:txBody>
      </p:sp>
      <p:grpSp>
        <p:nvGrpSpPr>
          <p:cNvPr id="53288" name="그룹 5">
            <a:extLst>
              <a:ext uri="{FF2B5EF4-FFF2-40B4-BE49-F238E27FC236}">
                <a16:creationId xmlns:a16="http://schemas.microsoft.com/office/drawing/2014/main" id="{4F5E2102-B2A5-469D-84D5-3AF88F9418F6}"/>
              </a:ext>
            </a:extLst>
          </p:cNvPr>
          <p:cNvGrpSpPr>
            <a:grpSpLocks/>
          </p:cNvGrpSpPr>
          <p:nvPr/>
        </p:nvGrpSpPr>
        <p:grpSpPr bwMode="auto">
          <a:xfrm>
            <a:off x="3105150" y="974725"/>
            <a:ext cx="1866900" cy="244475"/>
            <a:chOff x="3320994" y="1266362"/>
            <a:chExt cx="1866480" cy="244441"/>
          </a:xfrm>
        </p:grpSpPr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9E77CFF6-2C5D-45CB-9BF3-AC4CAD4387A5}"/>
                </a:ext>
              </a:extLst>
            </p:cNvPr>
            <p:cNvSpPr/>
            <p:nvPr/>
          </p:nvSpPr>
          <p:spPr>
            <a:xfrm>
              <a:off x="3320994" y="1266362"/>
              <a:ext cx="839599" cy="244441"/>
            </a:xfrm>
            <a:prstGeom prst="rect">
              <a:avLst/>
            </a:prstGeom>
            <a:solidFill>
              <a:schemeClr val="bg2"/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normAutofit/>
            </a:bodyPr>
            <a:lstStyle/>
            <a:p>
              <a:pPr algn="ctr">
                <a:defRPr/>
              </a:pPr>
              <a:r>
                <a:rPr lang="ko-KR" altLang="en-US" sz="750" dirty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Segoe UI" panose="020B0502040204020203" pitchFamily="34" charset="0"/>
                </a:rPr>
                <a:t>커뮤니티</a:t>
              </a: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C4A08A20-60C8-4B26-8B5E-E96AE1E795C4}"/>
                </a:ext>
              </a:extLst>
            </p:cNvPr>
            <p:cNvSpPr/>
            <p:nvPr/>
          </p:nvSpPr>
          <p:spPr>
            <a:xfrm>
              <a:off x="4347876" y="1266362"/>
              <a:ext cx="839598" cy="244441"/>
            </a:xfrm>
            <a:prstGeom prst="rect">
              <a:avLst/>
            </a:prstGeom>
            <a:solidFill>
              <a:schemeClr val="bg2"/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normAutofit/>
            </a:bodyPr>
            <a:lstStyle/>
            <a:p>
              <a:pPr algn="ctr">
                <a:defRPr/>
              </a:pPr>
              <a:r>
                <a:rPr lang="ko-KR" altLang="en-US" sz="750" dirty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Segoe UI" panose="020B0502040204020203" pitchFamily="34" charset="0"/>
                </a:rPr>
                <a:t>전문가 모집</a:t>
              </a:r>
            </a:p>
          </p:txBody>
        </p:sp>
      </p:grp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78AC4AD6-CF54-4CCC-BF43-FE09E4062512}"/>
              </a:ext>
            </a:extLst>
          </p:cNvPr>
          <p:cNvSpPr/>
          <p:nvPr/>
        </p:nvSpPr>
        <p:spPr>
          <a:xfrm>
            <a:off x="3716338" y="6246813"/>
            <a:ext cx="836612" cy="24447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rmAutofit/>
          </a:bodyPr>
          <a:lstStyle/>
          <a:p>
            <a:pPr algn="ctr">
              <a:defRPr/>
            </a:pPr>
            <a:r>
              <a:rPr lang="ko-KR" altLang="en-US" sz="75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회원 정보 저장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77FF4F19-2AC2-4155-B995-8F9F6356E413}"/>
              </a:ext>
            </a:extLst>
          </p:cNvPr>
          <p:cNvSpPr/>
          <p:nvPr/>
        </p:nvSpPr>
        <p:spPr>
          <a:xfrm>
            <a:off x="6477000" y="974725"/>
            <a:ext cx="839788" cy="24447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rmAutofit/>
          </a:bodyPr>
          <a:lstStyle/>
          <a:p>
            <a:pPr algn="ctr">
              <a:defRPr/>
            </a:pPr>
            <a:r>
              <a:rPr lang="ko-KR" altLang="en-US" sz="75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로그아웃</a:t>
            </a: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2F65AF89-FF4E-4755-9853-0712CB85BA01}"/>
              </a:ext>
            </a:extLst>
          </p:cNvPr>
          <p:cNvSpPr/>
          <p:nvPr/>
        </p:nvSpPr>
        <p:spPr>
          <a:xfrm>
            <a:off x="7464425" y="974725"/>
            <a:ext cx="839788" cy="24447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rmAutofit/>
          </a:bodyPr>
          <a:lstStyle/>
          <a:p>
            <a:pPr algn="ctr">
              <a:defRPr/>
            </a:pPr>
            <a:r>
              <a:rPr lang="ko-KR" altLang="en-US" sz="75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마이페이지</a:t>
            </a:r>
          </a:p>
        </p:txBody>
      </p:sp>
      <p:graphicFrame>
        <p:nvGraphicFramePr>
          <p:cNvPr id="28" name="Google Shape;1284;p55">
            <a:extLst>
              <a:ext uri="{FF2B5EF4-FFF2-40B4-BE49-F238E27FC236}">
                <a16:creationId xmlns:a16="http://schemas.microsoft.com/office/drawing/2014/main" id="{7A701151-2B13-4E0A-8F80-3ABC81C329FA}"/>
              </a:ext>
            </a:extLst>
          </p:cNvPr>
          <p:cNvGraphicFramePr/>
          <p:nvPr/>
        </p:nvGraphicFramePr>
        <p:xfrm>
          <a:off x="560388" y="1439863"/>
          <a:ext cx="1298576" cy="2349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6492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92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349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dirty="0" err="1"/>
                        <a:t>내정보</a:t>
                      </a:r>
                      <a:endParaRPr sz="800" dirty="0"/>
                    </a:p>
                  </a:txBody>
                  <a:tcPr marL="0" marR="0" marT="0" marB="0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dirty="0"/>
                        <a:t>지원이력</a:t>
                      </a:r>
                      <a:endParaRPr sz="800" dirty="0"/>
                    </a:p>
                  </a:txBody>
                  <a:tcPr marL="0" marR="0" marT="0" marB="0" anchor="ctr"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53300" name="그림 3">
            <a:extLst>
              <a:ext uri="{FF2B5EF4-FFF2-40B4-BE49-F238E27FC236}">
                <a16:creationId xmlns:a16="http://schemas.microsoft.com/office/drawing/2014/main" id="{87229862-331F-46FA-9236-9572D5D2E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9838" y="2116138"/>
            <a:ext cx="5848350" cy="3789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3301" name="Google Shape;2970;p125">
            <a:extLst>
              <a:ext uri="{FF2B5EF4-FFF2-40B4-BE49-F238E27FC236}">
                <a16:creationId xmlns:a16="http://schemas.microsoft.com/office/drawing/2014/main" id="{B6458F31-51E1-4897-8DE3-DD65473133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7450" y="2093913"/>
            <a:ext cx="200025" cy="20002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latinLnBrk="0">
              <a:lnSpc>
                <a:spcPct val="100000"/>
              </a:lnSpc>
              <a:spcBef>
                <a:spcPct val="0"/>
              </a:spcBef>
              <a:buClr>
                <a:srgbClr val="000000"/>
              </a:buClr>
              <a:buSzPts val="800"/>
              <a:buFont typeface="Arial" panose="020B0604020202020204" pitchFamily="34" charset="0"/>
              <a:buNone/>
            </a:pPr>
            <a:r>
              <a:rPr lang="ko-KR" altLang="ko-KR" sz="800">
                <a:solidFill>
                  <a:srgbClr val="FFFFFF"/>
                </a:solidFill>
                <a:latin typeface="Arial" panose="020B0604020202020204" pitchFamily="34" charset="0"/>
                <a:ea typeface="바탕체" panose="02030609000101010101" pitchFamily="17" charset="-127"/>
                <a:cs typeface="Arial" panose="020B0604020202020204" pitchFamily="34" charset="0"/>
                <a:sym typeface="Arial" panose="020B0604020202020204" pitchFamily="34" charset="0"/>
              </a:rPr>
              <a:t>1</a:t>
            </a:r>
          </a:p>
        </p:txBody>
      </p:sp>
      <p:sp>
        <p:nvSpPr>
          <p:cNvPr id="53302" name="Google Shape;2970;p125">
            <a:extLst>
              <a:ext uri="{FF2B5EF4-FFF2-40B4-BE49-F238E27FC236}">
                <a16:creationId xmlns:a16="http://schemas.microsoft.com/office/drawing/2014/main" id="{D50B0987-F6B2-45DB-B15B-FCB2168A14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16325" y="6191250"/>
            <a:ext cx="200025" cy="20002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latinLnBrk="0">
              <a:lnSpc>
                <a:spcPct val="100000"/>
              </a:lnSpc>
              <a:spcBef>
                <a:spcPct val="0"/>
              </a:spcBef>
              <a:buClr>
                <a:srgbClr val="000000"/>
              </a:buClr>
              <a:buSzPts val="800"/>
              <a:buFont typeface="Arial" panose="020B0604020202020204" pitchFamily="34" charset="0"/>
              <a:buNone/>
            </a:pPr>
            <a:r>
              <a:rPr lang="en-US" altLang="ko-KR" sz="800">
                <a:solidFill>
                  <a:srgbClr val="FFFFFF"/>
                </a:solidFill>
                <a:latin typeface="Arial" panose="020B0604020202020204" pitchFamily="34" charset="0"/>
                <a:ea typeface="바탕체" panose="02030609000101010101" pitchFamily="17" charset="-127"/>
                <a:cs typeface="Arial" panose="020B0604020202020204" pitchFamily="34" charset="0"/>
                <a:sym typeface="Arial" panose="020B0604020202020204" pitchFamily="34" charset="0"/>
              </a:rPr>
              <a:t>2</a:t>
            </a:r>
            <a:endParaRPr lang="ko-KR" altLang="ko-KR" sz="800">
              <a:solidFill>
                <a:srgbClr val="FFFFFF"/>
              </a:solidFill>
              <a:latin typeface="Arial" panose="020B0604020202020204" pitchFamily="34" charset="0"/>
              <a:ea typeface="바탕체" panose="02030609000101010101" pitchFamily="17" charset="-127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grpSp>
        <p:nvGrpSpPr>
          <p:cNvPr id="53303" name="그룹 3">
            <a:extLst>
              <a:ext uri="{FF2B5EF4-FFF2-40B4-BE49-F238E27FC236}">
                <a16:creationId xmlns:a16="http://schemas.microsoft.com/office/drawing/2014/main" id="{6AEFBAB8-9566-4D52-AD27-A687E60ADC94}"/>
              </a:ext>
            </a:extLst>
          </p:cNvPr>
          <p:cNvGrpSpPr>
            <a:grpSpLocks/>
          </p:cNvGrpSpPr>
          <p:nvPr/>
        </p:nvGrpSpPr>
        <p:grpSpPr bwMode="auto">
          <a:xfrm>
            <a:off x="8521700" y="3970338"/>
            <a:ext cx="2001838" cy="933450"/>
            <a:chOff x="8521700" y="4219575"/>
            <a:chExt cx="2001838" cy="933450"/>
          </a:xfrm>
        </p:grpSpPr>
        <p:grpSp>
          <p:nvGrpSpPr>
            <p:cNvPr id="53311" name="Google Shape;1008;p15">
              <a:extLst>
                <a:ext uri="{FF2B5EF4-FFF2-40B4-BE49-F238E27FC236}">
                  <a16:creationId xmlns:a16="http://schemas.microsoft.com/office/drawing/2014/main" id="{321FAC35-7B58-4C70-B37E-32AB13F4F96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602663" y="4391025"/>
              <a:ext cx="1920875" cy="762000"/>
              <a:chOff x="1467546" y="5473764"/>
              <a:chExt cx="1920609" cy="761548"/>
            </a:xfrm>
          </p:grpSpPr>
          <p:sp>
            <p:nvSpPr>
              <p:cNvPr id="20" name="Google Shape;1009;p15">
                <a:extLst>
                  <a:ext uri="{FF2B5EF4-FFF2-40B4-BE49-F238E27FC236}">
                    <a16:creationId xmlns:a16="http://schemas.microsoft.com/office/drawing/2014/main" id="{4D3C1007-1B42-4738-9E62-38AA6582DF7A}"/>
                  </a:ext>
                </a:extLst>
              </p:cNvPr>
              <p:cNvSpPr/>
              <p:nvPr/>
            </p:nvSpPr>
            <p:spPr>
              <a:xfrm>
                <a:off x="1467546" y="5473764"/>
                <a:ext cx="1920609" cy="761548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bg1">
                    <a:lumMod val="75000"/>
                  </a:schemeClr>
                </a:solidFill>
                <a:prstDash val="solid"/>
                <a:miter lim="800000"/>
                <a:headEnd type="none" w="sm" len="sm"/>
                <a:tailEnd type="none" w="sm" len="sm"/>
              </a:ln>
              <a:effectLst/>
            </p:spPr>
            <p:txBody>
              <a:bodyPr spcFirstLastPara="1" lIns="91425" tIns="45700" rIns="91425" bIns="45700" anchor="ctr"/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defRPr/>
                </a:pPr>
                <a:endParaRPr sz="900" b="1" dirty="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3316" name="Google Shape;1011;p15">
                <a:extLst>
                  <a:ext uri="{FF2B5EF4-FFF2-40B4-BE49-F238E27FC236}">
                    <a16:creationId xmlns:a16="http://schemas.microsoft.com/office/drawing/2014/main" id="{D0CC81CD-59A5-4FFD-A71B-5C31A55317A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681188" y="5588658"/>
                <a:ext cx="1554568" cy="2277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50800" rIns="0" bIns="50800">
                <a:spAutoFit/>
              </a:bodyPr>
              <a:lstStyle>
                <a:lvl1pPr latinLnBrk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1pPr>
                <a:lvl2pPr marL="742950" indent="-285750" latinLnBrk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2pPr>
                <a:lvl3pPr marL="1143000" indent="-228600" latinLnBrk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3pPr>
                <a:lvl4pPr marL="1600200" indent="-228600" latinLnBrk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4pPr>
                <a:lvl5pPr marL="2057400" indent="-228600" latinLnBrk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9pPr>
              </a:lstStyle>
              <a:p>
                <a:pPr latinLnBrk="0">
                  <a:lnSpc>
                    <a:spcPct val="130000"/>
                  </a:lnSpc>
                  <a:spcBef>
                    <a:spcPct val="0"/>
                  </a:spcBef>
                  <a:buClr>
                    <a:srgbClr val="000000"/>
                  </a:buClr>
                  <a:buSzPts val="700"/>
                  <a:buFont typeface="맑은 고딕" panose="020B0503020000020004" pitchFamily="50" charset="-127"/>
                  <a:buNone/>
                </a:pPr>
                <a:r>
                  <a:rPr lang="ko-KR" altLang="en-US" sz="700">
                    <a:solidFill>
                      <a:srgbClr val="000000"/>
                    </a:solidFill>
                    <a:sym typeface="맑은 고딕" panose="020B0503020000020004" pitchFamily="50" charset="-127"/>
                  </a:rPr>
                  <a:t>회원정보 수정이 완료되었습니다</a:t>
                </a:r>
                <a:r>
                  <a:rPr lang="en-US" altLang="ko-KR" sz="700">
                    <a:solidFill>
                      <a:srgbClr val="000000"/>
                    </a:solidFill>
                    <a:sym typeface="맑은 고딕" panose="020B0503020000020004" pitchFamily="50" charset="-127"/>
                  </a:rPr>
                  <a:t>.</a:t>
                </a:r>
                <a:endParaRPr lang="ko-KR" altLang="ko-KR" sz="1400">
                  <a:solidFill>
                    <a:srgbClr val="000000"/>
                  </a:solidFill>
                  <a:latin typeface="Arial" panose="020B0604020202020204" pitchFamily="34" charset="0"/>
                  <a:ea typeface="바탕체" panose="02030609000101010101" pitchFamily="17" charset="-127"/>
                  <a:cs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22" name="Google Shape;1013;p15">
                <a:extLst>
                  <a:ext uri="{FF2B5EF4-FFF2-40B4-BE49-F238E27FC236}">
                    <a16:creationId xmlns:a16="http://schemas.microsoft.com/office/drawing/2014/main" id="{088F1339-0384-4F74-B7BA-FE05F43110A9}"/>
                  </a:ext>
                </a:extLst>
              </p:cNvPr>
              <p:cNvSpPr/>
              <p:nvPr/>
            </p:nvSpPr>
            <p:spPr>
              <a:xfrm>
                <a:off x="2737370" y="6006848"/>
                <a:ext cx="498406" cy="155483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bg1">
                    <a:lumMod val="75000"/>
                  </a:scheme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lIns="91425" tIns="45700" rIns="91425" bIns="45700" anchor="ctr"/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defRPr/>
                </a:pPr>
                <a:r>
                  <a:rPr lang="ko-KR" altLang="en-US" sz="700" dirty="0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확인</a:t>
                </a:r>
                <a:endParaRPr sz="7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53312" name="그룹 121">
              <a:extLst>
                <a:ext uri="{FF2B5EF4-FFF2-40B4-BE49-F238E27FC236}">
                  <a16:creationId xmlns:a16="http://schemas.microsoft.com/office/drawing/2014/main" id="{73B02C19-13A2-4752-AB56-2E271ECEEE9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521700" y="4219575"/>
              <a:ext cx="209550" cy="246063"/>
              <a:chOff x="2007971" y="1438295"/>
              <a:chExt cx="209971" cy="245280"/>
            </a:xfrm>
          </p:grpSpPr>
          <p:sp>
            <p:nvSpPr>
              <p:cNvPr id="32" name="Google Shape;2970;p125">
                <a:extLst>
                  <a:ext uri="{FF2B5EF4-FFF2-40B4-BE49-F238E27FC236}">
                    <a16:creationId xmlns:a16="http://schemas.microsoft.com/office/drawing/2014/main" id="{98DD4656-B547-4D75-AAA7-7842790F04E2}"/>
                  </a:ext>
                </a:extLst>
              </p:cNvPr>
              <p:cNvSpPr/>
              <p:nvPr/>
            </p:nvSpPr>
            <p:spPr>
              <a:xfrm>
                <a:off x="2012744" y="1463614"/>
                <a:ext cx="200427" cy="199388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spcFirstLastPara="1" lIns="91425" tIns="45700" rIns="91425" bIns="45700" anchor="ctr"/>
              <a:lstStyle/>
              <a:p>
                <a:pPr algn="ctr"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  <a:defRPr/>
                </a:pPr>
                <a:endParaRPr kumimoji="0" sz="800" dirty="0">
                  <a:solidFill>
                    <a:prstClr val="white"/>
                  </a:solidFill>
                  <a:latin typeface="맑은 고딕" panose="020F0502020204030204"/>
                  <a:ea typeface="+mn-ea"/>
                  <a:cs typeface="Arial"/>
                  <a:sym typeface="Arial"/>
                </a:endParaRPr>
              </a:p>
            </p:txBody>
          </p:sp>
          <p:sp>
            <p:nvSpPr>
              <p:cNvPr id="53314" name="Google Shape;423;p35">
                <a:extLst>
                  <a:ext uri="{FF2B5EF4-FFF2-40B4-BE49-F238E27FC236}">
                    <a16:creationId xmlns:a16="http://schemas.microsoft.com/office/drawing/2014/main" id="{48E6B5CD-A9A3-4DCA-B165-D6CE7B7242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07971" y="1438295"/>
                <a:ext cx="209971" cy="2452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lIns="0" tIns="45700" rIns="0" bIns="45700" anchor="ctr"/>
              <a:lstStyle>
                <a:lvl1pPr latinLnBrk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1pPr>
                <a:lvl2pPr marL="742950" indent="-285750" latinLnBrk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2pPr>
                <a:lvl3pPr marL="1143000" indent="-228600" latinLnBrk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3pPr>
                <a:lvl4pPr marL="1600200" indent="-228600" latinLnBrk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4pPr>
                <a:lvl5pPr marL="2057400" indent="-228600" latinLnBrk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kumimoji="0" lang="en-US" altLang="ko-KR" sz="800">
                    <a:solidFill>
                      <a:srgbClr val="FFFFFF"/>
                    </a:solidFill>
                    <a:cs typeface="Arial" panose="020B0604020202020204" pitchFamily="34" charset="0"/>
                    <a:sym typeface="Arial" panose="020B0604020202020204" pitchFamily="34" charset="0"/>
                  </a:rPr>
                  <a:t>2-1</a:t>
                </a:r>
                <a:endParaRPr kumimoji="0" lang="ko-KR" altLang="ko-KR" sz="800">
                  <a:solidFill>
                    <a:srgbClr val="FFFFFF"/>
                  </a:solidFill>
                  <a:cs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</p:grpSp>
      </p:grpSp>
      <p:grpSp>
        <p:nvGrpSpPr>
          <p:cNvPr id="53304" name="Google Shape;1008;p15">
            <a:extLst>
              <a:ext uri="{FF2B5EF4-FFF2-40B4-BE49-F238E27FC236}">
                <a16:creationId xmlns:a16="http://schemas.microsoft.com/office/drawing/2014/main" id="{81A42E8F-4450-43EA-9563-551BFC47CFB6}"/>
              </a:ext>
            </a:extLst>
          </p:cNvPr>
          <p:cNvGrpSpPr>
            <a:grpSpLocks/>
          </p:cNvGrpSpPr>
          <p:nvPr/>
        </p:nvGrpSpPr>
        <p:grpSpPr bwMode="auto">
          <a:xfrm>
            <a:off x="8612188" y="5256213"/>
            <a:ext cx="1920875" cy="762000"/>
            <a:chOff x="1467546" y="5473764"/>
            <a:chExt cx="1920609" cy="761548"/>
          </a:xfrm>
        </p:grpSpPr>
        <p:sp>
          <p:nvSpPr>
            <p:cNvPr id="27" name="Google Shape;1009;p15">
              <a:extLst>
                <a:ext uri="{FF2B5EF4-FFF2-40B4-BE49-F238E27FC236}">
                  <a16:creationId xmlns:a16="http://schemas.microsoft.com/office/drawing/2014/main" id="{01B55C72-AF66-4510-9985-7BE08DB99DDC}"/>
                </a:ext>
              </a:extLst>
            </p:cNvPr>
            <p:cNvSpPr/>
            <p:nvPr/>
          </p:nvSpPr>
          <p:spPr>
            <a:xfrm>
              <a:off x="1467546" y="5473764"/>
              <a:ext cx="1920609" cy="761548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bg1">
                  <a:lumMod val="75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  <a:effectLst/>
          </p:spPr>
          <p:txBody>
            <a:bodyPr spcFirstLastPara="1" lIns="91425" tIns="45700" rIns="91425" bIns="45700" anchor="ctr"/>
            <a:lstStyle/>
            <a:p>
              <a:pPr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defRPr/>
              </a:pPr>
              <a:endParaRPr sz="9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3309" name="Google Shape;1011;p15">
              <a:extLst>
                <a:ext uri="{FF2B5EF4-FFF2-40B4-BE49-F238E27FC236}">
                  <a16:creationId xmlns:a16="http://schemas.microsoft.com/office/drawing/2014/main" id="{E7A10D1C-54F9-42B5-B9E8-E61B9586E1D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81188" y="5588658"/>
              <a:ext cx="1554568" cy="2277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50800" rIns="0" bIns="50800">
              <a:spAutoFit/>
            </a:bodyPr>
            <a:lstStyle>
              <a:lvl1pPr latinLnBrk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latinLnBrk="0">
                <a:lnSpc>
                  <a:spcPct val="130000"/>
                </a:lnSpc>
                <a:spcBef>
                  <a:spcPct val="0"/>
                </a:spcBef>
                <a:buClr>
                  <a:srgbClr val="000000"/>
                </a:buClr>
                <a:buSzPts val="700"/>
                <a:buFont typeface="맑은 고딕" panose="020B0503020000020004" pitchFamily="50" charset="-127"/>
                <a:buNone/>
              </a:pPr>
              <a:r>
                <a:rPr lang="en-US" altLang="ko-KR" sz="700">
                  <a:solidFill>
                    <a:srgbClr val="000000"/>
                  </a:solidFill>
                  <a:sym typeface="맑은 고딕" panose="020B0503020000020004" pitchFamily="50" charset="-127"/>
                </a:rPr>
                <a:t>(</a:t>
              </a:r>
              <a:r>
                <a:rPr lang="ko-KR" altLang="en-US" sz="700">
                  <a:solidFill>
                    <a:srgbClr val="000000"/>
                  </a:solidFill>
                  <a:sym typeface="맑은 고딕" panose="020B0503020000020004" pitchFamily="50" charset="-127"/>
                </a:rPr>
                <a:t>미입력 회원정보</a:t>
              </a:r>
              <a:r>
                <a:rPr lang="en-US" altLang="ko-KR" sz="700">
                  <a:solidFill>
                    <a:srgbClr val="000000"/>
                  </a:solidFill>
                  <a:sym typeface="맑은 고딕" panose="020B0503020000020004" pitchFamily="50" charset="-127"/>
                </a:rPr>
                <a:t>)</a:t>
              </a:r>
              <a:r>
                <a:rPr lang="ko-KR" altLang="en-US" sz="700">
                  <a:solidFill>
                    <a:srgbClr val="000000"/>
                  </a:solidFill>
                  <a:sym typeface="맑은 고딕" panose="020B0503020000020004" pitchFamily="50" charset="-127"/>
                </a:rPr>
                <a:t>를 확인해주세요</a:t>
              </a:r>
              <a:r>
                <a:rPr lang="en-US" altLang="ko-KR" sz="700">
                  <a:solidFill>
                    <a:srgbClr val="000000"/>
                  </a:solidFill>
                  <a:sym typeface="맑은 고딕" panose="020B0503020000020004" pitchFamily="50" charset="-127"/>
                </a:rPr>
                <a:t>!</a:t>
              </a:r>
              <a:endParaRPr lang="ko-KR" altLang="ko-KR" sz="1400">
                <a:solidFill>
                  <a:srgbClr val="000000"/>
                </a:solidFill>
                <a:latin typeface="Arial" panose="020B0604020202020204" pitchFamily="34" charset="0"/>
                <a:ea typeface="바탕체" panose="02030609000101010101" pitchFamily="17" charset="-127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30" name="Google Shape;1013;p15">
              <a:extLst>
                <a:ext uri="{FF2B5EF4-FFF2-40B4-BE49-F238E27FC236}">
                  <a16:creationId xmlns:a16="http://schemas.microsoft.com/office/drawing/2014/main" id="{696C81A1-FECF-4C3F-81B0-9789E228D815}"/>
                </a:ext>
              </a:extLst>
            </p:cNvPr>
            <p:cNvSpPr/>
            <p:nvPr/>
          </p:nvSpPr>
          <p:spPr>
            <a:xfrm>
              <a:off x="2737370" y="6006848"/>
              <a:ext cx="498406" cy="155483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bg1">
                  <a:lumMod val="75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lIns="91425" tIns="45700" rIns="91425" bIns="45700" anchor="ctr"/>
            <a:lstStyle/>
            <a:p>
              <a:pPr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defRPr/>
              </a:pPr>
              <a:r>
                <a:rPr lang="ko-KR" altLang="en-US" sz="7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확인</a:t>
              </a:r>
              <a:endParaRPr sz="7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53305" name="그룹 121">
            <a:extLst>
              <a:ext uri="{FF2B5EF4-FFF2-40B4-BE49-F238E27FC236}">
                <a16:creationId xmlns:a16="http://schemas.microsoft.com/office/drawing/2014/main" id="{C0F449B2-3A52-4355-A071-0A1057BF1822}"/>
              </a:ext>
            </a:extLst>
          </p:cNvPr>
          <p:cNvGrpSpPr>
            <a:grpSpLocks/>
          </p:cNvGrpSpPr>
          <p:nvPr/>
        </p:nvGrpSpPr>
        <p:grpSpPr bwMode="auto">
          <a:xfrm>
            <a:off x="8545513" y="5168900"/>
            <a:ext cx="209550" cy="246063"/>
            <a:chOff x="2007971" y="1438295"/>
            <a:chExt cx="209971" cy="245280"/>
          </a:xfrm>
        </p:grpSpPr>
        <p:sp>
          <p:nvSpPr>
            <p:cNvPr id="33" name="Google Shape;2970;p125">
              <a:extLst>
                <a:ext uri="{FF2B5EF4-FFF2-40B4-BE49-F238E27FC236}">
                  <a16:creationId xmlns:a16="http://schemas.microsoft.com/office/drawing/2014/main" id="{7BDC801D-6B37-4D70-BA9A-291EA1FBB55E}"/>
                </a:ext>
              </a:extLst>
            </p:cNvPr>
            <p:cNvSpPr/>
            <p:nvPr/>
          </p:nvSpPr>
          <p:spPr>
            <a:xfrm>
              <a:off x="2012743" y="1463614"/>
              <a:ext cx="200427" cy="19938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lIns="91425" tIns="45700" rIns="91425" bIns="45700"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  <a:defRPr/>
              </a:pPr>
              <a:endParaRPr kumimoji="0" sz="800" dirty="0">
                <a:solidFill>
                  <a:prstClr val="white"/>
                </a:solidFill>
                <a:latin typeface="맑은 고딕" panose="020F0502020204030204"/>
                <a:ea typeface="+mn-ea"/>
                <a:cs typeface="Arial"/>
                <a:sym typeface="Arial"/>
              </a:endParaRPr>
            </a:p>
          </p:txBody>
        </p:sp>
        <p:sp>
          <p:nvSpPr>
            <p:cNvPr id="53307" name="Google Shape;423;p35">
              <a:extLst>
                <a:ext uri="{FF2B5EF4-FFF2-40B4-BE49-F238E27FC236}">
                  <a16:creationId xmlns:a16="http://schemas.microsoft.com/office/drawing/2014/main" id="{7988BAC0-FDCC-4EBD-A00B-D69D77366B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07971" y="1438295"/>
              <a:ext cx="209971" cy="245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14:hiddenLine>
              </a:ext>
            </a:extLst>
          </p:spPr>
          <p:txBody>
            <a:bodyPr lIns="0" tIns="45700" rIns="0" bIns="45700" anchor="ctr"/>
            <a:lstStyle>
              <a:lvl1pPr latinLnBrk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kumimoji="0" lang="en-US" altLang="ko-KR" sz="800">
                  <a:solidFill>
                    <a:srgbClr val="FFFFFF"/>
                  </a:solidFill>
                  <a:cs typeface="Arial" panose="020B0604020202020204" pitchFamily="34" charset="0"/>
                  <a:sym typeface="Arial" panose="020B0604020202020204" pitchFamily="34" charset="0"/>
                </a:rPr>
                <a:t>2-2</a:t>
              </a:r>
              <a:endParaRPr kumimoji="0" lang="ko-KR" altLang="ko-KR" sz="800">
                <a:solidFill>
                  <a:srgbClr val="FFFFFF"/>
                </a:solidFill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5788B4EF-D625-40B0-A718-4A0DB39D17B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ko-KR" altLang="en-US" dirty="0"/>
              <a:t>마이페이지 </a:t>
            </a:r>
            <a:r>
              <a:rPr lang="en-US" altLang="ko-KR" dirty="0"/>
              <a:t>&gt; </a:t>
            </a:r>
            <a:r>
              <a:rPr lang="ko-KR" altLang="en-US" dirty="0" err="1"/>
              <a:t>내정보</a:t>
            </a:r>
            <a:r>
              <a:rPr lang="ko-KR" altLang="en-US" dirty="0"/>
              <a:t> </a:t>
            </a:r>
            <a:r>
              <a:rPr lang="en-US" altLang="ko-KR" dirty="0"/>
              <a:t>&gt; </a:t>
            </a:r>
            <a:r>
              <a:rPr lang="ko-KR" altLang="en-US" dirty="0"/>
              <a:t>비밀번호 수정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0FF7646-7E8F-467B-B4EB-CBD86805949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121" name="표 120">
            <a:extLst>
              <a:ext uri="{FF2B5EF4-FFF2-40B4-BE49-F238E27FC236}">
                <a16:creationId xmlns:a16="http://schemas.microsoft.com/office/drawing/2014/main" id="{530A1906-5E2B-4156-BDDC-A9E1AAE566B4}"/>
              </a:ext>
            </a:extLst>
          </p:cNvPr>
          <p:cNvGraphicFramePr>
            <a:graphicFrameLocks noGrp="1"/>
          </p:cNvGraphicFramePr>
          <p:nvPr/>
        </p:nvGraphicFramePr>
        <p:xfrm>
          <a:off x="8602663" y="361950"/>
          <a:ext cx="3589337" cy="41148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7677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  <a:gridCol w="3161660">
                  <a:extLst>
                    <a:ext uri="{9D8B030D-6E8A-4147-A177-3AD203B41FA5}">
                      <a16:colId xmlns:a16="http://schemas.microsoft.com/office/drawing/2014/main" val="2572474025"/>
                    </a:ext>
                  </a:extLst>
                </a:gridCol>
              </a:tblGrid>
              <a:tr h="21337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>
                          <a:solidFill>
                            <a:srgbClr val="4E5263"/>
                          </a:solidFill>
                          <a:latin typeface="+mn-ea"/>
                          <a:ea typeface="+mn-ea"/>
                          <a:sym typeface="맑은 고딕"/>
                        </a:rPr>
                        <a:t>Summery.</a:t>
                      </a:r>
                      <a:endParaRPr lang="en" altLang="ko-KR" sz="800" b="1" dirty="0">
                        <a:solidFill>
                          <a:srgbClr val="4E5263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</a:txBody>
                  <a:tcPr marL="91437" marR="91437" marT="45714" marB="4571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" altLang="ko-KR" sz="900" b="1" dirty="0">
                        <a:solidFill>
                          <a:srgbClr val="4E5263"/>
                        </a:solidFill>
                        <a:latin typeface="SF Pro Text" pitchFamily="2" charset="0"/>
                        <a:ea typeface="SF Pro Text" pitchFamily="2" charset="0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3880267"/>
                  </a:ext>
                </a:extLst>
              </a:tr>
              <a:tr h="213370">
                <a:tc gridSpan="2">
                  <a:txBody>
                    <a:bodyPr/>
                    <a:lstStyle/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비밀번호를 변경합니다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.</a:t>
                      </a:r>
                    </a:p>
                  </a:txBody>
                  <a:tcPr marL="91437" marR="91437" marT="45714" marB="4571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2083066"/>
                  </a:ext>
                </a:extLst>
              </a:tr>
              <a:tr h="33526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14" marB="4571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0000"/>
                        </a:lnSpc>
                      </a:pP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현재 비밀번호 입력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indent="0" algn="just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올바른 비밀번호 입력 시 </a:t>
                      </a: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번 활성화 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14" marB="45714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6699591"/>
                  </a:ext>
                </a:extLst>
              </a:tr>
              <a:tr h="70102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14" marB="4571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0000"/>
                        </a:lnSpc>
                      </a:pP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새 비밀번호 입력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marR="0" lvl="0" indent="-17145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비밀번호 조건 </a:t>
                      </a:r>
                      <a:r>
                        <a:rPr kumimoji="1" lang="ko-KR" altLang="en-US" sz="8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미충족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시 </a:t>
                      </a: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‘</a:t>
                      </a:r>
                      <a:r>
                        <a:rPr lang="en-US" altLang="ko-KR" sz="800" dirty="0">
                          <a:solidFill>
                            <a:srgbClr val="000000"/>
                          </a:solidFill>
                          <a:sym typeface="맑은 고딕" panose="020B0503020000020004" pitchFamily="50" charset="-127"/>
                        </a:rPr>
                        <a:t>8</a:t>
                      </a:r>
                      <a:r>
                        <a:rPr lang="ko-KR" altLang="en-US" sz="800" dirty="0">
                          <a:solidFill>
                            <a:srgbClr val="000000"/>
                          </a:solidFill>
                          <a:sym typeface="맑은 고딕" panose="020B0503020000020004" pitchFamily="50" charset="-127"/>
                        </a:rPr>
                        <a:t>자리 </a:t>
                      </a:r>
                      <a:r>
                        <a:rPr lang="en-US" altLang="ko-KR" sz="800" dirty="0">
                          <a:solidFill>
                            <a:srgbClr val="000000"/>
                          </a:solidFill>
                          <a:sym typeface="맑은 고딕" panose="020B0503020000020004" pitchFamily="50" charset="-127"/>
                        </a:rPr>
                        <a:t>~ 20</a:t>
                      </a:r>
                      <a:r>
                        <a:rPr lang="ko-KR" altLang="en-US" sz="800" dirty="0">
                          <a:solidFill>
                            <a:srgbClr val="000000"/>
                          </a:solidFill>
                          <a:sym typeface="맑은 고딕" panose="020B0503020000020004" pitchFamily="50" charset="-127"/>
                        </a:rPr>
                        <a:t>자리 이내의 영문</a:t>
                      </a:r>
                      <a:r>
                        <a:rPr lang="en-US" altLang="ko-KR" sz="800" dirty="0">
                          <a:solidFill>
                            <a:srgbClr val="000000"/>
                          </a:solidFill>
                          <a:sym typeface="맑은 고딕" panose="020B0503020000020004" pitchFamily="50" charset="-127"/>
                        </a:rPr>
                        <a:t>,</a:t>
                      </a:r>
                      <a:r>
                        <a:rPr lang="ko-KR" altLang="en-US" sz="800" dirty="0">
                          <a:solidFill>
                            <a:srgbClr val="000000"/>
                          </a:solidFill>
                          <a:sym typeface="맑은 고딕" panose="020B0503020000020004" pitchFamily="50" charset="-127"/>
                        </a:rPr>
                        <a:t>숫자</a:t>
                      </a:r>
                      <a:r>
                        <a:rPr lang="en-US" altLang="ko-KR" sz="800" dirty="0">
                          <a:solidFill>
                            <a:srgbClr val="000000"/>
                          </a:solidFill>
                          <a:sym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rgbClr val="000000"/>
                          </a:solidFill>
                          <a:sym typeface="맑은 고딕" panose="020B0503020000020004" pitchFamily="50" charset="-127"/>
                        </a:rPr>
                        <a:t>특수문자를 혼합하여 입력해주세요</a:t>
                      </a:r>
                      <a:r>
                        <a:rPr lang="en-US" altLang="ko-KR" sz="800" dirty="0">
                          <a:solidFill>
                            <a:srgbClr val="000000"/>
                          </a:solidFill>
                          <a:sym typeface="맑은 고딕" panose="020B0503020000020004" pitchFamily="50" charset="-127"/>
                        </a:rPr>
                        <a:t>.’ </a:t>
                      </a:r>
                      <a:r>
                        <a:rPr lang="ko-KR" altLang="en-US" sz="800" dirty="0">
                          <a:solidFill>
                            <a:srgbClr val="000000"/>
                          </a:solidFill>
                          <a:sym typeface="맑은 고딕" panose="020B0503020000020004" pitchFamily="50" charset="-127"/>
                        </a:rPr>
                        <a:t>안내 문구 뜸</a:t>
                      </a:r>
                      <a:endParaRPr lang="en-US" altLang="ko-KR" sz="800" dirty="0">
                        <a:solidFill>
                          <a:srgbClr val="000000"/>
                        </a:solidFill>
                        <a:sym typeface="맑은 고딕" panose="020B0503020000020004" pitchFamily="50" charset="-127"/>
                      </a:endParaRPr>
                    </a:p>
                    <a:p>
                      <a:pPr marL="171450" marR="0" lvl="0" indent="-17145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비밀번호 조건 충족 시 </a:t>
                      </a: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‘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사용 가능한 비밀번호 입니다</a:t>
                      </a: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.‘ 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안내 문구 뜸</a:t>
                      </a:r>
                      <a:endParaRPr lang="en-US" altLang="ko-KR" sz="800" dirty="0">
                        <a:solidFill>
                          <a:srgbClr val="000000"/>
                        </a:solidFill>
                        <a:sym typeface="맑은 고딕" panose="020B0503020000020004" pitchFamily="50" charset="-127"/>
                      </a:endParaRPr>
                    </a:p>
                  </a:txBody>
                  <a:tcPr marL="91437" marR="91437" marT="45714" marB="45714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3663967"/>
                  </a:ext>
                </a:extLst>
              </a:tr>
              <a:tr h="57910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14" marB="4571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비밀번호 확인 입력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marR="0" lvl="0" indent="-17145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비밀번호 불일치 시 </a:t>
                      </a: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‘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비밀번호가 일치하지 않습니다</a:t>
                      </a: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.’ 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안내 문구 뜸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marR="0" lvl="0" indent="-17145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비밀번호 일치 시 </a:t>
                      </a: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‘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비밀번호가 일치합니다</a:t>
                      </a: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.’ 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안내 문구 뜸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14" marB="45714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4463033"/>
                  </a:ext>
                </a:extLst>
              </a:tr>
              <a:tr h="45718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14" marB="4571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0000"/>
                        </a:lnSpc>
                      </a:pP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비밀번호 변경 버튼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indent="-171450" algn="just" latinLnBrk="1">
                        <a:lnSpc>
                          <a:spcPct val="100000"/>
                        </a:lnSpc>
                        <a:buFontTx/>
                        <a:buChar char="-"/>
                      </a:pP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새로운 비밀번호의 조건 충족 후 클릭 시 </a:t>
                      </a: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4-2 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팝업 노출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marR="0" lvl="0" indent="-17145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새로운 비밀번호의 조건 </a:t>
                      </a:r>
                      <a:r>
                        <a:rPr kumimoji="1" lang="ko-KR" altLang="en-US" sz="8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미충족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후 클릭 시 </a:t>
                      </a: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4-3 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팝업 노출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14" marB="45714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4703813"/>
                  </a:ext>
                </a:extLst>
              </a:tr>
              <a:tr h="33526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4-1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14" marB="4571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비밀번호 변경 확인 팝업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marR="0" lvl="0" indent="-17145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확인 클릭 시 </a:t>
                      </a: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2-2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팝업 노출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14" marB="45714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3765082"/>
                  </a:ext>
                </a:extLst>
              </a:tr>
              <a:tr h="21337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4-2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14" marB="4571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0000"/>
                        </a:lnSpc>
                      </a:pP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비밀번호 수정 완료 팝업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14" marB="45714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2430075"/>
                  </a:ext>
                </a:extLst>
              </a:tr>
              <a:tr h="21337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4-3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14" marB="4571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0000"/>
                        </a:lnSpc>
                      </a:pP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비밀번호 조건 충족 안내 팝업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14" marB="45714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1583864"/>
                  </a:ext>
                </a:extLst>
              </a:tr>
              <a:tr h="21337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14" marB="4571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0000"/>
                        </a:lnSpc>
                      </a:pP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14" marB="45714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1087368"/>
                  </a:ext>
                </a:extLst>
              </a:tr>
              <a:tr h="21337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14" marB="4571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0000"/>
                        </a:lnSpc>
                      </a:pPr>
                      <a:endParaRPr lang="en-US" altLang="ko-KR" sz="800" dirty="0"/>
                    </a:p>
                  </a:txBody>
                  <a:tcPr marL="91437" marR="91437" marT="45714" marB="45714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6189854"/>
                  </a:ext>
                </a:extLst>
              </a:tr>
              <a:tr h="21337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14" marB="4571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14" marB="45714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0160353"/>
                  </a:ext>
                </a:extLst>
              </a:tr>
              <a:tr h="21337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14" marB="4571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/>
                    </a:p>
                  </a:txBody>
                  <a:tcPr marL="91437" marR="91437" marT="45714" marB="45714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1304673"/>
                  </a:ext>
                </a:extLst>
              </a:tr>
            </a:tbl>
          </a:graphicData>
        </a:graphic>
      </p:graphicFrame>
      <p:sp>
        <p:nvSpPr>
          <p:cNvPr id="63" name="직사각형 62">
            <a:extLst>
              <a:ext uri="{FF2B5EF4-FFF2-40B4-BE49-F238E27FC236}">
                <a16:creationId xmlns:a16="http://schemas.microsoft.com/office/drawing/2014/main" id="{1AA89B0A-5D45-4157-9FAC-4F5449FBF833}"/>
              </a:ext>
            </a:extLst>
          </p:cNvPr>
          <p:cNvSpPr/>
          <p:nvPr/>
        </p:nvSpPr>
        <p:spPr>
          <a:xfrm>
            <a:off x="533400" y="927100"/>
            <a:ext cx="839788" cy="33972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rmAutofit/>
          </a:bodyPr>
          <a:lstStyle/>
          <a:p>
            <a:pPr algn="ctr">
              <a:defRPr/>
            </a:pPr>
            <a:r>
              <a:rPr lang="en-US" altLang="ko-KR" sz="75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LOGO</a:t>
            </a:r>
            <a:endParaRPr lang="ko-KR" altLang="en-US" sz="75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Segoe UI" panose="020B0502040204020203" pitchFamily="34" charset="0"/>
            </a:endParaRPr>
          </a:p>
        </p:txBody>
      </p:sp>
      <p:sp>
        <p:nvSpPr>
          <p:cNvPr id="55340" name="Google Shape;423;p35">
            <a:extLst>
              <a:ext uri="{FF2B5EF4-FFF2-40B4-BE49-F238E27FC236}">
                <a16:creationId xmlns:a16="http://schemas.microsoft.com/office/drawing/2014/main" id="{4590824D-67BB-4DC6-B44D-FA86F2209D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2450" y="1685925"/>
            <a:ext cx="7751763" cy="4897438"/>
          </a:xfrm>
          <a:prstGeom prst="rect">
            <a:avLst/>
          </a:prstGeom>
          <a:noFill/>
          <a:ln w="9525">
            <a:solidFill>
              <a:srgbClr val="A5A5A5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45700" rIns="0" bIns="45700" anchor="ctr"/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latinLnBrk="0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ko-KR" altLang="ko-KR" sz="900">
                <a:solidFill>
                  <a:srgbClr val="7F7F7F"/>
                </a:solidFill>
                <a:latin typeface="Arial" panose="020B0604020202020204" pitchFamily="34" charset="0"/>
                <a:ea typeface="바탕체" panose="02030609000101010101" pitchFamily="17" charset="-127"/>
                <a:cs typeface="Arial" panose="020B0604020202020204" pitchFamily="34" charset="0"/>
                <a:sym typeface="Arial" panose="020B0604020202020204" pitchFamily="34" charset="0"/>
              </a:rPr>
              <a:t> </a:t>
            </a:r>
          </a:p>
        </p:txBody>
      </p:sp>
      <p:sp>
        <p:nvSpPr>
          <p:cNvPr id="55341" name="TextBox 3">
            <a:extLst>
              <a:ext uri="{FF2B5EF4-FFF2-40B4-BE49-F238E27FC236}">
                <a16:creationId xmlns:a16="http://schemas.microsoft.com/office/drawing/2014/main" id="{8BED04F0-9024-4FD6-AC38-629304D80C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3888" y="6583363"/>
            <a:ext cx="1924050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ko-KR" sz="1000"/>
              <a:t>Footer</a:t>
            </a:r>
            <a:r>
              <a:rPr lang="ko-KR" altLang="en-US" sz="1000"/>
              <a:t>동일</a:t>
            </a:r>
            <a:r>
              <a:rPr lang="en-US" altLang="ko-KR" sz="1000"/>
              <a:t>(</a:t>
            </a:r>
            <a:r>
              <a:rPr lang="ko-KR" altLang="en-US" sz="1000"/>
              <a:t>생략</a:t>
            </a:r>
            <a:r>
              <a:rPr lang="en-US" altLang="ko-KR" sz="1000"/>
              <a:t>)</a:t>
            </a:r>
            <a:endParaRPr lang="ko-KR" altLang="en-US" sz="1000"/>
          </a:p>
        </p:txBody>
      </p:sp>
      <p:grpSp>
        <p:nvGrpSpPr>
          <p:cNvPr id="55342" name="그룹 5">
            <a:extLst>
              <a:ext uri="{FF2B5EF4-FFF2-40B4-BE49-F238E27FC236}">
                <a16:creationId xmlns:a16="http://schemas.microsoft.com/office/drawing/2014/main" id="{C221F771-2BBE-4E8F-8223-0C380016B3C2}"/>
              </a:ext>
            </a:extLst>
          </p:cNvPr>
          <p:cNvGrpSpPr>
            <a:grpSpLocks/>
          </p:cNvGrpSpPr>
          <p:nvPr/>
        </p:nvGrpSpPr>
        <p:grpSpPr bwMode="auto">
          <a:xfrm>
            <a:off x="3105150" y="974725"/>
            <a:ext cx="1866900" cy="244475"/>
            <a:chOff x="3320994" y="1266362"/>
            <a:chExt cx="1866480" cy="244441"/>
          </a:xfrm>
        </p:grpSpPr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9E77CFF6-2C5D-45CB-9BF3-AC4CAD4387A5}"/>
                </a:ext>
              </a:extLst>
            </p:cNvPr>
            <p:cNvSpPr/>
            <p:nvPr/>
          </p:nvSpPr>
          <p:spPr>
            <a:xfrm>
              <a:off x="3320994" y="1266362"/>
              <a:ext cx="839599" cy="244441"/>
            </a:xfrm>
            <a:prstGeom prst="rect">
              <a:avLst/>
            </a:prstGeom>
            <a:solidFill>
              <a:schemeClr val="bg2"/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normAutofit/>
            </a:bodyPr>
            <a:lstStyle/>
            <a:p>
              <a:pPr algn="ctr">
                <a:defRPr/>
              </a:pPr>
              <a:r>
                <a:rPr lang="ko-KR" altLang="en-US" sz="750" dirty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Segoe UI" panose="020B0502040204020203" pitchFamily="34" charset="0"/>
                </a:rPr>
                <a:t>커뮤니티</a:t>
              </a: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C4A08A20-60C8-4B26-8B5E-E96AE1E795C4}"/>
                </a:ext>
              </a:extLst>
            </p:cNvPr>
            <p:cNvSpPr/>
            <p:nvPr/>
          </p:nvSpPr>
          <p:spPr>
            <a:xfrm>
              <a:off x="4347876" y="1266362"/>
              <a:ext cx="839598" cy="244441"/>
            </a:xfrm>
            <a:prstGeom prst="rect">
              <a:avLst/>
            </a:prstGeom>
            <a:solidFill>
              <a:schemeClr val="bg2"/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normAutofit/>
            </a:bodyPr>
            <a:lstStyle/>
            <a:p>
              <a:pPr algn="ctr">
                <a:defRPr/>
              </a:pPr>
              <a:r>
                <a:rPr lang="ko-KR" altLang="en-US" sz="750" dirty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Segoe UI" panose="020B0502040204020203" pitchFamily="34" charset="0"/>
                </a:rPr>
                <a:t>전문가 모집</a:t>
              </a:r>
            </a:p>
          </p:txBody>
        </p:sp>
      </p:grp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78AC4AD6-CF54-4CCC-BF43-FE09E4062512}"/>
              </a:ext>
            </a:extLst>
          </p:cNvPr>
          <p:cNvSpPr/>
          <p:nvPr/>
        </p:nvSpPr>
        <p:spPr>
          <a:xfrm>
            <a:off x="3716338" y="6246813"/>
            <a:ext cx="836612" cy="24447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rmAutofit/>
          </a:bodyPr>
          <a:lstStyle/>
          <a:p>
            <a:pPr algn="ctr">
              <a:defRPr/>
            </a:pPr>
            <a:r>
              <a:rPr lang="ko-KR" altLang="en-US" sz="75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비밀번호 변경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77FF4F19-2AC2-4155-B995-8F9F6356E413}"/>
              </a:ext>
            </a:extLst>
          </p:cNvPr>
          <p:cNvSpPr/>
          <p:nvPr/>
        </p:nvSpPr>
        <p:spPr>
          <a:xfrm>
            <a:off x="6477000" y="974725"/>
            <a:ext cx="839788" cy="24447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rmAutofit/>
          </a:bodyPr>
          <a:lstStyle/>
          <a:p>
            <a:pPr algn="ctr">
              <a:defRPr/>
            </a:pPr>
            <a:r>
              <a:rPr lang="ko-KR" altLang="en-US" sz="75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로그아웃</a:t>
            </a: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2F65AF89-FF4E-4755-9853-0712CB85BA01}"/>
              </a:ext>
            </a:extLst>
          </p:cNvPr>
          <p:cNvSpPr/>
          <p:nvPr/>
        </p:nvSpPr>
        <p:spPr>
          <a:xfrm>
            <a:off x="7464425" y="974725"/>
            <a:ext cx="839788" cy="24447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rmAutofit/>
          </a:bodyPr>
          <a:lstStyle/>
          <a:p>
            <a:pPr algn="ctr">
              <a:defRPr/>
            </a:pPr>
            <a:r>
              <a:rPr lang="ko-KR" altLang="en-US" sz="75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마이페이지</a:t>
            </a:r>
          </a:p>
        </p:txBody>
      </p:sp>
      <p:graphicFrame>
        <p:nvGraphicFramePr>
          <p:cNvPr id="28" name="Google Shape;1284;p55">
            <a:extLst>
              <a:ext uri="{FF2B5EF4-FFF2-40B4-BE49-F238E27FC236}">
                <a16:creationId xmlns:a16="http://schemas.microsoft.com/office/drawing/2014/main" id="{7A701151-2B13-4E0A-8F80-3ABC81C329FA}"/>
              </a:ext>
            </a:extLst>
          </p:cNvPr>
          <p:cNvGraphicFramePr/>
          <p:nvPr/>
        </p:nvGraphicFramePr>
        <p:xfrm>
          <a:off x="560388" y="1439863"/>
          <a:ext cx="1298576" cy="2349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6492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92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349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dirty="0" err="1"/>
                        <a:t>내정보</a:t>
                      </a:r>
                      <a:endParaRPr sz="800" dirty="0"/>
                    </a:p>
                  </a:txBody>
                  <a:tcPr marL="0" marR="0" marT="0" marB="0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dirty="0"/>
                        <a:t>지원이력</a:t>
                      </a:r>
                      <a:endParaRPr sz="800" dirty="0"/>
                    </a:p>
                  </a:txBody>
                  <a:tcPr marL="0" marR="0" marT="0" marB="0" anchor="ctr"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C3677599-CC26-4340-B972-482F3D610E46}"/>
              </a:ext>
            </a:extLst>
          </p:cNvPr>
          <p:cNvGraphicFramePr>
            <a:graphicFrameLocks noGrp="1"/>
          </p:cNvGraphicFramePr>
          <p:nvPr/>
        </p:nvGraphicFramePr>
        <p:xfrm>
          <a:off x="1331913" y="2619375"/>
          <a:ext cx="3095625" cy="1846264"/>
        </p:xfrm>
        <a:graphic>
          <a:graphicData uri="http://schemas.openxmlformats.org/drawingml/2006/table">
            <a:tbl>
              <a:tblPr>
                <a:tableStyleId>{1FECB4D8-DB02-4DC6-A0A2-4F2EBAE1DC90}</a:tableStyleId>
              </a:tblPr>
              <a:tblGrid>
                <a:gridCol w="1084565">
                  <a:extLst>
                    <a:ext uri="{9D8B030D-6E8A-4147-A177-3AD203B41FA5}">
                      <a16:colId xmlns:a16="http://schemas.microsoft.com/office/drawing/2014/main" val="952271487"/>
                    </a:ext>
                  </a:extLst>
                </a:gridCol>
                <a:gridCol w="2011060">
                  <a:extLst>
                    <a:ext uri="{9D8B030D-6E8A-4147-A177-3AD203B41FA5}">
                      <a16:colId xmlns:a16="http://schemas.microsoft.com/office/drawing/2014/main" val="3386183404"/>
                    </a:ext>
                  </a:extLst>
                </a:gridCol>
              </a:tblGrid>
              <a:tr h="461566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아이디</a:t>
                      </a:r>
                    </a:p>
                  </a:txBody>
                  <a:tcPr marL="9523" marR="9523" marT="9522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user123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3" marR="9523" marT="9522" marB="0" anchor="ctr"/>
                </a:tc>
                <a:extLst>
                  <a:ext uri="{0D108BD9-81ED-4DB2-BD59-A6C34878D82A}">
                    <a16:rowId xmlns:a16="http://schemas.microsoft.com/office/drawing/2014/main" val="2605351539"/>
                  </a:ext>
                </a:extLst>
              </a:tr>
              <a:tr h="461566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현재 비밀번호</a:t>
                      </a:r>
                    </a:p>
                  </a:txBody>
                  <a:tcPr marL="9523" marR="9523" marT="9522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3" marR="9523" marT="9522" marB="0" anchor="ctr"/>
                </a:tc>
                <a:extLst>
                  <a:ext uri="{0D108BD9-81ED-4DB2-BD59-A6C34878D82A}">
                    <a16:rowId xmlns:a16="http://schemas.microsoft.com/office/drawing/2014/main" val="3984477103"/>
                  </a:ext>
                </a:extLst>
              </a:tr>
              <a:tr h="461566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새 비밀번호</a:t>
                      </a:r>
                    </a:p>
                  </a:txBody>
                  <a:tcPr marL="9523" marR="9523" marT="9522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3" marR="9523" marT="9522" marB="0" anchor="ctr"/>
                </a:tc>
                <a:extLst>
                  <a:ext uri="{0D108BD9-81ED-4DB2-BD59-A6C34878D82A}">
                    <a16:rowId xmlns:a16="http://schemas.microsoft.com/office/drawing/2014/main" val="2600752566"/>
                  </a:ext>
                </a:extLst>
              </a:tr>
              <a:tr h="461566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비밀번호 확인</a:t>
                      </a:r>
                    </a:p>
                  </a:txBody>
                  <a:tcPr marL="9523" marR="9523" marT="9522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3" marR="9523" marT="9522" marB="0" anchor="ctr"/>
                </a:tc>
                <a:extLst>
                  <a:ext uri="{0D108BD9-81ED-4DB2-BD59-A6C34878D82A}">
                    <a16:rowId xmlns:a16="http://schemas.microsoft.com/office/drawing/2014/main" val="1703897532"/>
                  </a:ext>
                </a:extLst>
              </a:tr>
            </a:tbl>
          </a:graphicData>
        </a:graphic>
      </p:graphicFrame>
      <p:sp>
        <p:nvSpPr>
          <p:cNvPr id="24" name="직사각형 23">
            <a:extLst>
              <a:ext uri="{FF2B5EF4-FFF2-40B4-BE49-F238E27FC236}">
                <a16:creationId xmlns:a16="http://schemas.microsoft.com/office/drawing/2014/main" id="{3B09127D-486C-4FBF-A98F-C948DF5D0719}"/>
              </a:ext>
            </a:extLst>
          </p:cNvPr>
          <p:cNvSpPr/>
          <p:nvPr/>
        </p:nvSpPr>
        <p:spPr>
          <a:xfrm>
            <a:off x="2755900" y="3184525"/>
            <a:ext cx="1381125" cy="24447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rmAutofit/>
          </a:bodyPr>
          <a:lstStyle/>
          <a:p>
            <a:pPr algn="ctr">
              <a:defRPr/>
            </a:pPr>
            <a:endParaRPr lang="ko-KR" altLang="en-US" sz="75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Segoe UI" panose="020B0502040204020203" pitchFamily="34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226B750-148C-4AFD-AC95-888F84987C01}"/>
              </a:ext>
            </a:extLst>
          </p:cNvPr>
          <p:cNvSpPr/>
          <p:nvPr/>
        </p:nvSpPr>
        <p:spPr>
          <a:xfrm>
            <a:off x="2755900" y="3651250"/>
            <a:ext cx="1381125" cy="24447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rmAutofit/>
          </a:bodyPr>
          <a:lstStyle/>
          <a:p>
            <a:pPr algn="ctr">
              <a:defRPr/>
            </a:pPr>
            <a:endParaRPr lang="ko-KR" altLang="en-US" sz="75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Segoe UI" panose="020B0502040204020203" pitchFamily="34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F498B461-052C-427C-B25E-84A9DEF3A800}"/>
              </a:ext>
            </a:extLst>
          </p:cNvPr>
          <p:cNvSpPr/>
          <p:nvPr/>
        </p:nvSpPr>
        <p:spPr>
          <a:xfrm>
            <a:off x="2755900" y="4110038"/>
            <a:ext cx="1381125" cy="24447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rmAutofit/>
          </a:bodyPr>
          <a:lstStyle/>
          <a:p>
            <a:pPr algn="ctr">
              <a:defRPr/>
            </a:pPr>
            <a:endParaRPr lang="ko-KR" altLang="en-US" sz="75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Segoe UI" panose="020B0502040204020203" pitchFamily="34" charset="0"/>
            </a:endParaRPr>
          </a:p>
        </p:txBody>
      </p:sp>
      <p:grpSp>
        <p:nvGrpSpPr>
          <p:cNvPr id="55373" name="Google Shape;1008;p15">
            <a:extLst>
              <a:ext uri="{FF2B5EF4-FFF2-40B4-BE49-F238E27FC236}">
                <a16:creationId xmlns:a16="http://schemas.microsoft.com/office/drawing/2014/main" id="{4845312F-DFF3-4F87-930C-ADCDD40714D8}"/>
              </a:ext>
            </a:extLst>
          </p:cNvPr>
          <p:cNvGrpSpPr>
            <a:grpSpLocks/>
          </p:cNvGrpSpPr>
          <p:nvPr/>
        </p:nvGrpSpPr>
        <p:grpSpPr bwMode="auto">
          <a:xfrm>
            <a:off x="5851525" y="1976438"/>
            <a:ext cx="2047875" cy="841375"/>
            <a:chOff x="1467546" y="5473764"/>
            <a:chExt cx="1920609" cy="761548"/>
          </a:xfrm>
        </p:grpSpPr>
        <p:sp>
          <p:nvSpPr>
            <p:cNvPr id="29" name="Google Shape;1009;p15">
              <a:extLst>
                <a:ext uri="{FF2B5EF4-FFF2-40B4-BE49-F238E27FC236}">
                  <a16:creationId xmlns:a16="http://schemas.microsoft.com/office/drawing/2014/main" id="{FB65E619-A113-4077-AC65-1E0685D7ED01}"/>
                </a:ext>
              </a:extLst>
            </p:cNvPr>
            <p:cNvSpPr/>
            <p:nvPr/>
          </p:nvSpPr>
          <p:spPr>
            <a:xfrm>
              <a:off x="1467546" y="5473764"/>
              <a:ext cx="1920609" cy="761548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bg1">
                  <a:lumMod val="75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  <a:effectLst/>
          </p:spPr>
          <p:txBody>
            <a:bodyPr spcFirstLastPara="1" lIns="91425" tIns="45700" rIns="91425" bIns="45700" anchor="ctr"/>
            <a:lstStyle/>
            <a:p>
              <a:pPr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defRPr/>
              </a:pPr>
              <a:endParaRPr sz="9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5396" name="Google Shape;1011;p15">
              <a:extLst>
                <a:ext uri="{FF2B5EF4-FFF2-40B4-BE49-F238E27FC236}">
                  <a16:creationId xmlns:a16="http://schemas.microsoft.com/office/drawing/2014/main" id="{3AF8BA54-34F7-4933-8ABD-D6AB4FB1EED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81188" y="5588658"/>
              <a:ext cx="1554568" cy="1697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50800" rIns="0" bIns="50800">
              <a:spAutoFit/>
            </a:bodyPr>
            <a:lstStyle>
              <a:lvl1pPr latinLnBrk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latinLnBrk="0">
                <a:lnSpc>
                  <a:spcPct val="130000"/>
                </a:lnSpc>
                <a:spcBef>
                  <a:spcPct val="0"/>
                </a:spcBef>
                <a:buClr>
                  <a:srgbClr val="000000"/>
                </a:buClr>
                <a:buSzPts val="700"/>
                <a:buFont typeface="맑은 고딕" panose="020B0503020000020004" pitchFamily="50" charset="-127"/>
                <a:buNone/>
              </a:pPr>
              <a:r>
                <a:rPr lang="ko-KR" altLang="en-US" sz="700">
                  <a:solidFill>
                    <a:srgbClr val="000000"/>
                  </a:solidFill>
                  <a:sym typeface="맑은 고딕" panose="020B0503020000020004" pitchFamily="50" charset="-127"/>
                </a:rPr>
                <a:t>비밀번호를 변경 하시겠습니까</a:t>
              </a:r>
              <a:r>
                <a:rPr lang="en-US" altLang="ko-KR" sz="700">
                  <a:solidFill>
                    <a:srgbClr val="000000"/>
                  </a:solidFill>
                  <a:sym typeface="맑은 고딕" panose="020B0503020000020004" pitchFamily="50" charset="-127"/>
                </a:rPr>
                <a:t>?</a:t>
              </a:r>
              <a:endParaRPr lang="ko-KR" altLang="ko-KR" sz="1400">
                <a:solidFill>
                  <a:srgbClr val="000000"/>
                </a:solidFill>
                <a:latin typeface="Arial" panose="020B0604020202020204" pitchFamily="34" charset="0"/>
                <a:ea typeface="바탕체" panose="02030609000101010101" pitchFamily="17" charset="-127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31" name="Google Shape;1012;p15">
              <a:extLst>
                <a:ext uri="{FF2B5EF4-FFF2-40B4-BE49-F238E27FC236}">
                  <a16:creationId xmlns:a16="http://schemas.microsoft.com/office/drawing/2014/main" id="{4E02DECC-C006-4A5A-8832-5663268DCD2F}"/>
                </a:ext>
              </a:extLst>
            </p:cNvPr>
            <p:cNvSpPr/>
            <p:nvPr/>
          </p:nvSpPr>
          <p:spPr>
            <a:xfrm>
              <a:off x="2454650" y="6006847"/>
              <a:ext cx="498762" cy="155183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bg1">
                  <a:lumMod val="75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lIns="91425" tIns="45700" rIns="91425" bIns="45700" anchor="ctr"/>
            <a:lstStyle/>
            <a:p>
              <a:pPr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defRPr/>
              </a:pPr>
              <a:r>
                <a:rPr lang="ko-KR" altLang="en-US" sz="7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취소</a:t>
              </a:r>
              <a:endParaRPr sz="7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2" name="Google Shape;1013;p15">
              <a:extLst>
                <a:ext uri="{FF2B5EF4-FFF2-40B4-BE49-F238E27FC236}">
                  <a16:creationId xmlns:a16="http://schemas.microsoft.com/office/drawing/2014/main" id="{E3183E36-7CA3-4067-AC57-021BFE2F2755}"/>
                </a:ext>
              </a:extLst>
            </p:cNvPr>
            <p:cNvSpPr/>
            <p:nvPr/>
          </p:nvSpPr>
          <p:spPr>
            <a:xfrm>
              <a:off x="1830824" y="6006847"/>
              <a:ext cx="498763" cy="155183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bg1">
                  <a:lumMod val="75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lIns="91425" tIns="45700" rIns="91425" bIns="45700" anchor="ctr"/>
            <a:lstStyle/>
            <a:p>
              <a:pPr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defRPr/>
              </a:pPr>
              <a:r>
                <a:rPr lang="ko-KR" altLang="en-US" sz="7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확인</a:t>
              </a:r>
              <a:endParaRPr sz="7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55374" name="Google Shape;1008;p15">
            <a:extLst>
              <a:ext uri="{FF2B5EF4-FFF2-40B4-BE49-F238E27FC236}">
                <a16:creationId xmlns:a16="http://schemas.microsoft.com/office/drawing/2014/main" id="{4026AEA6-A06D-498C-87B1-38DD4EE5FAB4}"/>
              </a:ext>
            </a:extLst>
          </p:cNvPr>
          <p:cNvGrpSpPr>
            <a:grpSpLocks/>
          </p:cNvGrpSpPr>
          <p:nvPr/>
        </p:nvGrpSpPr>
        <p:grpSpPr bwMode="auto">
          <a:xfrm>
            <a:off x="5843588" y="2990850"/>
            <a:ext cx="1920875" cy="762000"/>
            <a:chOff x="1467546" y="5473764"/>
            <a:chExt cx="1920609" cy="761548"/>
          </a:xfrm>
        </p:grpSpPr>
        <p:sp>
          <p:nvSpPr>
            <p:cNvPr id="34" name="Google Shape;1009;p15">
              <a:extLst>
                <a:ext uri="{FF2B5EF4-FFF2-40B4-BE49-F238E27FC236}">
                  <a16:creationId xmlns:a16="http://schemas.microsoft.com/office/drawing/2014/main" id="{D841B751-BF38-459C-BB5D-19BCF89F2FD7}"/>
                </a:ext>
              </a:extLst>
            </p:cNvPr>
            <p:cNvSpPr/>
            <p:nvPr/>
          </p:nvSpPr>
          <p:spPr>
            <a:xfrm>
              <a:off x="1467546" y="5473764"/>
              <a:ext cx="1920609" cy="761548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bg1">
                  <a:lumMod val="75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  <a:effectLst/>
          </p:spPr>
          <p:txBody>
            <a:bodyPr spcFirstLastPara="1" lIns="91425" tIns="45700" rIns="91425" bIns="45700" anchor="ctr"/>
            <a:lstStyle/>
            <a:p>
              <a:pPr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defRPr/>
              </a:pPr>
              <a:endParaRPr sz="9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5393" name="Google Shape;1011;p15">
              <a:extLst>
                <a:ext uri="{FF2B5EF4-FFF2-40B4-BE49-F238E27FC236}">
                  <a16:creationId xmlns:a16="http://schemas.microsoft.com/office/drawing/2014/main" id="{A6AE075D-42BC-4ACA-AAFD-67B7CDDB2F4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81188" y="5588658"/>
              <a:ext cx="1554568" cy="2277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50800" rIns="0" bIns="50800">
              <a:spAutoFit/>
            </a:bodyPr>
            <a:lstStyle>
              <a:lvl1pPr latinLnBrk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latinLnBrk="0">
                <a:lnSpc>
                  <a:spcPct val="130000"/>
                </a:lnSpc>
                <a:spcBef>
                  <a:spcPct val="0"/>
                </a:spcBef>
                <a:buClr>
                  <a:srgbClr val="000000"/>
                </a:buClr>
                <a:buSzPts val="700"/>
                <a:buFont typeface="맑은 고딕" panose="020B0503020000020004" pitchFamily="50" charset="-127"/>
                <a:buNone/>
              </a:pPr>
              <a:r>
                <a:rPr lang="ko-KR" altLang="en-US" sz="700">
                  <a:solidFill>
                    <a:srgbClr val="000000"/>
                  </a:solidFill>
                  <a:sym typeface="맑은 고딕" panose="020B0503020000020004" pitchFamily="50" charset="-127"/>
                </a:rPr>
                <a:t>비밀번호 수정이 완료되었습니다</a:t>
              </a:r>
              <a:r>
                <a:rPr lang="en-US" altLang="ko-KR" sz="700">
                  <a:solidFill>
                    <a:srgbClr val="000000"/>
                  </a:solidFill>
                  <a:sym typeface="맑은 고딕" panose="020B0503020000020004" pitchFamily="50" charset="-127"/>
                </a:rPr>
                <a:t>.</a:t>
              </a:r>
              <a:endParaRPr lang="ko-KR" altLang="ko-KR" sz="1400">
                <a:solidFill>
                  <a:srgbClr val="000000"/>
                </a:solidFill>
                <a:latin typeface="Arial" panose="020B0604020202020204" pitchFamily="34" charset="0"/>
                <a:ea typeface="바탕체" panose="02030609000101010101" pitchFamily="17" charset="-127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36" name="Google Shape;1013;p15">
              <a:extLst>
                <a:ext uri="{FF2B5EF4-FFF2-40B4-BE49-F238E27FC236}">
                  <a16:creationId xmlns:a16="http://schemas.microsoft.com/office/drawing/2014/main" id="{33EF830B-FA5C-4DA8-9208-0DBD9A73EC94}"/>
                </a:ext>
              </a:extLst>
            </p:cNvPr>
            <p:cNvSpPr/>
            <p:nvPr/>
          </p:nvSpPr>
          <p:spPr>
            <a:xfrm>
              <a:off x="2737370" y="6006848"/>
              <a:ext cx="498406" cy="155483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bg1">
                  <a:lumMod val="75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lIns="91425" tIns="45700" rIns="91425" bIns="45700" anchor="ctr"/>
            <a:lstStyle/>
            <a:p>
              <a:pPr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defRPr/>
              </a:pPr>
              <a:r>
                <a:rPr lang="ko-KR" altLang="en-US" sz="7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확인</a:t>
              </a:r>
              <a:endParaRPr sz="7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55375" name="Google Shape;2970;p125">
            <a:extLst>
              <a:ext uri="{FF2B5EF4-FFF2-40B4-BE49-F238E27FC236}">
                <a16:creationId xmlns:a16="http://schemas.microsoft.com/office/drawing/2014/main" id="{DC534D73-3C12-4605-85EC-CAE07E495C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90813" y="3105150"/>
            <a:ext cx="200025" cy="20002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latinLnBrk="0">
              <a:lnSpc>
                <a:spcPct val="100000"/>
              </a:lnSpc>
              <a:spcBef>
                <a:spcPct val="0"/>
              </a:spcBef>
              <a:buClr>
                <a:srgbClr val="000000"/>
              </a:buClr>
              <a:buSzPts val="800"/>
              <a:buFont typeface="Arial" panose="020B0604020202020204" pitchFamily="34" charset="0"/>
              <a:buNone/>
            </a:pPr>
            <a:r>
              <a:rPr lang="ko-KR" altLang="ko-KR" sz="800">
                <a:solidFill>
                  <a:srgbClr val="FFFFFF"/>
                </a:solidFill>
                <a:latin typeface="Arial" panose="020B0604020202020204" pitchFamily="34" charset="0"/>
                <a:ea typeface="바탕체" panose="02030609000101010101" pitchFamily="17" charset="-127"/>
                <a:cs typeface="Arial" panose="020B0604020202020204" pitchFamily="34" charset="0"/>
                <a:sym typeface="Arial" panose="020B0604020202020204" pitchFamily="34" charset="0"/>
              </a:rPr>
              <a:t>1</a:t>
            </a:r>
          </a:p>
        </p:txBody>
      </p:sp>
      <p:sp>
        <p:nvSpPr>
          <p:cNvPr id="55376" name="Google Shape;2970;p125">
            <a:extLst>
              <a:ext uri="{FF2B5EF4-FFF2-40B4-BE49-F238E27FC236}">
                <a16:creationId xmlns:a16="http://schemas.microsoft.com/office/drawing/2014/main" id="{510AE891-F4F1-4FAD-BE3D-D8E8364F8B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16325" y="6173788"/>
            <a:ext cx="200025" cy="20002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latinLnBrk="0">
              <a:lnSpc>
                <a:spcPct val="100000"/>
              </a:lnSpc>
              <a:spcBef>
                <a:spcPct val="0"/>
              </a:spcBef>
              <a:buClr>
                <a:srgbClr val="000000"/>
              </a:buClr>
              <a:buSzPts val="800"/>
              <a:buFont typeface="Arial" panose="020B0604020202020204" pitchFamily="34" charset="0"/>
              <a:buNone/>
            </a:pPr>
            <a:r>
              <a:rPr lang="en-US" altLang="ko-KR" sz="800">
                <a:solidFill>
                  <a:srgbClr val="FFFFFF"/>
                </a:solidFill>
                <a:latin typeface="Arial" panose="020B0604020202020204" pitchFamily="34" charset="0"/>
                <a:ea typeface="바탕체" panose="02030609000101010101" pitchFamily="17" charset="-127"/>
                <a:cs typeface="Arial" panose="020B0604020202020204" pitchFamily="34" charset="0"/>
                <a:sym typeface="Arial" panose="020B0604020202020204" pitchFamily="34" charset="0"/>
              </a:rPr>
              <a:t>4</a:t>
            </a:r>
            <a:endParaRPr lang="ko-KR" altLang="ko-KR" sz="800">
              <a:solidFill>
                <a:srgbClr val="FFFFFF"/>
              </a:solidFill>
              <a:latin typeface="Arial" panose="020B0604020202020204" pitchFamily="34" charset="0"/>
              <a:ea typeface="바탕체" panose="02030609000101010101" pitchFamily="17" charset="-127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grpSp>
        <p:nvGrpSpPr>
          <p:cNvPr id="55377" name="그룹 121">
            <a:extLst>
              <a:ext uri="{FF2B5EF4-FFF2-40B4-BE49-F238E27FC236}">
                <a16:creationId xmlns:a16="http://schemas.microsoft.com/office/drawing/2014/main" id="{24CE28C3-07EC-43A6-8A67-C9BB83FB3EC9}"/>
              </a:ext>
            </a:extLst>
          </p:cNvPr>
          <p:cNvGrpSpPr>
            <a:grpSpLocks/>
          </p:cNvGrpSpPr>
          <p:nvPr/>
        </p:nvGrpSpPr>
        <p:grpSpPr bwMode="auto">
          <a:xfrm>
            <a:off x="5770563" y="1841500"/>
            <a:ext cx="209550" cy="246063"/>
            <a:chOff x="2007971" y="1438295"/>
            <a:chExt cx="209971" cy="245280"/>
          </a:xfrm>
        </p:grpSpPr>
        <p:sp>
          <p:nvSpPr>
            <p:cNvPr id="42" name="Google Shape;2970;p125">
              <a:extLst>
                <a:ext uri="{FF2B5EF4-FFF2-40B4-BE49-F238E27FC236}">
                  <a16:creationId xmlns:a16="http://schemas.microsoft.com/office/drawing/2014/main" id="{1EE29BFD-C7D8-426D-A2C8-11EAA59783EA}"/>
                </a:ext>
              </a:extLst>
            </p:cNvPr>
            <p:cNvSpPr/>
            <p:nvPr/>
          </p:nvSpPr>
          <p:spPr>
            <a:xfrm>
              <a:off x="2012743" y="1463614"/>
              <a:ext cx="200427" cy="19938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lIns="91425" tIns="45700" rIns="91425" bIns="45700"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  <a:defRPr/>
              </a:pPr>
              <a:endParaRPr kumimoji="0" sz="800" dirty="0">
                <a:solidFill>
                  <a:prstClr val="white"/>
                </a:solidFill>
                <a:latin typeface="맑은 고딕" panose="020F0502020204030204"/>
                <a:ea typeface="+mn-ea"/>
                <a:cs typeface="Arial"/>
                <a:sym typeface="Arial"/>
              </a:endParaRPr>
            </a:p>
          </p:txBody>
        </p:sp>
        <p:sp>
          <p:nvSpPr>
            <p:cNvPr id="55391" name="Google Shape;423;p35">
              <a:extLst>
                <a:ext uri="{FF2B5EF4-FFF2-40B4-BE49-F238E27FC236}">
                  <a16:creationId xmlns:a16="http://schemas.microsoft.com/office/drawing/2014/main" id="{6F2AAA23-ED43-49DB-8309-C5361EB65E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07971" y="1438295"/>
              <a:ext cx="209971" cy="245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14:hiddenLine>
              </a:ext>
            </a:extLst>
          </p:spPr>
          <p:txBody>
            <a:bodyPr lIns="0" tIns="45700" rIns="0" bIns="45700" anchor="ctr"/>
            <a:lstStyle>
              <a:lvl1pPr latinLnBrk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kumimoji="0" lang="en-US" altLang="ko-KR" sz="800">
                  <a:solidFill>
                    <a:srgbClr val="FFFFFF"/>
                  </a:solidFill>
                  <a:cs typeface="Arial" panose="020B0604020202020204" pitchFamily="34" charset="0"/>
                  <a:sym typeface="Arial" panose="020B0604020202020204" pitchFamily="34" charset="0"/>
                </a:rPr>
                <a:t>4-1</a:t>
              </a:r>
              <a:endParaRPr kumimoji="0" lang="ko-KR" altLang="ko-KR" sz="800">
                <a:solidFill>
                  <a:srgbClr val="FFFFFF"/>
                </a:solidFill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55378" name="그룹 121">
            <a:extLst>
              <a:ext uri="{FF2B5EF4-FFF2-40B4-BE49-F238E27FC236}">
                <a16:creationId xmlns:a16="http://schemas.microsoft.com/office/drawing/2014/main" id="{1FF5CD06-DB1D-4A64-9868-BA8F4D0469FD}"/>
              </a:ext>
            </a:extLst>
          </p:cNvPr>
          <p:cNvGrpSpPr>
            <a:grpSpLocks/>
          </p:cNvGrpSpPr>
          <p:nvPr/>
        </p:nvGrpSpPr>
        <p:grpSpPr bwMode="auto">
          <a:xfrm>
            <a:off x="5800725" y="2892425"/>
            <a:ext cx="209550" cy="246063"/>
            <a:chOff x="2007971" y="1438295"/>
            <a:chExt cx="209971" cy="245280"/>
          </a:xfrm>
        </p:grpSpPr>
        <p:sp>
          <p:nvSpPr>
            <p:cNvPr id="45" name="Google Shape;2970;p125">
              <a:extLst>
                <a:ext uri="{FF2B5EF4-FFF2-40B4-BE49-F238E27FC236}">
                  <a16:creationId xmlns:a16="http://schemas.microsoft.com/office/drawing/2014/main" id="{CD8C5516-531C-4397-A7E6-69B5DA633708}"/>
                </a:ext>
              </a:extLst>
            </p:cNvPr>
            <p:cNvSpPr/>
            <p:nvPr/>
          </p:nvSpPr>
          <p:spPr>
            <a:xfrm>
              <a:off x="2012744" y="1463614"/>
              <a:ext cx="200427" cy="19938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lIns="91425" tIns="45700" rIns="91425" bIns="45700"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  <a:defRPr/>
              </a:pPr>
              <a:endParaRPr kumimoji="0" sz="800" dirty="0">
                <a:solidFill>
                  <a:prstClr val="white"/>
                </a:solidFill>
                <a:latin typeface="맑은 고딕" panose="020F0502020204030204"/>
                <a:ea typeface="+mn-ea"/>
                <a:cs typeface="Arial"/>
                <a:sym typeface="Arial"/>
              </a:endParaRPr>
            </a:p>
          </p:txBody>
        </p:sp>
        <p:sp>
          <p:nvSpPr>
            <p:cNvPr id="55389" name="Google Shape;423;p35">
              <a:extLst>
                <a:ext uri="{FF2B5EF4-FFF2-40B4-BE49-F238E27FC236}">
                  <a16:creationId xmlns:a16="http://schemas.microsoft.com/office/drawing/2014/main" id="{B2AB6D9A-7617-4592-8C94-4B11D6DBB3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07971" y="1438295"/>
              <a:ext cx="209971" cy="245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14:hiddenLine>
              </a:ext>
            </a:extLst>
          </p:spPr>
          <p:txBody>
            <a:bodyPr lIns="0" tIns="45700" rIns="0" bIns="45700" anchor="ctr"/>
            <a:lstStyle>
              <a:lvl1pPr latinLnBrk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kumimoji="0" lang="en-US" altLang="ko-KR" sz="800">
                  <a:solidFill>
                    <a:srgbClr val="FFFFFF"/>
                  </a:solidFill>
                  <a:cs typeface="Arial" panose="020B0604020202020204" pitchFamily="34" charset="0"/>
                  <a:sym typeface="Arial" panose="020B0604020202020204" pitchFamily="34" charset="0"/>
                </a:rPr>
                <a:t>4-2</a:t>
              </a:r>
              <a:endParaRPr kumimoji="0" lang="ko-KR" altLang="ko-KR" sz="800">
                <a:solidFill>
                  <a:srgbClr val="FFFFFF"/>
                </a:solidFill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sp>
        <p:nvSpPr>
          <p:cNvPr id="55379" name="Google Shape;2970;p125">
            <a:extLst>
              <a:ext uri="{FF2B5EF4-FFF2-40B4-BE49-F238E27FC236}">
                <a16:creationId xmlns:a16="http://schemas.microsoft.com/office/drawing/2014/main" id="{69908ABC-2653-4233-BABF-029957C080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81288" y="3551238"/>
            <a:ext cx="200025" cy="20002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latinLnBrk="0">
              <a:lnSpc>
                <a:spcPct val="100000"/>
              </a:lnSpc>
              <a:spcBef>
                <a:spcPct val="0"/>
              </a:spcBef>
              <a:buClr>
                <a:srgbClr val="000000"/>
              </a:buClr>
              <a:buSzPts val="800"/>
              <a:buFont typeface="Arial" panose="020B0604020202020204" pitchFamily="34" charset="0"/>
              <a:buNone/>
            </a:pPr>
            <a:r>
              <a:rPr lang="en-US" altLang="ko-KR" sz="800">
                <a:solidFill>
                  <a:srgbClr val="FFFFFF"/>
                </a:solidFill>
                <a:latin typeface="Arial" panose="020B0604020202020204" pitchFamily="34" charset="0"/>
                <a:ea typeface="바탕체" panose="02030609000101010101" pitchFamily="17" charset="-127"/>
                <a:cs typeface="Arial" panose="020B0604020202020204" pitchFamily="34" charset="0"/>
                <a:sym typeface="Arial" panose="020B0604020202020204" pitchFamily="34" charset="0"/>
              </a:rPr>
              <a:t>2</a:t>
            </a:r>
            <a:endParaRPr lang="ko-KR" altLang="ko-KR" sz="800">
              <a:solidFill>
                <a:srgbClr val="FFFFFF"/>
              </a:solidFill>
              <a:latin typeface="Arial" panose="020B0604020202020204" pitchFamily="34" charset="0"/>
              <a:ea typeface="바탕체" panose="02030609000101010101" pitchFamily="17" charset="-127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55380" name="Google Shape;2970;p125">
            <a:extLst>
              <a:ext uri="{FF2B5EF4-FFF2-40B4-BE49-F238E27FC236}">
                <a16:creationId xmlns:a16="http://schemas.microsoft.com/office/drawing/2014/main" id="{AF94EBA6-0656-465B-A4FD-1FFBD3D762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90813" y="4040188"/>
            <a:ext cx="200025" cy="20002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latinLnBrk="0">
              <a:lnSpc>
                <a:spcPct val="100000"/>
              </a:lnSpc>
              <a:spcBef>
                <a:spcPct val="0"/>
              </a:spcBef>
              <a:buClr>
                <a:srgbClr val="000000"/>
              </a:buClr>
              <a:buSzPts val="800"/>
              <a:buFont typeface="Arial" panose="020B0604020202020204" pitchFamily="34" charset="0"/>
              <a:buNone/>
            </a:pPr>
            <a:r>
              <a:rPr lang="en-US" altLang="ko-KR" sz="800">
                <a:solidFill>
                  <a:srgbClr val="FFFFFF"/>
                </a:solidFill>
                <a:latin typeface="Arial" panose="020B0604020202020204" pitchFamily="34" charset="0"/>
                <a:ea typeface="바탕체" panose="02030609000101010101" pitchFamily="17" charset="-127"/>
                <a:cs typeface="Arial" panose="020B0604020202020204" pitchFamily="34" charset="0"/>
                <a:sym typeface="Arial" panose="020B0604020202020204" pitchFamily="34" charset="0"/>
              </a:rPr>
              <a:t>3</a:t>
            </a:r>
            <a:endParaRPr lang="ko-KR" altLang="ko-KR" sz="800">
              <a:solidFill>
                <a:srgbClr val="FFFFFF"/>
              </a:solidFill>
              <a:latin typeface="Arial" panose="020B0604020202020204" pitchFamily="34" charset="0"/>
              <a:ea typeface="바탕체" panose="02030609000101010101" pitchFamily="17" charset="-127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grpSp>
        <p:nvGrpSpPr>
          <p:cNvPr id="55381" name="Google Shape;1008;p15">
            <a:extLst>
              <a:ext uri="{FF2B5EF4-FFF2-40B4-BE49-F238E27FC236}">
                <a16:creationId xmlns:a16="http://schemas.microsoft.com/office/drawing/2014/main" id="{055F4612-BCDE-44E5-8F4E-DFEF9EDB6909}"/>
              </a:ext>
            </a:extLst>
          </p:cNvPr>
          <p:cNvGrpSpPr>
            <a:grpSpLocks/>
          </p:cNvGrpSpPr>
          <p:nvPr/>
        </p:nvGrpSpPr>
        <p:grpSpPr bwMode="auto">
          <a:xfrm>
            <a:off x="5845175" y="3922713"/>
            <a:ext cx="1920875" cy="762000"/>
            <a:chOff x="1467546" y="5473764"/>
            <a:chExt cx="1920609" cy="761548"/>
          </a:xfrm>
        </p:grpSpPr>
        <p:sp>
          <p:nvSpPr>
            <p:cNvPr id="54" name="Google Shape;1009;p15">
              <a:extLst>
                <a:ext uri="{FF2B5EF4-FFF2-40B4-BE49-F238E27FC236}">
                  <a16:creationId xmlns:a16="http://schemas.microsoft.com/office/drawing/2014/main" id="{F1117656-7E7F-4919-ACE5-66325C5F6B45}"/>
                </a:ext>
              </a:extLst>
            </p:cNvPr>
            <p:cNvSpPr/>
            <p:nvPr/>
          </p:nvSpPr>
          <p:spPr>
            <a:xfrm>
              <a:off x="1467546" y="5473764"/>
              <a:ext cx="1920609" cy="761548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bg1">
                  <a:lumMod val="75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  <a:effectLst/>
          </p:spPr>
          <p:txBody>
            <a:bodyPr spcFirstLastPara="1" lIns="91425" tIns="45700" rIns="91425" bIns="45700" anchor="ctr"/>
            <a:lstStyle/>
            <a:p>
              <a:pPr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defRPr/>
              </a:pPr>
              <a:endParaRPr sz="9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5386" name="Google Shape;1011;p15">
              <a:extLst>
                <a:ext uri="{FF2B5EF4-FFF2-40B4-BE49-F238E27FC236}">
                  <a16:creationId xmlns:a16="http://schemas.microsoft.com/office/drawing/2014/main" id="{92BF7CB4-27B3-47C4-A8D4-03EA6F50493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81188" y="5588658"/>
              <a:ext cx="1554568" cy="2277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50800" rIns="0" bIns="50800">
              <a:spAutoFit/>
            </a:bodyPr>
            <a:lstStyle>
              <a:lvl1pPr latinLnBrk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latinLnBrk="0">
                <a:lnSpc>
                  <a:spcPct val="130000"/>
                </a:lnSpc>
                <a:spcBef>
                  <a:spcPct val="0"/>
                </a:spcBef>
                <a:buClr>
                  <a:srgbClr val="000000"/>
                </a:buClr>
                <a:buSzPts val="700"/>
                <a:buFont typeface="맑은 고딕" panose="020B0503020000020004" pitchFamily="50" charset="-127"/>
                <a:buNone/>
              </a:pPr>
              <a:r>
                <a:rPr lang="ko-KR" altLang="en-US" sz="700">
                  <a:solidFill>
                    <a:srgbClr val="000000"/>
                  </a:solidFill>
                  <a:sym typeface="맑은 고딕" panose="020B0503020000020004" pitchFamily="50" charset="-127"/>
                </a:rPr>
                <a:t>새 비밀번호를 확인해 주세요</a:t>
              </a:r>
              <a:r>
                <a:rPr lang="en-US" altLang="ko-KR" sz="700">
                  <a:solidFill>
                    <a:srgbClr val="000000"/>
                  </a:solidFill>
                  <a:sym typeface="맑은 고딕" panose="020B0503020000020004" pitchFamily="50" charset="-127"/>
                </a:rPr>
                <a:t>.</a:t>
              </a:r>
              <a:endParaRPr lang="ko-KR" altLang="ko-KR" sz="1400">
                <a:solidFill>
                  <a:srgbClr val="000000"/>
                </a:solidFill>
                <a:latin typeface="Arial" panose="020B0604020202020204" pitchFamily="34" charset="0"/>
                <a:ea typeface="바탕체" panose="02030609000101010101" pitchFamily="17" charset="-127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56" name="Google Shape;1013;p15">
              <a:extLst>
                <a:ext uri="{FF2B5EF4-FFF2-40B4-BE49-F238E27FC236}">
                  <a16:creationId xmlns:a16="http://schemas.microsoft.com/office/drawing/2014/main" id="{79BC225F-4887-45B8-A7C8-813FCB3D91CB}"/>
                </a:ext>
              </a:extLst>
            </p:cNvPr>
            <p:cNvSpPr/>
            <p:nvPr/>
          </p:nvSpPr>
          <p:spPr>
            <a:xfrm>
              <a:off x="2737370" y="6006848"/>
              <a:ext cx="498406" cy="155483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bg1">
                  <a:lumMod val="75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lIns="91425" tIns="45700" rIns="91425" bIns="45700" anchor="ctr"/>
            <a:lstStyle/>
            <a:p>
              <a:pPr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defRPr/>
              </a:pPr>
              <a:r>
                <a:rPr lang="ko-KR" altLang="en-US" sz="7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확인</a:t>
              </a:r>
              <a:endParaRPr sz="7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55382" name="그룹 121">
            <a:extLst>
              <a:ext uri="{FF2B5EF4-FFF2-40B4-BE49-F238E27FC236}">
                <a16:creationId xmlns:a16="http://schemas.microsoft.com/office/drawing/2014/main" id="{EA7784DC-A15E-4D88-8BE3-1B3A833D9271}"/>
              </a:ext>
            </a:extLst>
          </p:cNvPr>
          <p:cNvGrpSpPr>
            <a:grpSpLocks/>
          </p:cNvGrpSpPr>
          <p:nvPr/>
        </p:nvGrpSpPr>
        <p:grpSpPr bwMode="auto">
          <a:xfrm>
            <a:off x="5802313" y="3824288"/>
            <a:ext cx="209550" cy="246062"/>
            <a:chOff x="2007971" y="1438295"/>
            <a:chExt cx="209971" cy="245280"/>
          </a:xfrm>
        </p:grpSpPr>
        <p:sp>
          <p:nvSpPr>
            <p:cNvPr id="58" name="Google Shape;2970;p125">
              <a:extLst>
                <a:ext uri="{FF2B5EF4-FFF2-40B4-BE49-F238E27FC236}">
                  <a16:creationId xmlns:a16="http://schemas.microsoft.com/office/drawing/2014/main" id="{AF24099E-958D-402A-A4C2-23C554F477F0}"/>
                </a:ext>
              </a:extLst>
            </p:cNvPr>
            <p:cNvSpPr/>
            <p:nvPr/>
          </p:nvSpPr>
          <p:spPr>
            <a:xfrm>
              <a:off x="2012743" y="1463614"/>
              <a:ext cx="200427" cy="19938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lIns="91425" tIns="45700" rIns="91425" bIns="45700"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  <a:defRPr/>
              </a:pPr>
              <a:endParaRPr kumimoji="0" sz="800" dirty="0">
                <a:solidFill>
                  <a:prstClr val="white"/>
                </a:solidFill>
                <a:latin typeface="맑은 고딕" panose="020F0502020204030204"/>
                <a:ea typeface="+mn-ea"/>
                <a:cs typeface="Arial"/>
                <a:sym typeface="Arial"/>
              </a:endParaRPr>
            </a:p>
          </p:txBody>
        </p:sp>
        <p:sp>
          <p:nvSpPr>
            <p:cNvPr id="55384" name="Google Shape;423;p35">
              <a:extLst>
                <a:ext uri="{FF2B5EF4-FFF2-40B4-BE49-F238E27FC236}">
                  <a16:creationId xmlns:a16="http://schemas.microsoft.com/office/drawing/2014/main" id="{72F6F2A0-2B01-458A-92B4-C43464928F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07971" y="1438295"/>
              <a:ext cx="209971" cy="245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14:hiddenLine>
              </a:ext>
            </a:extLst>
          </p:spPr>
          <p:txBody>
            <a:bodyPr lIns="0" tIns="45700" rIns="0" bIns="45700" anchor="ctr"/>
            <a:lstStyle>
              <a:lvl1pPr latinLnBrk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kumimoji="0" lang="en-US" altLang="ko-KR" sz="800">
                  <a:solidFill>
                    <a:srgbClr val="FFFFFF"/>
                  </a:solidFill>
                  <a:cs typeface="Arial" panose="020B0604020202020204" pitchFamily="34" charset="0"/>
                  <a:sym typeface="Arial" panose="020B0604020202020204" pitchFamily="34" charset="0"/>
                </a:rPr>
                <a:t>4-3</a:t>
              </a:r>
              <a:endParaRPr kumimoji="0" lang="ko-KR" altLang="ko-KR" sz="800">
                <a:solidFill>
                  <a:srgbClr val="FFFFFF"/>
                </a:solidFill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5788B4EF-D625-40B0-A718-4A0DB39D17B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ko-KR" altLang="en-US" dirty="0"/>
              <a:t>마이페이지  </a:t>
            </a:r>
            <a:r>
              <a:rPr lang="en-US" altLang="ko-KR" dirty="0"/>
              <a:t>&gt; </a:t>
            </a:r>
            <a:r>
              <a:rPr lang="ko-KR" altLang="en-US" dirty="0"/>
              <a:t>지원이력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BFDDD38-028B-429A-A163-5E3FF95E412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121" name="표 120">
            <a:extLst>
              <a:ext uri="{FF2B5EF4-FFF2-40B4-BE49-F238E27FC236}">
                <a16:creationId xmlns:a16="http://schemas.microsoft.com/office/drawing/2014/main" id="{530A1906-5E2B-4156-BDDC-A9E1AAE566B4}"/>
              </a:ext>
            </a:extLst>
          </p:cNvPr>
          <p:cNvGraphicFramePr>
            <a:graphicFrameLocks noGrp="1"/>
          </p:cNvGraphicFramePr>
          <p:nvPr/>
        </p:nvGraphicFramePr>
        <p:xfrm>
          <a:off x="8602663" y="361950"/>
          <a:ext cx="3589337" cy="39164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7677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  <a:gridCol w="3161660">
                  <a:extLst>
                    <a:ext uri="{9D8B030D-6E8A-4147-A177-3AD203B41FA5}">
                      <a16:colId xmlns:a16="http://schemas.microsoft.com/office/drawing/2014/main" val="2572474025"/>
                    </a:ext>
                  </a:extLst>
                </a:gridCol>
              </a:tblGrid>
              <a:tr h="213347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>
                          <a:solidFill>
                            <a:srgbClr val="4E5263"/>
                          </a:solidFill>
                          <a:latin typeface="+mn-ea"/>
                          <a:ea typeface="+mn-ea"/>
                          <a:sym typeface="맑은 고딕"/>
                        </a:rPr>
                        <a:t>Summery.</a:t>
                      </a:r>
                      <a:endParaRPr lang="en" altLang="ko-KR" sz="800" b="1" dirty="0">
                        <a:solidFill>
                          <a:srgbClr val="4E5263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</a:txBody>
                  <a:tcPr marL="91437" marR="91437" marT="45714" marB="4571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" altLang="ko-KR" sz="900" b="1" dirty="0">
                        <a:solidFill>
                          <a:srgbClr val="4E5263"/>
                        </a:solidFill>
                        <a:latin typeface="SF Pro Text" pitchFamily="2" charset="0"/>
                        <a:ea typeface="SF Pro Text" pitchFamily="2" charset="0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3880267"/>
                  </a:ext>
                </a:extLst>
              </a:tr>
              <a:tr h="213347">
                <a:tc gridSpan="2">
                  <a:txBody>
                    <a:bodyPr/>
                    <a:lstStyle/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마이페이지에서 지원이력을 조회합니다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.</a:t>
                      </a:r>
                    </a:p>
                  </a:txBody>
                  <a:tcPr marL="91437" marR="91437" marT="45714" marB="4571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2083066"/>
                  </a:ext>
                </a:extLst>
              </a:tr>
              <a:tr h="21334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14" marB="4571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0000"/>
                        </a:lnSpc>
                      </a:pP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지원이력 정보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14" marB="45714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6699591"/>
                  </a:ext>
                </a:extLst>
              </a:tr>
              <a:tr h="82293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1-1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14" marB="4571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공고 상태 정보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marR="0" lvl="0" indent="-17145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1" lang="ko-KR" altLang="en-US" sz="8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상태값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모집진행</a:t>
                      </a: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모집완료</a:t>
                      </a: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선정완료</a:t>
                      </a: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</a:p>
                    <a:p>
                      <a:pPr marL="171450" marR="0" lvl="0" indent="-17145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모집진행 </a:t>
                      </a: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현재 날짜가 모집기간 내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marR="0" lvl="0" indent="-17145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모집완료 </a:t>
                      </a: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현재 날짜가 모집기간 후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marR="0" lvl="0" indent="-17145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선정완료 </a:t>
                      </a: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현재 날짜가 선정일 후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marR="0" lvl="0" indent="-17145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1" lang="ko-KR" altLang="en-US" sz="8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모집완료이며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선정완료인 경우 선정완료로 처리됨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14" marB="45714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4463033"/>
                  </a:ext>
                </a:extLst>
              </a:tr>
              <a:tr h="57910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1-2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14" marB="4571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0000"/>
                        </a:lnSpc>
                      </a:pP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신청 현황 정보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indent="-171450" algn="just" latinLnBrk="1">
                        <a:lnSpc>
                          <a:spcPct val="100000"/>
                        </a:lnSpc>
                        <a:buFontTx/>
                        <a:buChar char="-"/>
                      </a:pPr>
                      <a:r>
                        <a:rPr kumimoji="1" lang="ko-KR" altLang="en-US" sz="8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상태값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임시저장</a:t>
                      </a: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최종제출</a:t>
                      </a: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수정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indent="-171450" algn="just" latinLnBrk="1">
                        <a:lnSpc>
                          <a:spcPct val="100000"/>
                        </a:lnSpc>
                        <a:buFontTx/>
                        <a:buChar char="-"/>
                      </a:pP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임시저장</a:t>
                      </a: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수정인 경우 신청과정 진입 가능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indent="-171450" algn="just" latinLnBrk="1">
                        <a:lnSpc>
                          <a:spcPct val="100000"/>
                        </a:lnSpc>
                        <a:buFontTx/>
                        <a:buChar char="-"/>
                      </a:pP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최종제출의 경우 신청과정 진입 불가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14" marB="45714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4703813"/>
                  </a:ext>
                </a:extLst>
              </a:tr>
              <a:tr h="57910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1-3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14" marB="4571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ko-KR" altLang="en-US" sz="800" dirty="0"/>
                        <a:t>신청 결과 정보</a:t>
                      </a:r>
                      <a:endParaRPr lang="en-US" altLang="ko-KR" sz="800" dirty="0"/>
                    </a:p>
                    <a:p>
                      <a:pPr marL="171450" indent="-171450" algn="just" latinLnBrk="1">
                        <a:lnSpc>
                          <a:spcPct val="100000"/>
                        </a:lnSpc>
                        <a:buFontTx/>
                        <a:buChar char="-"/>
                      </a:pPr>
                      <a:r>
                        <a:rPr lang="ko-KR" altLang="en-US" sz="800" dirty="0" err="1"/>
                        <a:t>상태값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: </a:t>
                      </a:r>
                      <a:r>
                        <a:rPr lang="ko-KR" altLang="en-US" sz="800" dirty="0"/>
                        <a:t>선정</a:t>
                      </a:r>
                      <a:r>
                        <a:rPr lang="en-US" altLang="ko-KR" sz="800" dirty="0"/>
                        <a:t>, </a:t>
                      </a:r>
                      <a:r>
                        <a:rPr lang="ko-KR" altLang="en-US" sz="800" dirty="0" err="1"/>
                        <a:t>미선정</a:t>
                      </a:r>
                      <a:r>
                        <a:rPr lang="en-US" altLang="ko-KR" sz="800" dirty="0"/>
                        <a:t>, </a:t>
                      </a:r>
                      <a:r>
                        <a:rPr lang="ko-KR" altLang="en-US" sz="800" dirty="0"/>
                        <a:t>반려</a:t>
                      </a:r>
                      <a:r>
                        <a:rPr lang="en-US" altLang="ko-KR" sz="800" dirty="0"/>
                        <a:t>, </a:t>
                      </a:r>
                      <a:r>
                        <a:rPr lang="ko-KR" altLang="en-US" sz="800" dirty="0"/>
                        <a:t>공백</a:t>
                      </a:r>
                      <a:endParaRPr lang="en-US" altLang="ko-KR" sz="800" dirty="0"/>
                    </a:p>
                    <a:p>
                      <a:pPr marL="171450" indent="-171450" algn="just" latinLnBrk="1">
                        <a:lnSpc>
                          <a:spcPct val="100000"/>
                        </a:lnSpc>
                        <a:buFontTx/>
                        <a:buChar char="-"/>
                      </a:pPr>
                      <a:r>
                        <a:rPr lang="ko-KR" altLang="en-US" sz="800" dirty="0"/>
                        <a:t>관리자가 입력한 값</a:t>
                      </a:r>
                      <a:r>
                        <a:rPr lang="en-US" altLang="ko-KR" sz="800" dirty="0"/>
                        <a:t>(</a:t>
                      </a:r>
                      <a:r>
                        <a:rPr lang="ko-KR" altLang="en-US" sz="800" dirty="0"/>
                        <a:t>선정</a:t>
                      </a:r>
                      <a:r>
                        <a:rPr lang="en-US" altLang="ko-KR" sz="800" dirty="0"/>
                        <a:t>, </a:t>
                      </a:r>
                      <a:r>
                        <a:rPr lang="ko-KR" altLang="en-US" sz="800" dirty="0" err="1"/>
                        <a:t>미선정</a:t>
                      </a:r>
                      <a:r>
                        <a:rPr lang="en-US" altLang="ko-KR" sz="800" dirty="0"/>
                        <a:t>, </a:t>
                      </a:r>
                      <a:r>
                        <a:rPr lang="ko-KR" altLang="en-US" sz="800" dirty="0"/>
                        <a:t>공백</a:t>
                      </a:r>
                      <a:r>
                        <a:rPr lang="en-US" altLang="ko-KR" sz="800" dirty="0"/>
                        <a:t>)</a:t>
                      </a:r>
                    </a:p>
                    <a:p>
                      <a:pPr marL="171450" indent="-171450" algn="just" latinLnBrk="1">
                        <a:lnSpc>
                          <a:spcPct val="100000"/>
                        </a:lnSpc>
                        <a:buFontTx/>
                        <a:buChar char="-"/>
                      </a:pPr>
                      <a:r>
                        <a:rPr lang="ko-KR" altLang="en-US" sz="800" dirty="0"/>
                        <a:t>반려 </a:t>
                      </a:r>
                      <a:r>
                        <a:rPr lang="en-US" altLang="ko-KR" sz="800" dirty="0"/>
                        <a:t>: </a:t>
                      </a:r>
                      <a:r>
                        <a:rPr lang="ko-KR" altLang="en-US" sz="800" dirty="0"/>
                        <a:t>관리자가 반려한 경우</a:t>
                      </a:r>
                      <a:r>
                        <a:rPr lang="en-US" altLang="ko-KR" sz="800" dirty="0"/>
                        <a:t>. 1-2</a:t>
                      </a:r>
                      <a:r>
                        <a:rPr lang="ko-KR" altLang="en-US" sz="800" dirty="0"/>
                        <a:t>값</a:t>
                      </a:r>
                      <a:r>
                        <a:rPr lang="en-US" altLang="ko-KR" sz="800" dirty="0"/>
                        <a:t> ‘</a:t>
                      </a:r>
                      <a:r>
                        <a:rPr lang="ko-KR" altLang="en-US" sz="800" dirty="0"/>
                        <a:t>수정</a:t>
                      </a:r>
                      <a:r>
                        <a:rPr lang="en-US" altLang="ko-KR" sz="800" dirty="0"/>
                        <a:t>’ </a:t>
                      </a:r>
                      <a:r>
                        <a:rPr lang="ko-KR" altLang="en-US" sz="800" dirty="0"/>
                        <a:t>으로 설정됨</a:t>
                      </a:r>
                      <a:endParaRPr lang="en-US" altLang="ko-KR" sz="800" dirty="0"/>
                    </a:p>
                  </a:txBody>
                  <a:tcPr marL="91437" marR="91437" marT="45714" marB="45714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3765082"/>
                  </a:ext>
                </a:extLst>
              </a:tr>
              <a:tr h="21334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14" marB="4571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0000"/>
                        </a:lnSpc>
                      </a:pP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14" marB="45714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2430075"/>
                  </a:ext>
                </a:extLst>
              </a:tr>
              <a:tr h="21334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14" marB="4571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0000"/>
                        </a:lnSpc>
                      </a:pP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14" marB="45714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1583864"/>
                  </a:ext>
                </a:extLst>
              </a:tr>
              <a:tr h="21334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14" marB="4571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0000"/>
                        </a:lnSpc>
                      </a:pP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14" marB="45714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1087368"/>
                  </a:ext>
                </a:extLst>
              </a:tr>
              <a:tr h="22845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14" marB="4571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0000"/>
                        </a:lnSpc>
                      </a:pPr>
                      <a:endParaRPr lang="en-US" altLang="ko-KR" sz="800" dirty="0"/>
                    </a:p>
                  </a:txBody>
                  <a:tcPr marL="91437" marR="91437" marT="45714" marB="45714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6189854"/>
                  </a:ext>
                </a:extLst>
              </a:tr>
              <a:tr h="21334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14" marB="4571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14" marB="45714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0160353"/>
                  </a:ext>
                </a:extLst>
              </a:tr>
              <a:tr h="21334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14" marB="45714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/>
                    </a:p>
                  </a:txBody>
                  <a:tcPr marL="91437" marR="91437" marT="45714" marB="45714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1304673"/>
                  </a:ext>
                </a:extLst>
              </a:tr>
            </a:tbl>
          </a:graphicData>
        </a:graphic>
      </p:graphicFrame>
      <p:sp>
        <p:nvSpPr>
          <p:cNvPr id="63" name="직사각형 62">
            <a:extLst>
              <a:ext uri="{FF2B5EF4-FFF2-40B4-BE49-F238E27FC236}">
                <a16:creationId xmlns:a16="http://schemas.microsoft.com/office/drawing/2014/main" id="{1AA89B0A-5D45-4157-9FAC-4F5449FBF833}"/>
              </a:ext>
            </a:extLst>
          </p:cNvPr>
          <p:cNvSpPr/>
          <p:nvPr/>
        </p:nvSpPr>
        <p:spPr>
          <a:xfrm>
            <a:off x="533400" y="927100"/>
            <a:ext cx="839788" cy="33972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rmAutofit/>
          </a:bodyPr>
          <a:lstStyle/>
          <a:p>
            <a:pPr algn="ctr">
              <a:defRPr/>
            </a:pPr>
            <a:r>
              <a:rPr lang="en-US" altLang="ko-KR" sz="75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LOGO</a:t>
            </a:r>
            <a:endParaRPr lang="ko-KR" altLang="en-US" sz="75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Segoe UI" panose="020B0502040204020203" pitchFamily="34" charset="0"/>
            </a:endParaRPr>
          </a:p>
        </p:txBody>
      </p:sp>
      <p:sp>
        <p:nvSpPr>
          <p:cNvPr id="57385" name="Google Shape;423;p35">
            <a:extLst>
              <a:ext uri="{FF2B5EF4-FFF2-40B4-BE49-F238E27FC236}">
                <a16:creationId xmlns:a16="http://schemas.microsoft.com/office/drawing/2014/main" id="{8D6ED9BE-5152-4430-9176-B86BBBEB70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2450" y="1685925"/>
            <a:ext cx="7751763" cy="4897438"/>
          </a:xfrm>
          <a:prstGeom prst="rect">
            <a:avLst/>
          </a:prstGeom>
          <a:noFill/>
          <a:ln w="9525">
            <a:solidFill>
              <a:srgbClr val="A5A5A5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45700" rIns="0" bIns="45700" anchor="ctr"/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latinLnBrk="0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ko-KR" altLang="ko-KR" sz="900">
                <a:solidFill>
                  <a:srgbClr val="7F7F7F"/>
                </a:solidFill>
                <a:latin typeface="Arial" panose="020B0604020202020204" pitchFamily="34" charset="0"/>
                <a:ea typeface="바탕체" panose="02030609000101010101" pitchFamily="17" charset="-127"/>
                <a:cs typeface="Arial" panose="020B0604020202020204" pitchFamily="34" charset="0"/>
                <a:sym typeface="Arial" panose="020B0604020202020204" pitchFamily="34" charset="0"/>
              </a:rPr>
              <a:t> </a:t>
            </a:r>
          </a:p>
        </p:txBody>
      </p:sp>
      <p:sp>
        <p:nvSpPr>
          <p:cNvPr id="57386" name="TextBox 3">
            <a:extLst>
              <a:ext uri="{FF2B5EF4-FFF2-40B4-BE49-F238E27FC236}">
                <a16:creationId xmlns:a16="http://schemas.microsoft.com/office/drawing/2014/main" id="{E59C3EAE-5B95-4A2B-A67D-3E05BAE041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3888" y="6583363"/>
            <a:ext cx="1924050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ko-KR" sz="1000"/>
              <a:t>Footer</a:t>
            </a:r>
            <a:r>
              <a:rPr lang="ko-KR" altLang="en-US" sz="1000"/>
              <a:t>동일</a:t>
            </a:r>
            <a:r>
              <a:rPr lang="en-US" altLang="ko-KR" sz="1000"/>
              <a:t>(</a:t>
            </a:r>
            <a:r>
              <a:rPr lang="ko-KR" altLang="en-US" sz="1000"/>
              <a:t>생략</a:t>
            </a:r>
            <a:r>
              <a:rPr lang="en-US" altLang="ko-KR" sz="1000"/>
              <a:t>)</a:t>
            </a:r>
            <a:endParaRPr lang="ko-KR" altLang="en-US" sz="1000"/>
          </a:p>
        </p:txBody>
      </p:sp>
      <p:grpSp>
        <p:nvGrpSpPr>
          <p:cNvPr id="57387" name="그룹 5">
            <a:extLst>
              <a:ext uri="{FF2B5EF4-FFF2-40B4-BE49-F238E27FC236}">
                <a16:creationId xmlns:a16="http://schemas.microsoft.com/office/drawing/2014/main" id="{7F86DC92-2036-4EA8-8C11-E3EE3F494DDE}"/>
              </a:ext>
            </a:extLst>
          </p:cNvPr>
          <p:cNvGrpSpPr>
            <a:grpSpLocks/>
          </p:cNvGrpSpPr>
          <p:nvPr/>
        </p:nvGrpSpPr>
        <p:grpSpPr bwMode="auto">
          <a:xfrm>
            <a:off x="3105150" y="974725"/>
            <a:ext cx="1866900" cy="244475"/>
            <a:chOff x="3320994" y="1266362"/>
            <a:chExt cx="1866480" cy="244441"/>
          </a:xfrm>
        </p:grpSpPr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9E77CFF6-2C5D-45CB-9BF3-AC4CAD4387A5}"/>
                </a:ext>
              </a:extLst>
            </p:cNvPr>
            <p:cNvSpPr/>
            <p:nvPr/>
          </p:nvSpPr>
          <p:spPr>
            <a:xfrm>
              <a:off x="3320994" y="1266362"/>
              <a:ext cx="839599" cy="244441"/>
            </a:xfrm>
            <a:prstGeom prst="rect">
              <a:avLst/>
            </a:prstGeom>
            <a:solidFill>
              <a:schemeClr val="bg2"/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normAutofit/>
            </a:bodyPr>
            <a:lstStyle/>
            <a:p>
              <a:pPr algn="ctr">
                <a:defRPr/>
              </a:pPr>
              <a:r>
                <a:rPr lang="ko-KR" altLang="en-US" sz="750" dirty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Segoe UI" panose="020B0502040204020203" pitchFamily="34" charset="0"/>
                </a:rPr>
                <a:t>커뮤니티</a:t>
              </a: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C4A08A20-60C8-4B26-8B5E-E96AE1E795C4}"/>
                </a:ext>
              </a:extLst>
            </p:cNvPr>
            <p:cNvSpPr/>
            <p:nvPr/>
          </p:nvSpPr>
          <p:spPr>
            <a:xfrm>
              <a:off x="4347876" y="1266362"/>
              <a:ext cx="839598" cy="244441"/>
            </a:xfrm>
            <a:prstGeom prst="rect">
              <a:avLst/>
            </a:prstGeom>
            <a:solidFill>
              <a:schemeClr val="bg2"/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normAutofit/>
            </a:bodyPr>
            <a:lstStyle/>
            <a:p>
              <a:pPr algn="ctr">
                <a:defRPr/>
              </a:pPr>
              <a:r>
                <a:rPr lang="ko-KR" altLang="en-US" sz="750" dirty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Segoe UI" panose="020B0502040204020203" pitchFamily="34" charset="0"/>
                </a:rPr>
                <a:t>전문가 모집</a:t>
              </a:r>
            </a:p>
          </p:txBody>
        </p:sp>
      </p:grp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77FF4F19-2AC2-4155-B995-8F9F6356E413}"/>
              </a:ext>
            </a:extLst>
          </p:cNvPr>
          <p:cNvSpPr/>
          <p:nvPr/>
        </p:nvSpPr>
        <p:spPr>
          <a:xfrm>
            <a:off x="6477000" y="974725"/>
            <a:ext cx="839788" cy="24447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rmAutofit/>
          </a:bodyPr>
          <a:lstStyle/>
          <a:p>
            <a:pPr algn="ctr">
              <a:defRPr/>
            </a:pPr>
            <a:r>
              <a:rPr lang="ko-KR" altLang="en-US" sz="75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로그아웃</a:t>
            </a: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2F65AF89-FF4E-4755-9853-0712CB85BA01}"/>
              </a:ext>
            </a:extLst>
          </p:cNvPr>
          <p:cNvSpPr/>
          <p:nvPr/>
        </p:nvSpPr>
        <p:spPr>
          <a:xfrm>
            <a:off x="7464425" y="974725"/>
            <a:ext cx="839788" cy="24447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rmAutofit/>
          </a:bodyPr>
          <a:lstStyle/>
          <a:p>
            <a:pPr algn="ctr">
              <a:defRPr/>
            </a:pPr>
            <a:r>
              <a:rPr lang="ko-KR" altLang="en-US" sz="75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마이페이지</a:t>
            </a:r>
          </a:p>
        </p:txBody>
      </p:sp>
      <p:graphicFrame>
        <p:nvGraphicFramePr>
          <p:cNvPr id="28" name="Google Shape;1284;p55">
            <a:extLst>
              <a:ext uri="{FF2B5EF4-FFF2-40B4-BE49-F238E27FC236}">
                <a16:creationId xmlns:a16="http://schemas.microsoft.com/office/drawing/2014/main" id="{7A701151-2B13-4E0A-8F80-3ABC81C329FA}"/>
              </a:ext>
            </a:extLst>
          </p:cNvPr>
          <p:cNvGraphicFramePr/>
          <p:nvPr/>
        </p:nvGraphicFramePr>
        <p:xfrm>
          <a:off x="560388" y="1439863"/>
          <a:ext cx="1298576" cy="2349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6492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92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349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dirty="0" err="1"/>
                        <a:t>내정보</a:t>
                      </a:r>
                      <a:endParaRPr sz="800" dirty="0"/>
                    </a:p>
                  </a:txBody>
                  <a:tcPr marL="0" marR="0" marT="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800" dirty="0"/>
                        <a:t>지원이력</a:t>
                      </a:r>
                      <a:endParaRPr sz="800" dirty="0"/>
                    </a:p>
                  </a:txBody>
                  <a:tcPr marL="0" marR="0" marT="0" marB="0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7" name="표 36">
            <a:extLst>
              <a:ext uri="{FF2B5EF4-FFF2-40B4-BE49-F238E27FC236}">
                <a16:creationId xmlns:a16="http://schemas.microsoft.com/office/drawing/2014/main" id="{54FCC629-45F8-4828-8997-3EFACF07D22F}"/>
              </a:ext>
            </a:extLst>
          </p:cNvPr>
          <p:cNvGraphicFramePr>
            <a:graphicFrameLocks noGrp="1"/>
          </p:cNvGraphicFramePr>
          <p:nvPr/>
        </p:nvGraphicFramePr>
        <p:xfrm>
          <a:off x="782638" y="2444750"/>
          <a:ext cx="7291388" cy="1670051"/>
        </p:xfrm>
        <a:graphic>
          <a:graphicData uri="http://schemas.openxmlformats.org/drawingml/2006/table">
            <a:tbl>
              <a:tblPr>
                <a:tableStyleId>{1FECB4D8-DB02-4DC6-A0A2-4F2EBAE1DC90}</a:tableStyleId>
              </a:tblPr>
              <a:tblGrid>
                <a:gridCol w="901917">
                  <a:extLst>
                    <a:ext uri="{9D8B030D-6E8A-4147-A177-3AD203B41FA5}">
                      <a16:colId xmlns:a16="http://schemas.microsoft.com/office/drawing/2014/main" val="3386183404"/>
                    </a:ext>
                  </a:extLst>
                </a:gridCol>
                <a:gridCol w="1344936">
                  <a:extLst>
                    <a:ext uri="{9D8B030D-6E8A-4147-A177-3AD203B41FA5}">
                      <a16:colId xmlns:a16="http://schemas.microsoft.com/office/drawing/2014/main" val="3159278403"/>
                    </a:ext>
                  </a:extLst>
                </a:gridCol>
                <a:gridCol w="1722254">
                  <a:extLst>
                    <a:ext uri="{9D8B030D-6E8A-4147-A177-3AD203B41FA5}">
                      <a16:colId xmlns:a16="http://schemas.microsoft.com/office/drawing/2014/main" val="1399242581"/>
                    </a:ext>
                  </a:extLst>
                </a:gridCol>
                <a:gridCol w="455712">
                  <a:extLst>
                    <a:ext uri="{9D8B030D-6E8A-4147-A177-3AD203B41FA5}">
                      <a16:colId xmlns:a16="http://schemas.microsoft.com/office/drawing/2014/main" val="979234095"/>
                    </a:ext>
                  </a:extLst>
                </a:gridCol>
                <a:gridCol w="531663">
                  <a:extLst>
                    <a:ext uri="{9D8B030D-6E8A-4147-A177-3AD203B41FA5}">
                      <a16:colId xmlns:a16="http://schemas.microsoft.com/office/drawing/2014/main" val="3004888972"/>
                    </a:ext>
                  </a:extLst>
                </a:gridCol>
                <a:gridCol w="862068">
                  <a:extLst>
                    <a:ext uri="{9D8B030D-6E8A-4147-A177-3AD203B41FA5}">
                      <a16:colId xmlns:a16="http://schemas.microsoft.com/office/drawing/2014/main" val="542936896"/>
                    </a:ext>
                  </a:extLst>
                </a:gridCol>
                <a:gridCol w="736419">
                  <a:extLst>
                    <a:ext uri="{9D8B030D-6E8A-4147-A177-3AD203B41FA5}">
                      <a16:colId xmlns:a16="http://schemas.microsoft.com/office/drawing/2014/main" val="3225451791"/>
                    </a:ext>
                  </a:extLst>
                </a:gridCol>
                <a:gridCol w="736419">
                  <a:extLst>
                    <a:ext uri="{9D8B030D-6E8A-4147-A177-3AD203B41FA5}">
                      <a16:colId xmlns:a16="http://schemas.microsoft.com/office/drawing/2014/main" val="955070640"/>
                    </a:ext>
                  </a:extLst>
                </a:gridCol>
              </a:tblGrid>
              <a:tr h="37483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구분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3" marR="9523" marT="9522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공고명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3" marR="9523" marT="9522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 err="1">
                          <a:effectLst/>
                        </a:rPr>
                        <a:t>과정명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3" marR="9523" marT="9522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 err="1">
                          <a:effectLst/>
                        </a:rPr>
                        <a:t>권장회차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3" marR="9523" marT="9522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신청</a:t>
                      </a:r>
                      <a:endParaRPr lang="en-US" altLang="ko-KR" sz="1000" u="none" strike="noStrike" dirty="0">
                        <a:effectLst/>
                      </a:endParaRPr>
                    </a:p>
                    <a:p>
                      <a:pPr algn="ctr" fontAlgn="ctr"/>
                      <a:r>
                        <a:rPr lang="ko-KR" altLang="en-US" sz="1000" u="none" strike="noStrike" dirty="0" err="1">
                          <a:effectLst/>
                        </a:rPr>
                        <a:t>회차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3" marR="9523" marT="9522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상태</a:t>
                      </a:r>
                    </a:p>
                  </a:txBody>
                  <a:tcPr marL="9523" marR="9523" marT="9522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신청서</a:t>
                      </a:r>
                    </a:p>
                  </a:txBody>
                  <a:tcPr marL="9523" marR="9523" marT="9522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결과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3" marR="9523" marT="9522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5351539"/>
                  </a:ext>
                </a:extLst>
              </a:tr>
              <a:tr h="431739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인공지능</a:t>
                      </a:r>
                      <a:r>
                        <a:rPr lang="en-US" altLang="ko-KR" sz="10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(AI)</a:t>
                      </a:r>
                    </a:p>
                  </a:txBody>
                  <a:tcPr marT="63470" marB="634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모집공고 </a:t>
                      </a:r>
                      <a:r>
                        <a:rPr lang="en-US" altLang="ko-KR" sz="10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10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추가모집</a:t>
                      </a:r>
                    </a:p>
                  </a:txBody>
                  <a:tcPr marT="63470" marB="634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산업 비용 구조 분석 시스템 개발</a:t>
                      </a:r>
                    </a:p>
                  </a:txBody>
                  <a:tcPr marT="63470" marB="634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T="63470" marB="634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T="63470" marB="634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모집진행</a:t>
                      </a:r>
                    </a:p>
                  </a:txBody>
                  <a:tcPr marT="63470" marB="634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u="sng" dirty="0"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수정</a:t>
                      </a:r>
                      <a:endParaRPr lang="ko-KR" altLang="en-US" sz="1000" u="sng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63470" marB="634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반려</a:t>
                      </a:r>
                      <a:endParaRPr lang="en-US" alt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63470" marB="63470" anchor="ctr"/>
                </a:tc>
                <a:extLst>
                  <a:ext uri="{0D108BD9-81ED-4DB2-BD59-A6C34878D82A}">
                    <a16:rowId xmlns:a16="http://schemas.microsoft.com/office/drawing/2014/main" val="3114504140"/>
                  </a:ext>
                </a:extLst>
              </a:tr>
              <a:tr h="43173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인공지능</a:t>
                      </a:r>
                      <a:r>
                        <a:rPr lang="en-US" altLang="ko-KR" sz="10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(AI)</a:t>
                      </a:r>
                    </a:p>
                  </a:txBody>
                  <a:tcPr marT="63470" marB="634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모집공고 </a:t>
                      </a:r>
                      <a:r>
                        <a:rPr lang="en-US" altLang="ko-KR" sz="10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10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추가모집</a:t>
                      </a:r>
                    </a:p>
                  </a:txBody>
                  <a:tcPr marT="63470" marB="634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dirty="0"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로봇 시스템 프로젝트 기획</a:t>
                      </a:r>
                      <a:endParaRPr lang="ko-KR" altLang="en-US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63470" marB="634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T="63470" marB="634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T="63470" marB="634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dirty="0"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모집완료</a:t>
                      </a:r>
                      <a:endParaRPr lang="ko-KR" altLang="en-US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63470" marB="634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최종제출</a:t>
                      </a:r>
                    </a:p>
                  </a:txBody>
                  <a:tcPr marT="63470" marB="634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dirty="0" err="1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미선정</a:t>
                      </a:r>
                      <a:endParaRPr lang="en-US" alt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63470" marB="63470" anchor="ctr"/>
                </a:tc>
                <a:extLst>
                  <a:ext uri="{0D108BD9-81ED-4DB2-BD59-A6C34878D82A}">
                    <a16:rowId xmlns:a16="http://schemas.microsoft.com/office/drawing/2014/main" val="652762192"/>
                  </a:ext>
                </a:extLst>
              </a:tr>
              <a:tr h="43173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인공지능</a:t>
                      </a:r>
                      <a:r>
                        <a:rPr lang="en-US" altLang="ko-KR" sz="10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(AI)</a:t>
                      </a:r>
                    </a:p>
                  </a:txBody>
                  <a:tcPr marT="63470" marB="634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모집공고 </a:t>
                      </a:r>
                      <a:r>
                        <a:rPr lang="en-US" altLang="ko-KR" sz="10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10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추가모집</a:t>
                      </a:r>
                    </a:p>
                  </a:txBody>
                  <a:tcPr marT="63470" marB="634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dirty="0"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로봇 시스템 프로젝트 기획</a:t>
                      </a:r>
                      <a:endParaRPr lang="ko-KR" altLang="en-US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63470" marB="634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T="63470" marB="634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T="63470" marB="634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선정완료</a:t>
                      </a:r>
                    </a:p>
                  </a:txBody>
                  <a:tcPr marT="63470" marB="634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최종제출</a:t>
                      </a:r>
                    </a:p>
                  </a:txBody>
                  <a:tcPr marT="63470" marB="6347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dirty="0"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선정</a:t>
                      </a:r>
                      <a:endParaRPr lang="en-US" altLang="ko-KR" sz="10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63470" marB="63470" anchor="ctr"/>
                </a:tc>
                <a:extLst>
                  <a:ext uri="{0D108BD9-81ED-4DB2-BD59-A6C34878D82A}">
                    <a16:rowId xmlns:a16="http://schemas.microsoft.com/office/drawing/2014/main" val="2595695173"/>
                  </a:ext>
                </a:extLst>
              </a:tr>
            </a:tbl>
          </a:graphicData>
        </a:graphic>
      </p:graphicFrame>
      <p:sp>
        <p:nvSpPr>
          <p:cNvPr id="57438" name="Google Shape;2970;p125">
            <a:extLst>
              <a:ext uri="{FF2B5EF4-FFF2-40B4-BE49-F238E27FC236}">
                <a16:creationId xmlns:a16="http://schemas.microsoft.com/office/drawing/2014/main" id="{AA362EC8-4908-4393-B701-6B1CE9165C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2488" y="2332038"/>
            <a:ext cx="200025" cy="20002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latinLnBrk="0">
              <a:lnSpc>
                <a:spcPct val="100000"/>
              </a:lnSpc>
              <a:spcBef>
                <a:spcPct val="0"/>
              </a:spcBef>
              <a:buClr>
                <a:srgbClr val="000000"/>
              </a:buClr>
              <a:buSzPts val="800"/>
              <a:buFont typeface="Arial" panose="020B0604020202020204" pitchFamily="34" charset="0"/>
              <a:buNone/>
            </a:pPr>
            <a:r>
              <a:rPr lang="ko-KR" altLang="ko-KR" sz="800">
                <a:solidFill>
                  <a:srgbClr val="FFFFFF"/>
                </a:solidFill>
                <a:latin typeface="Arial" panose="020B0604020202020204" pitchFamily="34" charset="0"/>
                <a:ea typeface="바탕체" panose="02030609000101010101" pitchFamily="17" charset="-127"/>
                <a:cs typeface="Arial" panose="020B0604020202020204" pitchFamily="34" charset="0"/>
                <a:sym typeface="Arial" panose="020B0604020202020204" pitchFamily="34" charset="0"/>
              </a:rPr>
              <a:t>1</a:t>
            </a:r>
          </a:p>
        </p:txBody>
      </p:sp>
      <p:grpSp>
        <p:nvGrpSpPr>
          <p:cNvPr id="57439" name="그룹 121">
            <a:extLst>
              <a:ext uri="{FF2B5EF4-FFF2-40B4-BE49-F238E27FC236}">
                <a16:creationId xmlns:a16="http://schemas.microsoft.com/office/drawing/2014/main" id="{7AE4512D-D243-43ED-8F99-7A1E142B18D8}"/>
              </a:ext>
            </a:extLst>
          </p:cNvPr>
          <p:cNvGrpSpPr>
            <a:grpSpLocks/>
          </p:cNvGrpSpPr>
          <p:nvPr/>
        </p:nvGrpSpPr>
        <p:grpSpPr bwMode="auto">
          <a:xfrm>
            <a:off x="5719763" y="2786063"/>
            <a:ext cx="209550" cy="246062"/>
            <a:chOff x="2007971" y="1438295"/>
            <a:chExt cx="209971" cy="245280"/>
          </a:xfrm>
        </p:grpSpPr>
        <p:sp>
          <p:nvSpPr>
            <p:cNvPr id="17" name="Google Shape;2970;p125">
              <a:extLst>
                <a:ext uri="{FF2B5EF4-FFF2-40B4-BE49-F238E27FC236}">
                  <a16:creationId xmlns:a16="http://schemas.microsoft.com/office/drawing/2014/main" id="{339BEB48-9091-4AC0-8CAE-4025A7690B95}"/>
                </a:ext>
              </a:extLst>
            </p:cNvPr>
            <p:cNvSpPr/>
            <p:nvPr/>
          </p:nvSpPr>
          <p:spPr>
            <a:xfrm>
              <a:off x="2012743" y="1463614"/>
              <a:ext cx="200427" cy="19938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lIns="91425" tIns="45700" rIns="91425" bIns="45700"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  <a:defRPr/>
              </a:pPr>
              <a:endParaRPr kumimoji="0" sz="800" dirty="0">
                <a:solidFill>
                  <a:prstClr val="white"/>
                </a:solidFill>
                <a:latin typeface="맑은 고딕" panose="020F0502020204030204"/>
                <a:ea typeface="+mn-ea"/>
                <a:cs typeface="Arial"/>
                <a:sym typeface="Arial"/>
              </a:endParaRPr>
            </a:p>
          </p:txBody>
        </p:sp>
        <p:sp>
          <p:nvSpPr>
            <p:cNvPr id="57447" name="Google Shape;423;p35">
              <a:extLst>
                <a:ext uri="{FF2B5EF4-FFF2-40B4-BE49-F238E27FC236}">
                  <a16:creationId xmlns:a16="http://schemas.microsoft.com/office/drawing/2014/main" id="{DBB47DE1-FCC7-4351-ADA9-666F0F6E99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07971" y="1438295"/>
              <a:ext cx="209971" cy="245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14:hiddenLine>
              </a:ext>
            </a:extLst>
          </p:spPr>
          <p:txBody>
            <a:bodyPr lIns="0" tIns="45700" rIns="0" bIns="45700" anchor="ctr"/>
            <a:lstStyle>
              <a:lvl1pPr latinLnBrk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kumimoji="0" lang="en-US" altLang="ko-KR" sz="800">
                  <a:solidFill>
                    <a:srgbClr val="FFFFFF"/>
                  </a:solidFill>
                  <a:cs typeface="Arial" panose="020B0604020202020204" pitchFamily="34" charset="0"/>
                  <a:sym typeface="Arial" panose="020B0604020202020204" pitchFamily="34" charset="0"/>
                </a:rPr>
                <a:t>1-1</a:t>
              </a:r>
              <a:endParaRPr kumimoji="0" lang="ko-KR" altLang="ko-KR" sz="800">
                <a:solidFill>
                  <a:srgbClr val="FFFFFF"/>
                </a:solidFill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57440" name="그룹 121">
            <a:extLst>
              <a:ext uri="{FF2B5EF4-FFF2-40B4-BE49-F238E27FC236}">
                <a16:creationId xmlns:a16="http://schemas.microsoft.com/office/drawing/2014/main" id="{DFD9C41C-D6B7-4ECE-BBB8-FCA3DA7D7E8A}"/>
              </a:ext>
            </a:extLst>
          </p:cNvPr>
          <p:cNvGrpSpPr>
            <a:grpSpLocks/>
          </p:cNvGrpSpPr>
          <p:nvPr/>
        </p:nvGrpSpPr>
        <p:grpSpPr bwMode="auto">
          <a:xfrm>
            <a:off x="6518275" y="2786063"/>
            <a:ext cx="209550" cy="246062"/>
            <a:chOff x="2007971" y="1438295"/>
            <a:chExt cx="209971" cy="245280"/>
          </a:xfrm>
        </p:grpSpPr>
        <p:sp>
          <p:nvSpPr>
            <p:cNvPr id="20" name="Google Shape;2970;p125">
              <a:extLst>
                <a:ext uri="{FF2B5EF4-FFF2-40B4-BE49-F238E27FC236}">
                  <a16:creationId xmlns:a16="http://schemas.microsoft.com/office/drawing/2014/main" id="{C1B13DAA-14CD-4278-B29B-6724A1B63346}"/>
                </a:ext>
              </a:extLst>
            </p:cNvPr>
            <p:cNvSpPr/>
            <p:nvPr/>
          </p:nvSpPr>
          <p:spPr>
            <a:xfrm>
              <a:off x="2012744" y="1463614"/>
              <a:ext cx="200427" cy="19938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lIns="91425" tIns="45700" rIns="91425" bIns="45700"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  <a:defRPr/>
              </a:pPr>
              <a:endParaRPr kumimoji="0" sz="800" dirty="0">
                <a:solidFill>
                  <a:prstClr val="white"/>
                </a:solidFill>
                <a:latin typeface="맑은 고딕" panose="020F0502020204030204"/>
                <a:ea typeface="+mn-ea"/>
                <a:cs typeface="Arial"/>
                <a:sym typeface="Arial"/>
              </a:endParaRPr>
            </a:p>
          </p:txBody>
        </p:sp>
        <p:sp>
          <p:nvSpPr>
            <p:cNvPr id="57445" name="Google Shape;423;p35">
              <a:extLst>
                <a:ext uri="{FF2B5EF4-FFF2-40B4-BE49-F238E27FC236}">
                  <a16:creationId xmlns:a16="http://schemas.microsoft.com/office/drawing/2014/main" id="{87522F6D-44F4-487E-8EAF-E588397803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07971" y="1438295"/>
              <a:ext cx="209971" cy="245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14:hiddenLine>
              </a:ext>
            </a:extLst>
          </p:spPr>
          <p:txBody>
            <a:bodyPr lIns="0" tIns="45700" rIns="0" bIns="45700" anchor="ctr"/>
            <a:lstStyle>
              <a:lvl1pPr latinLnBrk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kumimoji="0" lang="en-US" altLang="ko-KR" sz="800">
                  <a:solidFill>
                    <a:srgbClr val="FFFFFF"/>
                  </a:solidFill>
                  <a:cs typeface="Arial" panose="020B0604020202020204" pitchFamily="34" charset="0"/>
                  <a:sym typeface="Arial" panose="020B0604020202020204" pitchFamily="34" charset="0"/>
                </a:rPr>
                <a:t>1-2</a:t>
              </a:r>
              <a:endParaRPr kumimoji="0" lang="ko-KR" altLang="ko-KR" sz="800">
                <a:solidFill>
                  <a:srgbClr val="FFFFFF"/>
                </a:solidFill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57441" name="그룹 121">
            <a:extLst>
              <a:ext uri="{FF2B5EF4-FFF2-40B4-BE49-F238E27FC236}">
                <a16:creationId xmlns:a16="http://schemas.microsoft.com/office/drawing/2014/main" id="{29084000-C880-49D3-A9AA-4EE6F2106B59}"/>
              </a:ext>
            </a:extLst>
          </p:cNvPr>
          <p:cNvGrpSpPr>
            <a:grpSpLocks/>
          </p:cNvGrpSpPr>
          <p:nvPr/>
        </p:nvGrpSpPr>
        <p:grpSpPr bwMode="auto">
          <a:xfrm>
            <a:off x="7316788" y="2786063"/>
            <a:ext cx="209550" cy="246062"/>
            <a:chOff x="2007971" y="1438295"/>
            <a:chExt cx="209971" cy="245280"/>
          </a:xfrm>
        </p:grpSpPr>
        <p:sp>
          <p:nvSpPr>
            <p:cNvPr id="23" name="Google Shape;2970;p125">
              <a:extLst>
                <a:ext uri="{FF2B5EF4-FFF2-40B4-BE49-F238E27FC236}">
                  <a16:creationId xmlns:a16="http://schemas.microsoft.com/office/drawing/2014/main" id="{5DC683D2-D374-4961-96A1-F04ACAE1AE42}"/>
                </a:ext>
              </a:extLst>
            </p:cNvPr>
            <p:cNvSpPr/>
            <p:nvPr/>
          </p:nvSpPr>
          <p:spPr>
            <a:xfrm>
              <a:off x="2012743" y="1463614"/>
              <a:ext cx="200427" cy="19938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lIns="91425" tIns="45700" rIns="91425" bIns="45700"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  <a:defRPr/>
              </a:pPr>
              <a:endParaRPr kumimoji="0" sz="800" dirty="0">
                <a:solidFill>
                  <a:prstClr val="white"/>
                </a:solidFill>
                <a:latin typeface="맑은 고딕" panose="020F0502020204030204"/>
                <a:ea typeface="+mn-ea"/>
                <a:cs typeface="Arial"/>
                <a:sym typeface="Arial"/>
              </a:endParaRPr>
            </a:p>
          </p:txBody>
        </p:sp>
        <p:sp>
          <p:nvSpPr>
            <p:cNvPr id="57443" name="Google Shape;423;p35">
              <a:extLst>
                <a:ext uri="{FF2B5EF4-FFF2-40B4-BE49-F238E27FC236}">
                  <a16:creationId xmlns:a16="http://schemas.microsoft.com/office/drawing/2014/main" id="{DAD0C0F4-9A16-47C1-96ED-17DE14B5E1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07971" y="1438295"/>
              <a:ext cx="209971" cy="245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14:hiddenLine>
              </a:ext>
            </a:extLst>
          </p:spPr>
          <p:txBody>
            <a:bodyPr lIns="0" tIns="45700" rIns="0" bIns="45700" anchor="ctr"/>
            <a:lstStyle>
              <a:lvl1pPr latinLnBrk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kumimoji="0" lang="en-US" altLang="ko-KR" sz="800">
                  <a:solidFill>
                    <a:srgbClr val="FFFFFF"/>
                  </a:solidFill>
                  <a:cs typeface="Arial" panose="020B0604020202020204" pitchFamily="34" charset="0"/>
                  <a:sym typeface="Arial" panose="020B0604020202020204" pitchFamily="34" charset="0"/>
                </a:rPr>
                <a:t>1-3</a:t>
              </a:r>
              <a:endParaRPr kumimoji="0" lang="ko-KR" altLang="ko-KR" sz="800">
                <a:solidFill>
                  <a:srgbClr val="FFFFFF"/>
                </a:solidFill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4DED005-E16C-408E-A978-FE80366E76A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121" name="표 120">
            <a:extLst>
              <a:ext uri="{FF2B5EF4-FFF2-40B4-BE49-F238E27FC236}">
                <a16:creationId xmlns:a16="http://schemas.microsoft.com/office/drawing/2014/main" id="{530A1906-5E2B-4156-BDDC-A9E1AAE566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9157504"/>
              </p:ext>
            </p:extLst>
          </p:nvPr>
        </p:nvGraphicFramePr>
        <p:xfrm>
          <a:off x="8602663" y="361951"/>
          <a:ext cx="3589337" cy="14021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7677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  <a:gridCol w="3161660">
                  <a:extLst>
                    <a:ext uri="{9D8B030D-6E8A-4147-A177-3AD203B41FA5}">
                      <a16:colId xmlns:a16="http://schemas.microsoft.com/office/drawing/2014/main" val="2572474025"/>
                    </a:ext>
                  </a:extLst>
                </a:gridCol>
              </a:tblGrid>
              <a:tr h="17656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>
                          <a:solidFill>
                            <a:srgbClr val="4E5263"/>
                          </a:solidFill>
                          <a:latin typeface="+mn-ea"/>
                          <a:ea typeface="+mn-ea"/>
                          <a:sym typeface="맑은 고딕"/>
                        </a:rPr>
                        <a:t>Summery.</a:t>
                      </a:r>
                      <a:endParaRPr lang="en" altLang="ko-KR" sz="800" b="1" dirty="0">
                        <a:solidFill>
                          <a:srgbClr val="4E5263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</a:txBody>
                  <a:tcPr marL="91437" marR="91437" marT="45726" marB="45726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" altLang="ko-KR" sz="800" b="1" dirty="0">
                        <a:solidFill>
                          <a:srgbClr val="4E5263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</a:txBody>
                  <a:tcPr marL="91437" marR="91437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3880267"/>
                  </a:ext>
                </a:extLst>
              </a:tr>
              <a:tr h="176560">
                <a:tc gridSpan="2">
                  <a:txBody>
                    <a:bodyPr/>
                    <a:lstStyle/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로그인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-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약관동의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</a:txBody>
                  <a:tcPr marL="91437" marR="91437" marT="45726" marB="45726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</a:txBody>
                  <a:tcPr marL="91437" marR="91437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2083066"/>
                  </a:ext>
                </a:extLst>
              </a:tr>
              <a:tr h="17656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6" marB="45726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0000"/>
                        </a:lnSpc>
                      </a:pP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약관동의 체크박스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6" marB="45726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6699591"/>
                  </a:ext>
                </a:extLst>
              </a:tr>
              <a:tr h="17838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6" marB="45726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0000"/>
                        </a:lnSpc>
                      </a:pP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취소 버튼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6" marB="45726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3663967"/>
                  </a:ext>
                </a:extLst>
              </a:tr>
              <a:tr h="27744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6" marB="45726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0000"/>
                        </a:lnSpc>
                      </a:pP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확인 버튼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just" latinLnBrk="1">
                        <a:lnSpc>
                          <a:spcPct val="100000"/>
                        </a:lnSpc>
                      </a:pP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 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체크박스 </a:t>
                      </a:r>
                      <a:r>
                        <a:rPr kumimoji="1" lang="ko-KR" altLang="en-US" sz="8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미체크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후 클릭 시 </a:t>
                      </a: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3-1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팝업 노출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6" marB="45726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2147866"/>
                  </a:ext>
                </a:extLst>
              </a:tr>
              <a:tr h="17656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3-1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6" marB="45726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0000"/>
                        </a:lnSpc>
                      </a:pP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이용약관 동의 안내 팝업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6" marB="45726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2430075"/>
                  </a:ext>
                </a:extLst>
              </a:tr>
            </a:tbl>
          </a:graphicData>
        </a:graphic>
      </p:graphicFrame>
      <p:sp>
        <p:nvSpPr>
          <p:cNvPr id="63" name="직사각형 62">
            <a:extLst>
              <a:ext uri="{FF2B5EF4-FFF2-40B4-BE49-F238E27FC236}">
                <a16:creationId xmlns:a16="http://schemas.microsoft.com/office/drawing/2014/main" id="{1AA89B0A-5D45-4157-9FAC-4F5449FBF833}"/>
              </a:ext>
            </a:extLst>
          </p:cNvPr>
          <p:cNvSpPr/>
          <p:nvPr/>
        </p:nvSpPr>
        <p:spPr>
          <a:xfrm>
            <a:off x="533400" y="927100"/>
            <a:ext cx="839788" cy="33972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rmAutofit/>
          </a:bodyPr>
          <a:lstStyle/>
          <a:p>
            <a:pPr algn="ctr">
              <a:defRPr/>
            </a:pPr>
            <a:r>
              <a:rPr lang="en-US" altLang="ko-KR" sz="75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LOGO</a:t>
            </a:r>
            <a:endParaRPr lang="ko-KR" altLang="en-US" sz="75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Segoe UI" panose="020B0502040204020203" pitchFamily="34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A0411B30-2216-40AB-B8BA-FA2B815019B8}"/>
              </a:ext>
            </a:extLst>
          </p:cNvPr>
          <p:cNvSpPr/>
          <p:nvPr/>
        </p:nvSpPr>
        <p:spPr>
          <a:xfrm>
            <a:off x="6477000" y="974725"/>
            <a:ext cx="839788" cy="24447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rmAutofit/>
          </a:bodyPr>
          <a:lstStyle/>
          <a:p>
            <a:pPr algn="ctr">
              <a:defRPr/>
            </a:pPr>
            <a:r>
              <a:rPr lang="ko-KR" altLang="en-US" sz="75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로그인</a:t>
            </a: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E29BE92D-EE71-43D3-BD3A-34F232E07065}"/>
              </a:ext>
            </a:extLst>
          </p:cNvPr>
          <p:cNvSpPr/>
          <p:nvPr/>
        </p:nvSpPr>
        <p:spPr>
          <a:xfrm>
            <a:off x="7464425" y="974725"/>
            <a:ext cx="839788" cy="24447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rmAutofit/>
          </a:bodyPr>
          <a:lstStyle/>
          <a:p>
            <a:pPr algn="ctr">
              <a:defRPr/>
            </a:pPr>
            <a:r>
              <a:rPr lang="ko-KR" altLang="en-US" sz="75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회원가입</a:t>
            </a:r>
          </a:p>
        </p:txBody>
      </p:sp>
      <p:sp>
        <p:nvSpPr>
          <p:cNvPr id="59432" name="Google Shape;423;p35">
            <a:extLst>
              <a:ext uri="{FF2B5EF4-FFF2-40B4-BE49-F238E27FC236}">
                <a16:creationId xmlns:a16="http://schemas.microsoft.com/office/drawing/2014/main" id="{E42E7EF9-A053-4F5C-9BA8-BC95E22BA1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2450" y="1685925"/>
            <a:ext cx="7751763" cy="4556125"/>
          </a:xfrm>
          <a:prstGeom prst="rect">
            <a:avLst/>
          </a:prstGeom>
          <a:noFill/>
          <a:ln w="9525">
            <a:solidFill>
              <a:srgbClr val="A5A5A5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45700" rIns="0" bIns="45700" anchor="ctr"/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latinLnBrk="0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ko-KR" altLang="ko-KR" sz="900">
                <a:solidFill>
                  <a:srgbClr val="7F7F7F"/>
                </a:solidFill>
                <a:latin typeface="Arial" panose="020B0604020202020204" pitchFamily="34" charset="0"/>
                <a:ea typeface="바탕체" panose="02030609000101010101" pitchFamily="17" charset="-127"/>
                <a:cs typeface="Arial" panose="020B0604020202020204" pitchFamily="34" charset="0"/>
                <a:sym typeface="Arial" panose="020B0604020202020204" pitchFamily="34" charset="0"/>
              </a:rPr>
              <a:t> </a:t>
            </a:r>
          </a:p>
        </p:txBody>
      </p:sp>
      <p:sp>
        <p:nvSpPr>
          <p:cNvPr id="59433" name="TextBox 3">
            <a:extLst>
              <a:ext uri="{FF2B5EF4-FFF2-40B4-BE49-F238E27FC236}">
                <a16:creationId xmlns:a16="http://schemas.microsoft.com/office/drawing/2014/main" id="{8A453F66-094F-41A6-B3A0-BFB57E572C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3888" y="6242050"/>
            <a:ext cx="1924050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ko-KR" sz="1000"/>
              <a:t>Footer</a:t>
            </a:r>
            <a:r>
              <a:rPr lang="ko-KR" altLang="en-US" sz="1000"/>
              <a:t>동일</a:t>
            </a:r>
            <a:r>
              <a:rPr lang="en-US" altLang="ko-KR" sz="1000"/>
              <a:t>(</a:t>
            </a:r>
            <a:r>
              <a:rPr lang="ko-KR" altLang="en-US" sz="1000"/>
              <a:t>생략</a:t>
            </a:r>
            <a:r>
              <a:rPr lang="en-US" altLang="ko-KR" sz="1000"/>
              <a:t>)</a:t>
            </a:r>
            <a:endParaRPr lang="ko-KR" altLang="en-US" sz="1000"/>
          </a:p>
        </p:txBody>
      </p:sp>
      <p:grpSp>
        <p:nvGrpSpPr>
          <p:cNvPr id="59434" name="그룹 5">
            <a:extLst>
              <a:ext uri="{FF2B5EF4-FFF2-40B4-BE49-F238E27FC236}">
                <a16:creationId xmlns:a16="http://schemas.microsoft.com/office/drawing/2014/main" id="{18674AEF-9E34-4291-BF62-B236F3E47185}"/>
              </a:ext>
            </a:extLst>
          </p:cNvPr>
          <p:cNvGrpSpPr>
            <a:grpSpLocks/>
          </p:cNvGrpSpPr>
          <p:nvPr/>
        </p:nvGrpSpPr>
        <p:grpSpPr bwMode="auto">
          <a:xfrm>
            <a:off x="3105150" y="974725"/>
            <a:ext cx="1866900" cy="244475"/>
            <a:chOff x="3320994" y="1266362"/>
            <a:chExt cx="1866480" cy="244441"/>
          </a:xfrm>
        </p:grpSpPr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F7A3BCD3-3CCC-4B33-AFB5-D0D12BA18CC6}"/>
                </a:ext>
              </a:extLst>
            </p:cNvPr>
            <p:cNvSpPr/>
            <p:nvPr/>
          </p:nvSpPr>
          <p:spPr>
            <a:xfrm>
              <a:off x="3320994" y="1266362"/>
              <a:ext cx="839599" cy="244441"/>
            </a:xfrm>
            <a:prstGeom prst="rect">
              <a:avLst/>
            </a:prstGeom>
            <a:solidFill>
              <a:schemeClr val="bg2"/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normAutofit/>
            </a:bodyPr>
            <a:lstStyle/>
            <a:p>
              <a:pPr algn="ctr">
                <a:defRPr/>
              </a:pPr>
              <a:r>
                <a:rPr lang="ko-KR" altLang="en-US" sz="750" dirty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Segoe UI" panose="020B0502040204020203" pitchFamily="34" charset="0"/>
                </a:rPr>
                <a:t>커뮤니티</a:t>
              </a: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CD875B3F-8871-40D7-AADB-4BEA4EE26B30}"/>
                </a:ext>
              </a:extLst>
            </p:cNvPr>
            <p:cNvSpPr/>
            <p:nvPr/>
          </p:nvSpPr>
          <p:spPr>
            <a:xfrm>
              <a:off x="4347876" y="1266362"/>
              <a:ext cx="839598" cy="244441"/>
            </a:xfrm>
            <a:prstGeom prst="rect">
              <a:avLst/>
            </a:prstGeom>
            <a:solidFill>
              <a:schemeClr val="bg2"/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normAutofit/>
            </a:bodyPr>
            <a:lstStyle/>
            <a:p>
              <a:pPr algn="ctr">
                <a:defRPr/>
              </a:pPr>
              <a:r>
                <a:rPr lang="ko-KR" altLang="en-US" sz="750" dirty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Segoe UI" panose="020B0502040204020203" pitchFamily="34" charset="0"/>
                </a:rPr>
                <a:t>전문가 모집</a:t>
              </a:r>
            </a:p>
          </p:txBody>
        </p:sp>
      </p:grpSp>
      <p:pic>
        <p:nvPicPr>
          <p:cNvPr id="59435" name="그림 3">
            <a:extLst>
              <a:ext uri="{FF2B5EF4-FFF2-40B4-BE49-F238E27FC236}">
                <a16:creationId xmlns:a16="http://schemas.microsoft.com/office/drawing/2014/main" id="{35FE46D8-C9AE-4725-9EB4-664387DC7E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288" y="2273300"/>
            <a:ext cx="6275387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37DBA805-36C9-4355-9FBB-37849364FED3}"/>
              </a:ext>
            </a:extLst>
          </p:cNvPr>
          <p:cNvSpPr/>
          <p:nvPr/>
        </p:nvSpPr>
        <p:spPr>
          <a:xfrm>
            <a:off x="1157288" y="2963863"/>
            <a:ext cx="7858125" cy="40798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defRPr/>
            </a:pPr>
            <a:r>
              <a:rPr lang="ko-KR" altLang="en-US" sz="105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이용약관에 동의해 주세요</a:t>
            </a:r>
            <a:r>
              <a:rPr lang="en-US" altLang="ko-KR" sz="105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회원가입을 위해 먼저 아래의 이용약관을 반드시 </a:t>
            </a:r>
            <a:r>
              <a:rPr lang="ko-KR" altLang="en-US" sz="9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읽어보신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후 동의해 주세요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9437" name="직사각형 80">
            <a:extLst>
              <a:ext uri="{FF2B5EF4-FFF2-40B4-BE49-F238E27FC236}">
                <a16:creationId xmlns:a16="http://schemas.microsoft.com/office/drawing/2014/main" id="{A327C73D-E247-4BB8-923C-586FD66A97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5675" y="1905000"/>
            <a:ext cx="1004888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ko-KR" altLang="en-US" sz="1000" b="1"/>
              <a:t>회원가입</a:t>
            </a: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02D61487-365C-49E9-ABE7-84A4E6D2103C}"/>
              </a:ext>
            </a:extLst>
          </p:cNvPr>
          <p:cNvSpPr/>
          <p:nvPr/>
        </p:nvSpPr>
        <p:spPr>
          <a:xfrm>
            <a:off x="3814763" y="5907088"/>
            <a:ext cx="498475" cy="24447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rmAutofit/>
          </a:bodyPr>
          <a:lstStyle/>
          <a:p>
            <a:pPr algn="ctr">
              <a:defRPr/>
            </a:pPr>
            <a:r>
              <a:rPr lang="ko-KR" altLang="en-US" sz="75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취소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4884E46B-0FC8-453C-BE78-D1555959306F}"/>
              </a:ext>
            </a:extLst>
          </p:cNvPr>
          <p:cNvSpPr/>
          <p:nvPr/>
        </p:nvSpPr>
        <p:spPr>
          <a:xfrm>
            <a:off x="4440238" y="5907088"/>
            <a:ext cx="498475" cy="24447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rmAutofit/>
          </a:bodyPr>
          <a:lstStyle/>
          <a:p>
            <a:pPr algn="ctr">
              <a:defRPr/>
            </a:pPr>
            <a:r>
              <a:rPr lang="ko-KR" altLang="en-US" sz="75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확인</a:t>
            </a:r>
          </a:p>
        </p:txBody>
      </p:sp>
      <p:sp>
        <p:nvSpPr>
          <p:cNvPr id="59440" name="TextBox 89">
            <a:extLst>
              <a:ext uri="{FF2B5EF4-FFF2-40B4-BE49-F238E27FC236}">
                <a16:creationId xmlns:a16="http://schemas.microsoft.com/office/drawing/2014/main" id="{BC2391F3-0D91-4E85-8B68-14DB1D9BA4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60563" y="5483225"/>
            <a:ext cx="4919662" cy="21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latinLnBrk="0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ko-KR" altLang="en-US" sz="800"/>
              <a:t>□ 위 약관에 동의하시겠습니까</a:t>
            </a:r>
            <a:r>
              <a:rPr lang="en-US" altLang="ko-KR" sz="800"/>
              <a:t>?</a:t>
            </a:r>
            <a:endParaRPr lang="ko-KR" altLang="en-US" sz="800"/>
          </a:p>
        </p:txBody>
      </p:sp>
      <p:pic>
        <p:nvPicPr>
          <p:cNvPr id="59441" name="그림 6">
            <a:extLst>
              <a:ext uri="{FF2B5EF4-FFF2-40B4-BE49-F238E27FC236}">
                <a16:creationId xmlns:a16="http://schemas.microsoft.com/office/drawing/2014/main" id="{DA30D885-BFEC-4926-83FF-8511B47EAB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463" y="3622675"/>
            <a:ext cx="6789737" cy="177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9442" name="Google Shape;2970;p125">
            <a:extLst>
              <a:ext uri="{FF2B5EF4-FFF2-40B4-BE49-F238E27FC236}">
                <a16:creationId xmlns:a16="http://schemas.microsoft.com/office/drawing/2014/main" id="{CBEDC16F-413F-4349-8DE6-6D5CBA9048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48088" y="5319713"/>
            <a:ext cx="200025" cy="20002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latinLnBrk="0">
              <a:lnSpc>
                <a:spcPct val="100000"/>
              </a:lnSpc>
              <a:spcBef>
                <a:spcPct val="0"/>
              </a:spcBef>
              <a:buClr>
                <a:srgbClr val="000000"/>
              </a:buClr>
              <a:buSzPts val="800"/>
              <a:buFont typeface="Arial" panose="020B0604020202020204" pitchFamily="34" charset="0"/>
              <a:buNone/>
            </a:pPr>
            <a:r>
              <a:rPr lang="ko-KR" altLang="ko-KR" sz="800">
                <a:solidFill>
                  <a:srgbClr val="FFFFFF"/>
                </a:solidFill>
                <a:latin typeface="Arial" panose="020B0604020202020204" pitchFamily="34" charset="0"/>
                <a:ea typeface="바탕체" panose="02030609000101010101" pitchFamily="17" charset="-127"/>
                <a:cs typeface="Arial" panose="020B0604020202020204" pitchFamily="34" charset="0"/>
                <a:sym typeface="Arial" panose="020B0604020202020204" pitchFamily="34" charset="0"/>
              </a:rPr>
              <a:t>1</a:t>
            </a:r>
          </a:p>
        </p:txBody>
      </p:sp>
      <p:sp>
        <p:nvSpPr>
          <p:cNvPr id="59443" name="Google Shape;2970;p125">
            <a:extLst>
              <a:ext uri="{FF2B5EF4-FFF2-40B4-BE49-F238E27FC236}">
                <a16:creationId xmlns:a16="http://schemas.microsoft.com/office/drawing/2014/main" id="{A102A5F2-3080-489A-B1C4-29FDF87E21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60788" y="5773738"/>
            <a:ext cx="200025" cy="20002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latinLnBrk="0">
              <a:lnSpc>
                <a:spcPct val="100000"/>
              </a:lnSpc>
              <a:spcBef>
                <a:spcPct val="0"/>
              </a:spcBef>
              <a:buClr>
                <a:srgbClr val="000000"/>
              </a:buClr>
              <a:buSzPts val="800"/>
              <a:buFont typeface="Arial" panose="020B0604020202020204" pitchFamily="34" charset="0"/>
              <a:buNone/>
            </a:pPr>
            <a:r>
              <a:rPr lang="en-US" altLang="ko-KR" sz="800">
                <a:solidFill>
                  <a:srgbClr val="FFFFFF"/>
                </a:solidFill>
                <a:latin typeface="Arial" panose="020B0604020202020204" pitchFamily="34" charset="0"/>
                <a:ea typeface="바탕체" panose="02030609000101010101" pitchFamily="17" charset="-127"/>
                <a:cs typeface="Arial" panose="020B0604020202020204" pitchFamily="34" charset="0"/>
                <a:sym typeface="Arial" panose="020B0604020202020204" pitchFamily="34" charset="0"/>
              </a:rPr>
              <a:t>2</a:t>
            </a:r>
            <a:endParaRPr lang="ko-KR" altLang="ko-KR" sz="800">
              <a:solidFill>
                <a:srgbClr val="FFFFFF"/>
              </a:solidFill>
              <a:latin typeface="Arial" panose="020B0604020202020204" pitchFamily="34" charset="0"/>
              <a:ea typeface="바탕체" panose="02030609000101010101" pitchFamily="17" charset="-127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59444" name="Google Shape;2970;p125">
            <a:extLst>
              <a:ext uri="{FF2B5EF4-FFF2-40B4-BE49-F238E27FC236}">
                <a16:creationId xmlns:a16="http://schemas.microsoft.com/office/drawing/2014/main" id="{770FC98F-E3DC-4A44-80AB-FCFF1E4798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62450" y="5773738"/>
            <a:ext cx="200025" cy="20002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latinLnBrk="0">
              <a:lnSpc>
                <a:spcPct val="100000"/>
              </a:lnSpc>
              <a:spcBef>
                <a:spcPct val="0"/>
              </a:spcBef>
              <a:buClr>
                <a:srgbClr val="000000"/>
              </a:buClr>
              <a:buSzPts val="800"/>
              <a:buFont typeface="Arial" panose="020B0604020202020204" pitchFamily="34" charset="0"/>
              <a:buNone/>
            </a:pPr>
            <a:r>
              <a:rPr lang="en-US" altLang="ko-KR" sz="800">
                <a:solidFill>
                  <a:srgbClr val="FFFFFF"/>
                </a:solidFill>
                <a:latin typeface="Arial" panose="020B0604020202020204" pitchFamily="34" charset="0"/>
                <a:ea typeface="바탕체" panose="02030609000101010101" pitchFamily="17" charset="-127"/>
                <a:cs typeface="Arial" panose="020B0604020202020204" pitchFamily="34" charset="0"/>
                <a:sym typeface="Arial" panose="020B0604020202020204" pitchFamily="34" charset="0"/>
              </a:rPr>
              <a:t>3</a:t>
            </a:r>
            <a:endParaRPr lang="ko-KR" altLang="ko-KR" sz="800">
              <a:solidFill>
                <a:srgbClr val="FFFFFF"/>
              </a:solidFill>
              <a:latin typeface="Arial" panose="020B0604020202020204" pitchFamily="34" charset="0"/>
              <a:ea typeface="바탕체" panose="02030609000101010101" pitchFamily="17" charset="-127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grpSp>
        <p:nvGrpSpPr>
          <p:cNvPr id="59445" name="Google Shape;1008;p15">
            <a:extLst>
              <a:ext uri="{FF2B5EF4-FFF2-40B4-BE49-F238E27FC236}">
                <a16:creationId xmlns:a16="http://schemas.microsoft.com/office/drawing/2014/main" id="{56922A93-FF09-440B-BE15-6BE7E272F4EE}"/>
              </a:ext>
            </a:extLst>
          </p:cNvPr>
          <p:cNvGrpSpPr>
            <a:grpSpLocks/>
          </p:cNvGrpSpPr>
          <p:nvPr/>
        </p:nvGrpSpPr>
        <p:grpSpPr bwMode="auto">
          <a:xfrm>
            <a:off x="8602663" y="3367088"/>
            <a:ext cx="1920875" cy="762000"/>
            <a:chOff x="1467546" y="5473764"/>
            <a:chExt cx="1920609" cy="761548"/>
          </a:xfrm>
        </p:grpSpPr>
        <p:sp>
          <p:nvSpPr>
            <p:cNvPr id="24" name="Google Shape;1009;p15">
              <a:extLst>
                <a:ext uri="{FF2B5EF4-FFF2-40B4-BE49-F238E27FC236}">
                  <a16:creationId xmlns:a16="http://schemas.microsoft.com/office/drawing/2014/main" id="{15F22810-2BB1-4E2C-9D3D-2F9A677F0B0E}"/>
                </a:ext>
              </a:extLst>
            </p:cNvPr>
            <p:cNvSpPr/>
            <p:nvPr/>
          </p:nvSpPr>
          <p:spPr>
            <a:xfrm>
              <a:off x="1467546" y="5473764"/>
              <a:ext cx="1920609" cy="761548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bg1">
                  <a:lumMod val="75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  <a:effectLst/>
          </p:spPr>
          <p:txBody>
            <a:bodyPr spcFirstLastPara="1" lIns="91425" tIns="45700" rIns="91425" bIns="45700" anchor="ctr"/>
            <a:lstStyle/>
            <a:p>
              <a:pPr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defRPr/>
              </a:pPr>
              <a:endParaRPr sz="9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9450" name="Google Shape;1011;p15">
              <a:extLst>
                <a:ext uri="{FF2B5EF4-FFF2-40B4-BE49-F238E27FC236}">
                  <a16:creationId xmlns:a16="http://schemas.microsoft.com/office/drawing/2014/main" id="{93DF18DB-D96D-4B7D-8782-9C4D8071A5D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81188" y="5588658"/>
              <a:ext cx="1554568" cy="2277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50800" rIns="0" bIns="50800">
              <a:spAutoFit/>
            </a:bodyPr>
            <a:lstStyle>
              <a:lvl1pPr latinLnBrk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latinLnBrk="0">
                <a:lnSpc>
                  <a:spcPct val="130000"/>
                </a:lnSpc>
                <a:spcBef>
                  <a:spcPct val="0"/>
                </a:spcBef>
                <a:buClr>
                  <a:srgbClr val="000000"/>
                </a:buClr>
                <a:buSzPts val="700"/>
                <a:buFont typeface="맑은 고딕" panose="020B0503020000020004" pitchFamily="50" charset="-127"/>
                <a:buNone/>
              </a:pPr>
              <a:r>
                <a:rPr lang="ko-KR" altLang="en-US" sz="700">
                  <a:solidFill>
                    <a:srgbClr val="000000"/>
                  </a:solidFill>
                  <a:sym typeface="맑은 고딕" panose="020B0503020000020004" pitchFamily="50" charset="-127"/>
                </a:rPr>
                <a:t>이용약관에 동의 해주세요</a:t>
              </a:r>
              <a:r>
                <a:rPr lang="en-US" altLang="ko-KR" sz="700">
                  <a:solidFill>
                    <a:srgbClr val="000000"/>
                  </a:solidFill>
                  <a:sym typeface="맑은 고딕" panose="020B0503020000020004" pitchFamily="50" charset="-127"/>
                </a:rPr>
                <a:t>.</a:t>
              </a:r>
              <a:endParaRPr lang="ko-KR" altLang="ko-KR" sz="1400">
                <a:solidFill>
                  <a:srgbClr val="000000"/>
                </a:solidFill>
                <a:latin typeface="Arial" panose="020B0604020202020204" pitchFamily="34" charset="0"/>
                <a:ea typeface="바탕체" panose="02030609000101010101" pitchFamily="17" charset="-127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26" name="Google Shape;1013;p15">
              <a:extLst>
                <a:ext uri="{FF2B5EF4-FFF2-40B4-BE49-F238E27FC236}">
                  <a16:creationId xmlns:a16="http://schemas.microsoft.com/office/drawing/2014/main" id="{77A948A7-5491-45FA-AA31-D607F55B653D}"/>
                </a:ext>
              </a:extLst>
            </p:cNvPr>
            <p:cNvSpPr/>
            <p:nvPr/>
          </p:nvSpPr>
          <p:spPr>
            <a:xfrm>
              <a:off x="2737370" y="6006848"/>
              <a:ext cx="498406" cy="155483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bg1">
                  <a:lumMod val="75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lIns="91425" tIns="45700" rIns="91425" bIns="45700" anchor="ctr"/>
            <a:lstStyle/>
            <a:p>
              <a:pPr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defRPr/>
              </a:pPr>
              <a:r>
                <a:rPr lang="ko-KR" altLang="en-US" sz="7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확인</a:t>
              </a:r>
              <a:endParaRPr sz="7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59446" name="그룹 121">
            <a:extLst>
              <a:ext uri="{FF2B5EF4-FFF2-40B4-BE49-F238E27FC236}">
                <a16:creationId xmlns:a16="http://schemas.microsoft.com/office/drawing/2014/main" id="{7842EBF9-E814-4F69-9035-BA4C42554E21}"/>
              </a:ext>
            </a:extLst>
          </p:cNvPr>
          <p:cNvGrpSpPr>
            <a:grpSpLocks/>
          </p:cNvGrpSpPr>
          <p:nvPr/>
        </p:nvGrpSpPr>
        <p:grpSpPr bwMode="auto">
          <a:xfrm>
            <a:off x="8523288" y="3235325"/>
            <a:ext cx="209550" cy="246063"/>
            <a:chOff x="2007971" y="1438295"/>
            <a:chExt cx="209971" cy="245280"/>
          </a:xfrm>
        </p:grpSpPr>
        <p:sp>
          <p:nvSpPr>
            <p:cNvPr id="29" name="Google Shape;2970;p125">
              <a:extLst>
                <a:ext uri="{FF2B5EF4-FFF2-40B4-BE49-F238E27FC236}">
                  <a16:creationId xmlns:a16="http://schemas.microsoft.com/office/drawing/2014/main" id="{E326DE1E-BBCD-48D6-8104-22CDE7AC7CB0}"/>
                </a:ext>
              </a:extLst>
            </p:cNvPr>
            <p:cNvSpPr/>
            <p:nvPr/>
          </p:nvSpPr>
          <p:spPr>
            <a:xfrm>
              <a:off x="2012743" y="1463614"/>
              <a:ext cx="200427" cy="19938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lIns="91425" tIns="45700" rIns="91425" bIns="45700"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  <a:defRPr/>
              </a:pPr>
              <a:endParaRPr kumimoji="0" sz="800" dirty="0">
                <a:solidFill>
                  <a:prstClr val="white"/>
                </a:solidFill>
                <a:latin typeface="맑은 고딕" panose="020F0502020204030204"/>
                <a:ea typeface="+mn-ea"/>
                <a:cs typeface="Arial"/>
                <a:sym typeface="Arial"/>
              </a:endParaRPr>
            </a:p>
          </p:txBody>
        </p:sp>
        <p:sp>
          <p:nvSpPr>
            <p:cNvPr id="59448" name="Google Shape;423;p35">
              <a:extLst>
                <a:ext uri="{FF2B5EF4-FFF2-40B4-BE49-F238E27FC236}">
                  <a16:creationId xmlns:a16="http://schemas.microsoft.com/office/drawing/2014/main" id="{6C774C24-D89F-42B8-AB34-CF070D69F9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07971" y="1438295"/>
              <a:ext cx="209971" cy="245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14:hiddenLine>
              </a:ext>
            </a:extLst>
          </p:spPr>
          <p:txBody>
            <a:bodyPr lIns="0" tIns="45700" rIns="0" bIns="45700" anchor="ctr"/>
            <a:lstStyle>
              <a:lvl1pPr latinLnBrk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kumimoji="0" lang="en-US" altLang="ko-KR" sz="800">
                  <a:solidFill>
                    <a:srgbClr val="FFFFFF"/>
                  </a:solidFill>
                  <a:cs typeface="Arial" panose="020B0604020202020204" pitchFamily="34" charset="0"/>
                  <a:sym typeface="Arial" panose="020B0604020202020204" pitchFamily="34" charset="0"/>
                </a:rPr>
                <a:t>3-1</a:t>
              </a:r>
              <a:endParaRPr kumimoji="0" lang="ko-KR" altLang="ko-KR" sz="800">
                <a:solidFill>
                  <a:srgbClr val="FFFFFF"/>
                </a:solidFill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11A36E3B-1A8A-4B22-8AC5-63C69ADC1AE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회원가입 </a:t>
            </a:r>
            <a:r>
              <a:rPr lang="en-US" altLang="ko-KR" dirty="0"/>
              <a:t>&gt; </a:t>
            </a:r>
            <a:r>
              <a:rPr lang="ko-KR" altLang="en-US" dirty="0"/>
              <a:t>약관동의</a:t>
            </a: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5788B4EF-D625-40B0-A718-4A0DB39D17B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ko-KR" altLang="en-US" dirty="0"/>
              <a:t>회원가입 </a:t>
            </a:r>
            <a:r>
              <a:rPr lang="en-US" altLang="ko-KR" dirty="0"/>
              <a:t>&gt; </a:t>
            </a:r>
            <a:r>
              <a:rPr lang="ko-KR" altLang="en-US" dirty="0"/>
              <a:t>상세정보 입력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5A87C1E-FD78-4563-80AA-74B51F096F2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121" name="표 120">
            <a:extLst>
              <a:ext uri="{FF2B5EF4-FFF2-40B4-BE49-F238E27FC236}">
                <a16:creationId xmlns:a16="http://schemas.microsoft.com/office/drawing/2014/main" id="{530A1906-5E2B-4156-BDDC-A9E1AAE566B4}"/>
              </a:ext>
            </a:extLst>
          </p:cNvPr>
          <p:cNvGraphicFramePr>
            <a:graphicFrameLocks noGrp="1"/>
          </p:cNvGraphicFramePr>
          <p:nvPr/>
        </p:nvGraphicFramePr>
        <p:xfrm>
          <a:off x="8602663" y="361950"/>
          <a:ext cx="3589337" cy="32609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7677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  <a:gridCol w="3161660">
                  <a:extLst>
                    <a:ext uri="{9D8B030D-6E8A-4147-A177-3AD203B41FA5}">
                      <a16:colId xmlns:a16="http://schemas.microsoft.com/office/drawing/2014/main" val="2572474025"/>
                    </a:ext>
                  </a:extLst>
                </a:gridCol>
              </a:tblGrid>
              <a:tr h="213303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>
                          <a:solidFill>
                            <a:srgbClr val="4E5263"/>
                          </a:solidFill>
                          <a:latin typeface="+mn-ea"/>
                          <a:ea typeface="+mn-ea"/>
                          <a:sym typeface="맑은 고딕"/>
                        </a:rPr>
                        <a:t>Summery.</a:t>
                      </a:r>
                      <a:endParaRPr lang="en" altLang="ko-KR" sz="800" b="1" dirty="0">
                        <a:solidFill>
                          <a:srgbClr val="4E5263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</a:txBody>
                  <a:tcPr marL="91437" marR="91437" marT="45697" marB="45697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" altLang="ko-KR" sz="800" b="1" dirty="0">
                        <a:solidFill>
                          <a:srgbClr val="4E5263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</a:txBody>
                  <a:tcPr marL="91437" marR="91437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3880267"/>
                  </a:ext>
                </a:extLst>
              </a:tr>
              <a:tr h="213303">
                <a:tc gridSpan="2">
                  <a:txBody>
                    <a:bodyPr/>
                    <a:lstStyle/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로그인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 –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상세정보 입력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</a:txBody>
                  <a:tcPr marL="91437" marR="91437" marT="45697" marB="45697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</a:txBody>
                  <a:tcPr marL="91437" marR="91437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2083066"/>
                  </a:ext>
                </a:extLst>
              </a:tr>
              <a:tr h="21330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697" marB="45697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0000"/>
                        </a:lnSpc>
                      </a:pP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신규 회원정보 입력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697" marB="45697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6699591"/>
                  </a:ext>
                </a:extLst>
              </a:tr>
              <a:tr h="70093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1-1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697" marB="45697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0000"/>
                        </a:lnSpc>
                      </a:pP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한국기술교육대학교 소속 여부 라디오 버튼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indent="-171450" algn="just" latinLnBrk="1">
                        <a:lnSpc>
                          <a:spcPct val="100000"/>
                        </a:lnSpc>
                        <a:buFontTx/>
                        <a:buChar char="-"/>
                      </a:pP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소속 </a:t>
                      </a: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우측 </a:t>
                      </a:r>
                      <a:r>
                        <a:rPr kumimoji="1" lang="ko-KR" altLang="en-US" sz="8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셀렉트박스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선택 활성화</a:t>
                      </a: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소속 기관명</a:t>
                      </a: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직급 비활성화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indent="-171450" algn="just" latinLnBrk="1">
                        <a:lnSpc>
                          <a:spcPct val="100000"/>
                        </a:lnSpc>
                        <a:buFontTx/>
                        <a:buChar char="-"/>
                      </a:pPr>
                      <a:r>
                        <a:rPr kumimoji="1" lang="ko-KR" altLang="en-US" sz="8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비소속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우측 </a:t>
                      </a:r>
                      <a:r>
                        <a:rPr kumimoji="1" lang="ko-KR" altLang="en-US" sz="8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셀렉트박스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선택 비활성화</a:t>
                      </a: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소속 기관명</a:t>
                      </a: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직급 활성화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697" marB="45697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0733289"/>
                  </a:ext>
                </a:extLst>
              </a:tr>
              <a:tr h="21330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697" marB="45697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0000"/>
                        </a:lnSpc>
                      </a:pP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개인정보 수집이용 동의 체크박스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697" marB="45697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3663967"/>
                  </a:ext>
                </a:extLst>
              </a:tr>
              <a:tr h="82284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697" marB="45697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0000"/>
                        </a:lnSpc>
                      </a:pP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회원가입 버튼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indent="-171450" algn="just" latinLnBrk="1">
                        <a:lnSpc>
                          <a:spcPct val="100000"/>
                        </a:lnSpc>
                        <a:buFontTx/>
                        <a:buChar char="-"/>
                      </a:pP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회원정보 모두 입력 후 </a:t>
                      </a: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번 체크박스 체크 후 클릭 시 </a:t>
                      </a: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3-1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팝업 노출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indent="-171450" algn="just" latinLnBrk="1">
                        <a:lnSpc>
                          <a:spcPct val="100000"/>
                        </a:lnSpc>
                        <a:buFontTx/>
                        <a:buChar char="-"/>
                      </a:pP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번 체크박스 </a:t>
                      </a:r>
                      <a:r>
                        <a:rPr kumimoji="1" lang="ko-KR" altLang="en-US" sz="8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미체크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후 클릭 시 </a:t>
                      </a: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3-2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팝업 노출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171450" indent="-171450" algn="just" latinLnBrk="1">
                        <a:lnSpc>
                          <a:spcPct val="100000"/>
                        </a:lnSpc>
                        <a:buFontTx/>
                        <a:buChar char="-"/>
                      </a:pP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입력하지 않은 회원정보가 있고 체크박스 체크 후 클릭 시 </a:t>
                      </a: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3-3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팝업 노출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697" marB="45697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2147866"/>
                  </a:ext>
                </a:extLst>
              </a:tr>
              <a:tr h="21330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3-1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697" marB="45697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0000"/>
                        </a:lnSpc>
                      </a:pP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회원가입 완료 확인 팝업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697" marB="45697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2430075"/>
                  </a:ext>
                </a:extLst>
              </a:tr>
              <a:tr h="21330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3-2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697" marB="45697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0000"/>
                        </a:lnSpc>
                      </a:pP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이용약관 동의 안내 팝업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697" marB="45697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1583864"/>
                  </a:ext>
                </a:extLst>
              </a:tr>
              <a:tr h="45712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3-3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697" marB="45697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0000"/>
                        </a:lnSpc>
                      </a:pPr>
                      <a:r>
                        <a:rPr kumimoji="1" lang="ko-KR" altLang="en-US" sz="8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미입력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회원정보 확인 안내 팝업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just" latinLnBrk="1">
                        <a:lnSpc>
                          <a:spcPct val="100000"/>
                        </a:lnSpc>
                      </a:pP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 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복수의 회원정보 </a:t>
                      </a:r>
                      <a:r>
                        <a:rPr kumimoji="1" lang="ko-KR" altLang="en-US" sz="8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미입력시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상단 정보 순</a:t>
                      </a: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이름</a:t>
                      </a: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아이디</a:t>
                      </a: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이메일</a:t>
                      </a: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..)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으로 팝업의 </a:t>
                      </a: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800" dirty="0" err="1">
                          <a:solidFill>
                            <a:srgbClr val="000000"/>
                          </a:solidFill>
                          <a:sym typeface="맑은 고딕" panose="020B0503020000020004" pitchFamily="50" charset="-127"/>
                        </a:rPr>
                        <a:t>미입력</a:t>
                      </a:r>
                      <a:r>
                        <a:rPr lang="ko-KR" altLang="en-US" sz="800" dirty="0">
                          <a:solidFill>
                            <a:srgbClr val="000000"/>
                          </a:solidFill>
                          <a:sym typeface="맑은 고딕" panose="020B0503020000020004" pitchFamily="50" charset="-127"/>
                        </a:rPr>
                        <a:t> 회원정보</a:t>
                      </a: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 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란에 출력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697" marB="45697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1087368"/>
                  </a:ext>
                </a:extLst>
              </a:tr>
            </a:tbl>
          </a:graphicData>
        </a:graphic>
      </p:graphicFrame>
      <p:sp>
        <p:nvSpPr>
          <p:cNvPr id="63" name="직사각형 62">
            <a:extLst>
              <a:ext uri="{FF2B5EF4-FFF2-40B4-BE49-F238E27FC236}">
                <a16:creationId xmlns:a16="http://schemas.microsoft.com/office/drawing/2014/main" id="{1AA89B0A-5D45-4157-9FAC-4F5449FBF833}"/>
              </a:ext>
            </a:extLst>
          </p:cNvPr>
          <p:cNvSpPr/>
          <p:nvPr/>
        </p:nvSpPr>
        <p:spPr>
          <a:xfrm>
            <a:off x="533400" y="927100"/>
            <a:ext cx="839788" cy="33972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rmAutofit/>
          </a:bodyPr>
          <a:lstStyle/>
          <a:p>
            <a:pPr algn="ctr">
              <a:defRPr/>
            </a:pPr>
            <a:r>
              <a:rPr lang="en-US" altLang="ko-KR" sz="75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LOGO</a:t>
            </a:r>
            <a:endParaRPr lang="ko-KR" altLang="en-US" sz="75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Segoe UI" panose="020B0502040204020203" pitchFamily="34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A0411B30-2216-40AB-B8BA-FA2B815019B8}"/>
              </a:ext>
            </a:extLst>
          </p:cNvPr>
          <p:cNvSpPr/>
          <p:nvPr/>
        </p:nvSpPr>
        <p:spPr>
          <a:xfrm>
            <a:off x="6477000" y="974725"/>
            <a:ext cx="839788" cy="24447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rmAutofit/>
          </a:bodyPr>
          <a:lstStyle/>
          <a:p>
            <a:pPr algn="ctr">
              <a:defRPr/>
            </a:pPr>
            <a:r>
              <a:rPr lang="ko-KR" altLang="en-US" sz="75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로그인</a:t>
            </a: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E29BE92D-EE71-43D3-BD3A-34F232E07065}"/>
              </a:ext>
            </a:extLst>
          </p:cNvPr>
          <p:cNvSpPr/>
          <p:nvPr/>
        </p:nvSpPr>
        <p:spPr>
          <a:xfrm>
            <a:off x="7464425" y="974725"/>
            <a:ext cx="839788" cy="24447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rmAutofit/>
          </a:bodyPr>
          <a:lstStyle/>
          <a:p>
            <a:pPr algn="ctr">
              <a:defRPr/>
            </a:pPr>
            <a:r>
              <a:rPr lang="ko-KR" altLang="en-US" sz="75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회원가입</a:t>
            </a:r>
          </a:p>
        </p:txBody>
      </p:sp>
      <p:sp>
        <p:nvSpPr>
          <p:cNvPr id="61474" name="Google Shape;423;p35">
            <a:extLst>
              <a:ext uri="{FF2B5EF4-FFF2-40B4-BE49-F238E27FC236}">
                <a16:creationId xmlns:a16="http://schemas.microsoft.com/office/drawing/2014/main" id="{CCFB837E-EAAB-4807-ACBD-E30DD2910E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2450" y="1685925"/>
            <a:ext cx="7751763" cy="4556125"/>
          </a:xfrm>
          <a:prstGeom prst="rect">
            <a:avLst/>
          </a:prstGeom>
          <a:solidFill>
            <a:schemeClr val="bg1"/>
          </a:solidFill>
          <a:ln w="9525">
            <a:solidFill>
              <a:srgbClr val="A5A5A5"/>
            </a:solidFill>
            <a:round/>
            <a:headEnd type="none" w="sm" len="sm"/>
            <a:tailEnd type="none" w="sm" len="sm"/>
          </a:ln>
        </p:spPr>
        <p:txBody>
          <a:bodyPr lIns="0" tIns="45700" rIns="0" bIns="45700" anchor="ctr"/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latinLnBrk="0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ko-KR" altLang="ko-KR" sz="900">
                <a:solidFill>
                  <a:srgbClr val="7F7F7F"/>
                </a:solidFill>
                <a:latin typeface="Arial" panose="020B0604020202020204" pitchFamily="34" charset="0"/>
                <a:ea typeface="바탕체" panose="02030609000101010101" pitchFamily="17" charset="-127"/>
                <a:cs typeface="Arial" panose="020B0604020202020204" pitchFamily="34" charset="0"/>
                <a:sym typeface="Arial" panose="020B0604020202020204" pitchFamily="34" charset="0"/>
              </a:rPr>
              <a:t> </a:t>
            </a:r>
          </a:p>
        </p:txBody>
      </p:sp>
      <p:sp>
        <p:nvSpPr>
          <p:cNvPr id="61475" name="TextBox 3">
            <a:extLst>
              <a:ext uri="{FF2B5EF4-FFF2-40B4-BE49-F238E27FC236}">
                <a16:creationId xmlns:a16="http://schemas.microsoft.com/office/drawing/2014/main" id="{3817EC77-CC59-463D-8FF2-2E027BDC19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3888" y="6242050"/>
            <a:ext cx="1924050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ko-KR" sz="1000"/>
              <a:t>Footer</a:t>
            </a:r>
            <a:r>
              <a:rPr lang="ko-KR" altLang="en-US" sz="1000"/>
              <a:t>동일</a:t>
            </a:r>
            <a:r>
              <a:rPr lang="en-US" altLang="ko-KR" sz="1000"/>
              <a:t>(</a:t>
            </a:r>
            <a:r>
              <a:rPr lang="ko-KR" altLang="en-US" sz="1000"/>
              <a:t>생략</a:t>
            </a:r>
            <a:r>
              <a:rPr lang="en-US" altLang="ko-KR" sz="1000"/>
              <a:t>)</a:t>
            </a:r>
            <a:endParaRPr lang="ko-KR" altLang="en-US" sz="1000"/>
          </a:p>
        </p:txBody>
      </p:sp>
      <p:grpSp>
        <p:nvGrpSpPr>
          <p:cNvPr id="61476" name="그룹 5">
            <a:extLst>
              <a:ext uri="{FF2B5EF4-FFF2-40B4-BE49-F238E27FC236}">
                <a16:creationId xmlns:a16="http://schemas.microsoft.com/office/drawing/2014/main" id="{7AE2B747-5FCB-4135-A70C-C72EEC3D3913}"/>
              </a:ext>
            </a:extLst>
          </p:cNvPr>
          <p:cNvGrpSpPr>
            <a:grpSpLocks/>
          </p:cNvGrpSpPr>
          <p:nvPr/>
        </p:nvGrpSpPr>
        <p:grpSpPr bwMode="auto">
          <a:xfrm>
            <a:off x="3105150" y="974725"/>
            <a:ext cx="1866900" cy="244475"/>
            <a:chOff x="3320994" y="1266362"/>
            <a:chExt cx="1866480" cy="244441"/>
          </a:xfrm>
        </p:grpSpPr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F7A3BCD3-3CCC-4B33-AFB5-D0D12BA18CC6}"/>
                </a:ext>
              </a:extLst>
            </p:cNvPr>
            <p:cNvSpPr/>
            <p:nvPr/>
          </p:nvSpPr>
          <p:spPr>
            <a:xfrm>
              <a:off x="3320994" y="1266362"/>
              <a:ext cx="839599" cy="244441"/>
            </a:xfrm>
            <a:prstGeom prst="rect">
              <a:avLst/>
            </a:prstGeom>
            <a:solidFill>
              <a:schemeClr val="bg2"/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normAutofit/>
            </a:bodyPr>
            <a:lstStyle/>
            <a:p>
              <a:pPr algn="ctr">
                <a:defRPr/>
              </a:pPr>
              <a:r>
                <a:rPr lang="ko-KR" altLang="en-US" sz="750" dirty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Segoe UI" panose="020B0502040204020203" pitchFamily="34" charset="0"/>
                </a:rPr>
                <a:t>커뮤니티</a:t>
              </a: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CD875B3F-8871-40D7-AADB-4BEA4EE26B30}"/>
                </a:ext>
              </a:extLst>
            </p:cNvPr>
            <p:cNvSpPr/>
            <p:nvPr/>
          </p:nvSpPr>
          <p:spPr>
            <a:xfrm>
              <a:off x="4347876" y="1266362"/>
              <a:ext cx="839598" cy="244441"/>
            </a:xfrm>
            <a:prstGeom prst="rect">
              <a:avLst/>
            </a:prstGeom>
            <a:solidFill>
              <a:schemeClr val="bg2"/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normAutofit/>
            </a:bodyPr>
            <a:lstStyle/>
            <a:p>
              <a:pPr algn="ctr">
                <a:defRPr/>
              </a:pPr>
              <a:r>
                <a:rPr lang="ko-KR" altLang="en-US" sz="750" dirty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Segoe UI" panose="020B0502040204020203" pitchFamily="34" charset="0"/>
                </a:rPr>
                <a:t>전문가 모집</a:t>
              </a:r>
            </a:p>
          </p:txBody>
        </p:sp>
      </p:grpSp>
      <p:pic>
        <p:nvPicPr>
          <p:cNvPr id="61477" name="그림 3">
            <a:extLst>
              <a:ext uri="{FF2B5EF4-FFF2-40B4-BE49-F238E27FC236}">
                <a16:creationId xmlns:a16="http://schemas.microsoft.com/office/drawing/2014/main" id="{F0A39397-DBCC-40EF-8723-107F6FD6AD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4550" y="1790700"/>
            <a:ext cx="5349875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78" name="직사각형 73">
            <a:extLst>
              <a:ext uri="{FF2B5EF4-FFF2-40B4-BE49-F238E27FC236}">
                <a16:creationId xmlns:a16="http://schemas.microsoft.com/office/drawing/2014/main" id="{5511BD35-CBA3-4953-9048-9A6C638096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5675" y="1905000"/>
            <a:ext cx="1004888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ko-KR" altLang="en-US" sz="1000" b="1"/>
              <a:t>회원가입</a:t>
            </a:r>
          </a:p>
        </p:txBody>
      </p:sp>
      <p:pic>
        <p:nvPicPr>
          <p:cNvPr id="61479" name="그림 4">
            <a:extLst>
              <a:ext uri="{FF2B5EF4-FFF2-40B4-BE49-F238E27FC236}">
                <a16:creationId xmlns:a16="http://schemas.microsoft.com/office/drawing/2014/main" id="{0B1D4754-2436-4524-90F7-F8320510D6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175" y="2379663"/>
            <a:ext cx="3736975" cy="36337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9" name="직사각형 78">
            <a:extLst>
              <a:ext uri="{FF2B5EF4-FFF2-40B4-BE49-F238E27FC236}">
                <a16:creationId xmlns:a16="http://schemas.microsoft.com/office/drawing/2014/main" id="{B189D492-483A-41A6-A5D9-D2BBEA1C2CEE}"/>
              </a:ext>
            </a:extLst>
          </p:cNvPr>
          <p:cNvSpPr/>
          <p:nvPr/>
        </p:nvSpPr>
        <p:spPr>
          <a:xfrm>
            <a:off x="6096000" y="5622925"/>
            <a:ext cx="498475" cy="24447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rmAutofit/>
          </a:bodyPr>
          <a:lstStyle/>
          <a:p>
            <a:pPr algn="ctr">
              <a:defRPr/>
            </a:pPr>
            <a:r>
              <a:rPr lang="ko-KR" altLang="en-US" sz="75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회원가입</a:t>
            </a:r>
          </a:p>
        </p:txBody>
      </p:sp>
      <p:sp>
        <p:nvSpPr>
          <p:cNvPr id="61481" name="TextBox 80">
            <a:extLst>
              <a:ext uri="{FF2B5EF4-FFF2-40B4-BE49-F238E27FC236}">
                <a16:creationId xmlns:a16="http://schemas.microsoft.com/office/drawing/2014/main" id="{190A2E2B-FCC7-406D-B04E-38F0433B27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51263" y="5276850"/>
            <a:ext cx="4919662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latinLnBrk="0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ko-KR" altLang="en-US" sz="800"/>
              <a:t>□ 개인정보 수집 및 이용에 동의합니다</a:t>
            </a:r>
            <a:r>
              <a:rPr lang="en-US" altLang="ko-KR" sz="800"/>
              <a:t>. (</a:t>
            </a:r>
            <a:r>
              <a:rPr lang="ko-KR" altLang="en-US" sz="800"/>
              <a:t>필수</a:t>
            </a:r>
            <a:r>
              <a:rPr lang="en-US" altLang="ko-KR" sz="800"/>
              <a:t>) [</a:t>
            </a:r>
            <a:r>
              <a:rPr lang="ko-KR" altLang="en-US" sz="800"/>
              <a:t>내용보기</a:t>
            </a:r>
            <a:r>
              <a:rPr lang="en-US" altLang="ko-KR" sz="800"/>
              <a:t>]</a:t>
            </a:r>
            <a:endParaRPr lang="ko-KR" altLang="en-US" sz="800"/>
          </a:p>
        </p:txBody>
      </p:sp>
      <p:sp>
        <p:nvSpPr>
          <p:cNvPr id="61482" name="Google Shape;2970;p125">
            <a:extLst>
              <a:ext uri="{FF2B5EF4-FFF2-40B4-BE49-F238E27FC236}">
                <a16:creationId xmlns:a16="http://schemas.microsoft.com/office/drawing/2014/main" id="{4C775FD2-48E6-4644-ACBD-519C72CB02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0588" y="2270125"/>
            <a:ext cx="200025" cy="20002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latinLnBrk="0">
              <a:lnSpc>
                <a:spcPct val="100000"/>
              </a:lnSpc>
              <a:spcBef>
                <a:spcPct val="0"/>
              </a:spcBef>
              <a:buClr>
                <a:srgbClr val="000000"/>
              </a:buClr>
              <a:buSzPts val="800"/>
              <a:buFont typeface="Arial" panose="020B0604020202020204" pitchFamily="34" charset="0"/>
              <a:buNone/>
            </a:pPr>
            <a:r>
              <a:rPr lang="ko-KR" altLang="ko-KR" sz="800">
                <a:solidFill>
                  <a:srgbClr val="FFFFFF"/>
                </a:solidFill>
                <a:latin typeface="Arial" panose="020B0604020202020204" pitchFamily="34" charset="0"/>
                <a:ea typeface="바탕체" panose="02030609000101010101" pitchFamily="17" charset="-127"/>
                <a:cs typeface="Arial" panose="020B0604020202020204" pitchFamily="34" charset="0"/>
                <a:sym typeface="Arial" panose="020B0604020202020204" pitchFamily="34" charset="0"/>
              </a:rPr>
              <a:t>1</a:t>
            </a:r>
          </a:p>
        </p:txBody>
      </p:sp>
      <p:sp>
        <p:nvSpPr>
          <p:cNvPr id="61483" name="Google Shape;2970;p125">
            <a:extLst>
              <a:ext uri="{FF2B5EF4-FFF2-40B4-BE49-F238E27FC236}">
                <a16:creationId xmlns:a16="http://schemas.microsoft.com/office/drawing/2014/main" id="{79CC06CD-8DD2-447B-90C9-01B2E7BC00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45063" y="5146675"/>
            <a:ext cx="200025" cy="20002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latinLnBrk="0">
              <a:lnSpc>
                <a:spcPct val="100000"/>
              </a:lnSpc>
              <a:spcBef>
                <a:spcPct val="0"/>
              </a:spcBef>
              <a:buClr>
                <a:srgbClr val="000000"/>
              </a:buClr>
              <a:buSzPts val="800"/>
              <a:buFont typeface="Arial" panose="020B0604020202020204" pitchFamily="34" charset="0"/>
              <a:buNone/>
            </a:pPr>
            <a:r>
              <a:rPr lang="en-US" altLang="ko-KR" sz="800">
                <a:solidFill>
                  <a:srgbClr val="FFFFFF"/>
                </a:solidFill>
                <a:latin typeface="Arial" panose="020B0604020202020204" pitchFamily="34" charset="0"/>
                <a:ea typeface="바탕체" panose="02030609000101010101" pitchFamily="17" charset="-127"/>
                <a:cs typeface="Arial" panose="020B0604020202020204" pitchFamily="34" charset="0"/>
                <a:sym typeface="Arial" panose="020B0604020202020204" pitchFamily="34" charset="0"/>
              </a:rPr>
              <a:t>2</a:t>
            </a:r>
            <a:endParaRPr lang="ko-KR" altLang="ko-KR" sz="800">
              <a:solidFill>
                <a:srgbClr val="FFFFFF"/>
              </a:solidFill>
              <a:latin typeface="Arial" panose="020B0604020202020204" pitchFamily="34" charset="0"/>
              <a:ea typeface="바탕체" panose="02030609000101010101" pitchFamily="17" charset="-127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61484" name="Google Shape;2970;p125">
            <a:extLst>
              <a:ext uri="{FF2B5EF4-FFF2-40B4-BE49-F238E27FC236}">
                <a16:creationId xmlns:a16="http://schemas.microsoft.com/office/drawing/2014/main" id="{AA06AA80-3D3B-47B6-A017-88E91624B7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95988" y="5522913"/>
            <a:ext cx="200025" cy="20002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latinLnBrk="0">
              <a:lnSpc>
                <a:spcPct val="100000"/>
              </a:lnSpc>
              <a:spcBef>
                <a:spcPct val="0"/>
              </a:spcBef>
              <a:buClr>
                <a:srgbClr val="000000"/>
              </a:buClr>
              <a:buSzPts val="800"/>
              <a:buFont typeface="Arial" panose="020B0604020202020204" pitchFamily="34" charset="0"/>
              <a:buNone/>
            </a:pPr>
            <a:r>
              <a:rPr lang="en-US" altLang="ko-KR" sz="800">
                <a:solidFill>
                  <a:srgbClr val="FFFFFF"/>
                </a:solidFill>
                <a:latin typeface="Arial" panose="020B0604020202020204" pitchFamily="34" charset="0"/>
                <a:ea typeface="바탕체" panose="02030609000101010101" pitchFamily="17" charset="-127"/>
                <a:cs typeface="Arial" panose="020B0604020202020204" pitchFamily="34" charset="0"/>
                <a:sym typeface="Arial" panose="020B0604020202020204" pitchFamily="34" charset="0"/>
              </a:rPr>
              <a:t>3</a:t>
            </a:r>
            <a:endParaRPr lang="ko-KR" altLang="ko-KR" sz="800">
              <a:solidFill>
                <a:srgbClr val="FFFFFF"/>
              </a:solidFill>
              <a:latin typeface="Arial" panose="020B0604020202020204" pitchFamily="34" charset="0"/>
              <a:ea typeface="바탕체" panose="02030609000101010101" pitchFamily="17" charset="-127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grpSp>
        <p:nvGrpSpPr>
          <p:cNvPr id="61485" name="그룹 121">
            <a:extLst>
              <a:ext uri="{FF2B5EF4-FFF2-40B4-BE49-F238E27FC236}">
                <a16:creationId xmlns:a16="http://schemas.microsoft.com/office/drawing/2014/main" id="{CB2589B6-58B1-462F-B4F9-238796817A94}"/>
              </a:ext>
            </a:extLst>
          </p:cNvPr>
          <p:cNvGrpSpPr>
            <a:grpSpLocks/>
          </p:cNvGrpSpPr>
          <p:nvPr/>
        </p:nvGrpSpPr>
        <p:grpSpPr bwMode="auto">
          <a:xfrm>
            <a:off x="892175" y="4535488"/>
            <a:ext cx="209550" cy="246062"/>
            <a:chOff x="2007971" y="1438295"/>
            <a:chExt cx="209971" cy="245280"/>
          </a:xfrm>
        </p:grpSpPr>
        <p:sp>
          <p:nvSpPr>
            <p:cNvPr id="51" name="Google Shape;2970;p125">
              <a:extLst>
                <a:ext uri="{FF2B5EF4-FFF2-40B4-BE49-F238E27FC236}">
                  <a16:creationId xmlns:a16="http://schemas.microsoft.com/office/drawing/2014/main" id="{31C6476A-4B3D-4E68-B5C2-5132F5BA7347}"/>
                </a:ext>
              </a:extLst>
            </p:cNvPr>
            <p:cNvSpPr/>
            <p:nvPr/>
          </p:nvSpPr>
          <p:spPr>
            <a:xfrm>
              <a:off x="2012744" y="1463614"/>
              <a:ext cx="200427" cy="19938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lIns="91425" tIns="45700" rIns="91425" bIns="45700"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  <a:defRPr/>
              </a:pPr>
              <a:endParaRPr kumimoji="0" sz="800" dirty="0">
                <a:solidFill>
                  <a:prstClr val="white"/>
                </a:solidFill>
                <a:latin typeface="맑은 고딕" panose="020F0502020204030204"/>
                <a:ea typeface="+mn-ea"/>
                <a:cs typeface="Arial"/>
                <a:sym typeface="Arial"/>
              </a:endParaRPr>
            </a:p>
          </p:txBody>
        </p:sp>
        <p:sp>
          <p:nvSpPr>
            <p:cNvPr id="61508" name="Google Shape;423;p35">
              <a:extLst>
                <a:ext uri="{FF2B5EF4-FFF2-40B4-BE49-F238E27FC236}">
                  <a16:creationId xmlns:a16="http://schemas.microsoft.com/office/drawing/2014/main" id="{3EF55F34-E972-4312-8F1A-A5312801A9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07971" y="1438295"/>
              <a:ext cx="209971" cy="245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14:hiddenLine>
              </a:ext>
            </a:extLst>
          </p:spPr>
          <p:txBody>
            <a:bodyPr lIns="0" tIns="45700" rIns="0" bIns="45700" anchor="ctr"/>
            <a:lstStyle>
              <a:lvl1pPr latinLnBrk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kumimoji="0" lang="en-US" altLang="ko-KR" sz="800">
                  <a:solidFill>
                    <a:srgbClr val="FFFFFF"/>
                  </a:solidFill>
                  <a:cs typeface="Arial" panose="020B0604020202020204" pitchFamily="34" charset="0"/>
                  <a:sym typeface="Arial" panose="020B0604020202020204" pitchFamily="34" charset="0"/>
                </a:rPr>
                <a:t>1-1</a:t>
              </a:r>
              <a:endParaRPr kumimoji="0" lang="ko-KR" altLang="ko-KR" sz="800">
                <a:solidFill>
                  <a:srgbClr val="FFFFFF"/>
                </a:solidFill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61486" name="Google Shape;1008;p15">
            <a:extLst>
              <a:ext uri="{FF2B5EF4-FFF2-40B4-BE49-F238E27FC236}">
                <a16:creationId xmlns:a16="http://schemas.microsoft.com/office/drawing/2014/main" id="{F51D2CC6-34F3-4BB9-9CEB-94B374643B98}"/>
              </a:ext>
            </a:extLst>
          </p:cNvPr>
          <p:cNvGrpSpPr>
            <a:grpSpLocks/>
          </p:cNvGrpSpPr>
          <p:nvPr/>
        </p:nvGrpSpPr>
        <p:grpSpPr bwMode="auto">
          <a:xfrm>
            <a:off x="5976938" y="2359025"/>
            <a:ext cx="1920875" cy="762000"/>
            <a:chOff x="1467546" y="5473764"/>
            <a:chExt cx="1920609" cy="761548"/>
          </a:xfrm>
        </p:grpSpPr>
        <p:sp>
          <p:nvSpPr>
            <p:cNvPr id="95" name="Google Shape;1009;p15">
              <a:extLst>
                <a:ext uri="{FF2B5EF4-FFF2-40B4-BE49-F238E27FC236}">
                  <a16:creationId xmlns:a16="http://schemas.microsoft.com/office/drawing/2014/main" id="{A3A67D1E-7FBF-4D6E-8D4A-4F2D42485CEE}"/>
                </a:ext>
              </a:extLst>
            </p:cNvPr>
            <p:cNvSpPr/>
            <p:nvPr/>
          </p:nvSpPr>
          <p:spPr>
            <a:xfrm>
              <a:off x="1467546" y="5473764"/>
              <a:ext cx="1920609" cy="761548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bg1">
                  <a:lumMod val="75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  <a:effectLst/>
          </p:spPr>
          <p:txBody>
            <a:bodyPr spcFirstLastPara="1" lIns="91425" tIns="45700" rIns="91425" bIns="45700" anchor="ctr"/>
            <a:lstStyle/>
            <a:p>
              <a:pPr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defRPr/>
              </a:pPr>
              <a:endParaRPr sz="9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1505" name="Google Shape;1011;p15">
              <a:extLst>
                <a:ext uri="{FF2B5EF4-FFF2-40B4-BE49-F238E27FC236}">
                  <a16:creationId xmlns:a16="http://schemas.microsoft.com/office/drawing/2014/main" id="{EA59EE10-99FC-40C1-AC11-F4144A721D9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81188" y="5588658"/>
              <a:ext cx="1554568" cy="2277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50800" rIns="0" bIns="50800">
              <a:spAutoFit/>
            </a:bodyPr>
            <a:lstStyle>
              <a:lvl1pPr latinLnBrk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latinLnBrk="0">
                <a:lnSpc>
                  <a:spcPct val="130000"/>
                </a:lnSpc>
                <a:spcBef>
                  <a:spcPct val="0"/>
                </a:spcBef>
                <a:buClr>
                  <a:srgbClr val="000000"/>
                </a:buClr>
                <a:buSzPts val="700"/>
                <a:buFont typeface="맑은 고딕" panose="020B0503020000020004" pitchFamily="50" charset="-127"/>
                <a:buNone/>
              </a:pPr>
              <a:r>
                <a:rPr lang="ko-KR" altLang="en-US" sz="700">
                  <a:solidFill>
                    <a:srgbClr val="000000"/>
                  </a:solidFill>
                  <a:sym typeface="맑은 고딕" panose="020B0503020000020004" pitchFamily="50" charset="-127"/>
                </a:rPr>
                <a:t>회원가입이 완료되었습니다</a:t>
              </a:r>
              <a:r>
                <a:rPr lang="en-US" altLang="ko-KR" sz="700">
                  <a:solidFill>
                    <a:srgbClr val="000000"/>
                  </a:solidFill>
                  <a:sym typeface="맑은 고딕" panose="020B0503020000020004" pitchFamily="50" charset="-127"/>
                </a:rPr>
                <a:t>.</a:t>
              </a:r>
              <a:endParaRPr lang="ko-KR" altLang="ko-KR" sz="1400">
                <a:solidFill>
                  <a:srgbClr val="000000"/>
                </a:solidFill>
                <a:latin typeface="Arial" panose="020B0604020202020204" pitchFamily="34" charset="0"/>
                <a:ea typeface="바탕체" panose="02030609000101010101" pitchFamily="17" charset="-127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98" name="Google Shape;1013;p15">
              <a:extLst>
                <a:ext uri="{FF2B5EF4-FFF2-40B4-BE49-F238E27FC236}">
                  <a16:creationId xmlns:a16="http://schemas.microsoft.com/office/drawing/2014/main" id="{93264971-08B0-433A-B651-5493779577E7}"/>
                </a:ext>
              </a:extLst>
            </p:cNvPr>
            <p:cNvSpPr/>
            <p:nvPr/>
          </p:nvSpPr>
          <p:spPr>
            <a:xfrm>
              <a:off x="2737370" y="6006848"/>
              <a:ext cx="498406" cy="155483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bg1">
                  <a:lumMod val="75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lIns="91425" tIns="45700" rIns="91425" bIns="45700" anchor="ctr"/>
            <a:lstStyle/>
            <a:p>
              <a:pPr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defRPr/>
              </a:pPr>
              <a:r>
                <a:rPr lang="ko-KR" altLang="en-US" sz="7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확인</a:t>
              </a:r>
              <a:endParaRPr sz="7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61487" name="그룹 121">
            <a:extLst>
              <a:ext uri="{FF2B5EF4-FFF2-40B4-BE49-F238E27FC236}">
                <a16:creationId xmlns:a16="http://schemas.microsoft.com/office/drawing/2014/main" id="{83E9E4A1-3073-4B35-8D00-026611D6CB9A}"/>
              </a:ext>
            </a:extLst>
          </p:cNvPr>
          <p:cNvGrpSpPr>
            <a:grpSpLocks/>
          </p:cNvGrpSpPr>
          <p:nvPr/>
        </p:nvGrpSpPr>
        <p:grpSpPr bwMode="auto">
          <a:xfrm>
            <a:off x="5910263" y="2271713"/>
            <a:ext cx="209550" cy="246062"/>
            <a:chOff x="2007971" y="1438295"/>
            <a:chExt cx="209971" cy="245280"/>
          </a:xfrm>
        </p:grpSpPr>
        <p:sp>
          <p:nvSpPr>
            <p:cNvPr id="91" name="Google Shape;2970;p125">
              <a:extLst>
                <a:ext uri="{FF2B5EF4-FFF2-40B4-BE49-F238E27FC236}">
                  <a16:creationId xmlns:a16="http://schemas.microsoft.com/office/drawing/2014/main" id="{7044892B-0CF9-4C2E-97A0-7948F705C655}"/>
                </a:ext>
              </a:extLst>
            </p:cNvPr>
            <p:cNvSpPr/>
            <p:nvPr/>
          </p:nvSpPr>
          <p:spPr>
            <a:xfrm>
              <a:off x="2012743" y="1463614"/>
              <a:ext cx="200427" cy="19938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lIns="91425" tIns="45700" rIns="91425" bIns="45700"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  <a:defRPr/>
              </a:pPr>
              <a:endParaRPr kumimoji="0" sz="800" dirty="0">
                <a:solidFill>
                  <a:prstClr val="white"/>
                </a:solidFill>
                <a:latin typeface="맑은 고딕" panose="020F0502020204030204"/>
                <a:ea typeface="+mn-ea"/>
                <a:cs typeface="Arial"/>
                <a:sym typeface="Arial"/>
              </a:endParaRPr>
            </a:p>
          </p:txBody>
        </p:sp>
        <p:sp>
          <p:nvSpPr>
            <p:cNvPr id="61503" name="Google Shape;423;p35">
              <a:extLst>
                <a:ext uri="{FF2B5EF4-FFF2-40B4-BE49-F238E27FC236}">
                  <a16:creationId xmlns:a16="http://schemas.microsoft.com/office/drawing/2014/main" id="{9772790C-2EDD-43DE-85EE-56BBA60543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07971" y="1438295"/>
              <a:ext cx="209971" cy="245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14:hiddenLine>
              </a:ext>
            </a:extLst>
          </p:spPr>
          <p:txBody>
            <a:bodyPr lIns="0" tIns="45700" rIns="0" bIns="45700" anchor="ctr"/>
            <a:lstStyle>
              <a:lvl1pPr latinLnBrk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kumimoji="0" lang="en-US" altLang="ko-KR" sz="800">
                  <a:solidFill>
                    <a:srgbClr val="FFFFFF"/>
                  </a:solidFill>
                  <a:cs typeface="Arial" panose="020B0604020202020204" pitchFamily="34" charset="0"/>
                  <a:sym typeface="Arial" panose="020B0604020202020204" pitchFamily="34" charset="0"/>
                </a:rPr>
                <a:t>3-1</a:t>
              </a:r>
              <a:endParaRPr kumimoji="0" lang="ko-KR" altLang="ko-KR" sz="800">
                <a:solidFill>
                  <a:srgbClr val="FFFFFF"/>
                </a:solidFill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61488" name="Google Shape;1008;p15">
            <a:extLst>
              <a:ext uri="{FF2B5EF4-FFF2-40B4-BE49-F238E27FC236}">
                <a16:creationId xmlns:a16="http://schemas.microsoft.com/office/drawing/2014/main" id="{050856F8-4EBE-44F9-830B-18F81B93E452}"/>
              </a:ext>
            </a:extLst>
          </p:cNvPr>
          <p:cNvGrpSpPr>
            <a:grpSpLocks/>
          </p:cNvGrpSpPr>
          <p:nvPr/>
        </p:nvGrpSpPr>
        <p:grpSpPr bwMode="auto">
          <a:xfrm>
            <a:off x="5997575" y="3316288"/>
            <a:ext cx="1920875" cy="762000"/>
            <a:chOff x="1467546" y="5473764"/>
            <a:chExt cx="1920609" cy="761548"/>
          </a:xfrm>
        </p:grpSpPr>
        <p:sp>
          <p:nvSpPr>
            <p:cNvPr id="33" name="Google Shape;1009;p15">
              <a:extLst>
                <a:ext uri="{FF2B5EF4-FFF2-40B4-BE49-F238E27FC236}">
                  <a16:creationId xmlns:a16="http://schemas.microsoft.com/office/drawing/2014/main" id="{5F008DAA-099B-45E2-9224-657409BB385C}"/>
                </a:ext>
              </a:extLst>
            </p:cNvPr>
            <p:cNvSpPr/>
            <p:nvPr/>
          </p:nvSpPr>
          <p:spPr>
            <a:xfrm>
              <a:off x="1467546" y="5473764"/>
              <a:ext cx="1920609" cy="761548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bg1">
                  <a:lumMod val="75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  <a:effectLst/>
          </p:spPr>
          <p:txBody>
            <a:bodyPr spcFirstLastPara="1" lIns="91425" tIns="45700" rIns="91425" bIns="45700" anchor="ctr"/>
            <a:lstStyle/>
            <a:p>
              <a:pPr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defRPr/>
              </a:pPr>
              <a:endParaRPr sz="9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1500" name="Google Shape;1011;p15">
              <a:extLst>
                <a:ext uri="{FF2B5EF4-FFF2-40B4-BE49-F238E27FC236}">
                  <a16:creationId xmlns:a16="http://schemas.microsoft.com/office/drawing/2014/main" id="{BB94AE21-5521-4F0B-8B02-6953A05060C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81188" y="5588658"/>
              <a:ext cx="1554568" cy="2277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50800" rIns="0" bIns="50800">
              <a:spAutoFit/>
            </a:bodyPr>
            <a:lstStyle>
              <a:lvl1pPr latinLnBrk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latinLnBrk="0">
                <a:lnSpc>
                  <a:spcPct val="130000"/>
                </a:lnSpc>
                <a:spcBef>
                  <a:spcPct val="0"/>
                </a:spcBef>
                <a:buClr>
                  <a:srgbClr val="000000"/>
                </a:buClr>
                <a:buSzPts val="700"/>
                <a:buFont typeface="맑은 고딕" panose="020B0503020000020004" pitchFamily="50" charset="-127"/>
                <a:buNone/>
              </a:pPr>
              <a:r>
                <a:rPr lang="ko-KR" altLang="en-US" sz="700">
                  <a:solidFill>
                    <a:srgbClr val="000000"/>
                  </a:solidFill>
                  <a:sym typeface="맑은 고딕" panose="020B0503020000020004" pitchFamily="50" charset="-127"/>
                </a:rPr>
                <a:t>이용약관에 동의 해주세요</a:t>
              </a:r>
              <a:r>
                <a:rPr lang="en-US" altLang="ko-KR" sz="700">
                  <a:solidFill>
                    <a:srgbClr val="000000"/>
                  </a:solidFill>
                  <a:sym typeface="맑은 고딕" panose="020B0503020000020004" pitchFamily="50" charset="-127"/>
                </a:rPr>
                <a:t>.</a:t>
              </a:r>
              <a:endParaRPr lang="ko-KR" altLang="ko-KR" sz="1400">
                <a:solidFill>
                  <a:srgbClr val="000000"/>
                </a:solidFill>
                <a:latin typeface="Arial" panose="020B0604020202020204" pitchFamily="34" charset="0"/>
                <a:ea typeface="바탕체" panose="02030609000101010101" pitchFamily="17" charset="-127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35" name="Google Shape;1013;p15">
              <a:extLst>
                <a:ext uri="{FF2B5EF4-FFF2-40B4-BE49-F238E27FC236}">
                  <a16:creationId xmlns:a16="http://schemas.microsoft.com/office/drawing/2014/main" id="{A0A2733A-7074-46DC-AADA-752B0F0D590A}"/>
                </a:ext>
              </a:extLst>
            </p:cNvPr>
            <p:cNvSpPr/>
            <p:nvPr/>
          </p:nvSpPr>
          <p:spPr>
            <a:xfrm>
              <a:off x="2737370" y="6006848"/>
              <a:ext cx="498406" cy="155483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bg1">
                  <a:lumMod val="75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lIns="91425" tIns="45700" rIns="91425" bIns="45700" anchor="ctr"/>
            <a:lstStyle/>
            <a:p>
              <a:pPr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defRPr/>
              </a:pPr>
              <a:r>
                <a:rPr lang="ko-KR" altLang="en-US" sz="7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확인</a:t>
              </a:r>
              <a:endParaRPr sz="7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61489" name="그룹 121">
            <a:extLst>
              <a:ext uri="{FF2B5EF4-FFF2-40B4-BE49-F238E27FC236}">
                <a16:creationId xmlns:a16="http://schemas.microsoft.com/office/drawing/2014/main" id="{0425C03B-88AC-486F-9FFB-46B0843F0E6F}"/>
              </a:ext>
            </a:extLst>
          </p:cNvPr>
          <p:cNvGrpSpPr>
            <a:grpSpLocks/>
          </p:cNvGrpSpPr>
          <p:nvPr/>
        </p:nvGrpSpPr>
        <p:grpSpPr bwMode="auto">
          <a:xfrm>
            <a:off x="5930900" y="3228975"/>
            <a:ext cx="209550" cy="246063"/>
            <a:chOff x="2007971" y="1438295"/>
            <a:chExt cx="209971" cy="245280"/>
          </a:xfrm>
        </p:grpSpPr>
        <p:sp>
          <p:nvSpPr>
            <p:cNvPr id="37" name="Google Shape;2970;p125">
              <a:extLst>
                <a:ext uri="{FF2B5EF4-FFF2-40B4-BE49-F238E27FC236}">
                  <a16:creationId xmlns:a16="http://schemas.microsoft.com/office/drawing/2014/main" id="{4E0693D7-5AE3-4A04-88D2-8715F66B2D66}"/>
                </a:ext>
              </a:extLst>
            </p:cNvPr>
            <p:cNvSpPr/>
            <p:nvPr/>
          </p:nvSpPr>
          <p:spPr>
            <a:xfrm>
              <a:off x="2012744" y="1463614"/>
              <a:ext cx="200427" cy="19938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lIns="91425" tIns="45700" rIns="91425" bIns="45700"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  <a:defRPr/>
              </a:pPr>
              <a:endParaRPr kumimoji="0" sz="800" dirty="0">
                <a:solidFill>
                  <a:prstClr val="white"/>
                </a:solidFill>
                <a:latin typeface="맑은 고딕" panose="020F0502020204030204"/>
                <a:ea typeface="+mn-ea"/>
                <a:cs typeface="Arial"/>
                <a:sym typeface="Arial"/>
              </a:endParaRPr>
            </a:p>
          </p:txBody>
        </p:sp>
        <p:sp>
          <p:nvSpPr>
            <p:cNvPr id="61498" name="Google Shape;423;p35">
              <a:extLst>
                <a:ext uri="{FF2B5EF4-FFF2-40B4-BE49-F238E27FC236}">
                  <a16:creationId xmlns:a16="http://schemas.microsoft.com/office/drawing/2014/main" id="{ADC681AA-5B47-4225-B560-85A907D4A1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07971" y="1438295"/>
              <a:ext cx="209971" cy="245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14:hiddenLine>
              </a:ext>
            </a:extLst>
          </p:spPr>
          <p:txBody>
            <a:bodyPr lIns="0" tIns="45700" rIns="0" bIns="45700" anchor="ctr"/>
            <a:lstStyle>
              <a:lvl1pPr latinLnBrk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kumimoji="0" lang="en-US" altLang="ko-KR" sz="800">
                  <a:solidFill>
                    <a:srgbClr val="FFFFFF"/>
                  </a:solidFill>
                  <a:cs typeface="Arial" panose="020B0604020202020204" pitchFamily="34" charset="0"/>
                  <a:sym typeface="Arial" panose="020B0604020202020204" pitchFamily="34" charset="0"/>
                </a:rPr>
                <a:t>3-2</a:t>
              </a:r>
              <a:endParaRPr kumimoji="0" lang="ko-KR" altLang="ko-KR" sz="800">
                <a:solidFill>
                  <a:srgbClr val="FFFFFF"/>
                </a:solidFill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61490" name="Google Shape;1008;p15">
            <a:extLst>
              <a:ext uri="{FF2B5EF4-FFF2-40B4-BE49-F238E27FC236}">
                <a16:creationId xmlns:a16="http://schemas.microsoft.com/office/drawing/2014/main" id="{EF3BE82A-EFC7-424C-ACB5-36F2C0186335}"/>
              </a:ext>
            </a:extLst>
          </p:cNvPr>
          <p:cNvGrpSpPr>
            <a:grpSpLocks/>
          </p:cNvGrpSpPr>
          <p:nvPr/>
        </p:nvGrpSpPr>
        <p:grpSpPr bwMode="auto">
          <a:xfrm>
            <a:off x="5997575" y="4246563"/>
            <a:ext cx="1920875" cy="762000"/>
            <a:chOff x="1467546" y="5473764"/>
            <a:chExt cx="1920609" cy="761548"/>
          </a:xfrm>
        </p:grpSpPr>
        <p:sp>
          <p:nvSpPr>
            <p:cNvPr id="44" name="Google Shape;1009;p15">
              <a:extLst>
                <a:ext uri="{FF2B5EF4-FFF2-40B4-BE49-F238E27FC236}">
                  <a16:creationId xmlns:a16="http://schemas.microsoft.com/office/drawing/2014/main" id="{459202F0-CD52-4ED0-8C79-BF878D809BF3}"/>
                </a:ext>
              </a:extLst>
            </p:cNvPr>
            <p:cNvSpPr/>
            <p:nvPr/>
          </p:nvSpPr>
          <p:spPr>
            <a:xfrm>
              <a:off x="1467546" y="5473764"/>
              <a:ext cx="1920609" cy="761548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bg1">
                  <a:lumMod val="75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  <a:effectLst/>
          </p:spPr>
          <p:txBody>
            <a:bodyPr spcFirstLastPara="1" lIns="91425" tIns="45700" rIns="91425" bIns="45700" anchor="ctr"/>
            <a:lstStyle/>
            <a:p>
              <a:pPr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defRPr/>
              </a:pPr>
              <a:endParaRPr sz="9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1495" name="Google Shape;1011;p15">
              <a:extLst>
                <a:ext uri="{FF2B5EF4-FFF2-40B4-BE49-F238E27FC236}">
                  <a16:creationId xmlns:a16="http://schemas.microsoft.com/office/drawing/2014/main" id="{11991A7C-CBBB-4029-BED0-E8DA9144A94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81188" y="5588658"/>
              <a:ext cx="1554568" cy="2277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50800" rIns="0" bIns="50800">
              <a:spAutoFit/>
            </a:bodyPr>
            <a:lstStyle>
              <a:lvl1pPr latinLnBrk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latinLnBrk="0">
                <a:lnSpc>
                  <a:spcPct val="130000"/>
                </a:lnSpc>
                <a:spcBef>
                  <a:spcPct val="0"/>
                </a:spcBef>
                <a:buClr>
                  <a:srgbClr val="000000"/>
                </a:buClr>
                <a:buSzPts val="700"/>
                <a:buFont typeface="맑은 고딕" panose="020B0503020000020004" pitchFamily="50" charset="-127"/>
                <a:buNone/>
              </a:pPr>
              <a:r>
                <a:rPr lang="en-US" altLang="ko-KR" sz="700">
                  <a:solidFill>
                    <a:srgbClr val="000000"/>
                  </a:solidFill>
                  <a:sym typeface="맑은 고딕" panose="020B0503020000020004" pitchFamily="50" charset="-127"/>
                </a:rPr>
                <a:t>(</a:t>
              </a:r>
              <a:r>
                <a:rPr lang="ko-KR" altLang="en-US" sz="700">
                  <a:solidFill>
                    <a:srgbClr val="000000"/>
                  </a:solidFill>
                  <a:sym typeface="맑은 고딕" panose="020B0503020000020004" pitchFamily="50" charset="-127"/>
                </a:rPr>
                <a:t>미입력 회원정보</a:t>
              </a:r>
              <a:r>
                <a:rPr lang="en-US" altLang="ko-KR" sz="700">
                  <a:solidFill>
                    <a:srgbClr val="000000"/>
                  </a:solidFill>
                  <a:sym typeface="맑은 고딕" panose="020B0503020000020004" pitchFamily="50" charset="-127"/>
                </a:rPr>
                <a:t>)</a:t>
              </a:r>
              <a:r>
                <a:rPr lang="ko-KR" altLang="en-US" sz="700">
                  <a:solidFill>
                    <a:srgbClr val="000000"/>
                  </a:solidFill>
                  <a:sym typeface="맑은 고딕" panose="020B0503020000020004" pitchFamily="50" charset="-127"/>
                </a:rPr>
                <a:t>를 확인해주세요</a:t>
              </a:r>
              <a:r>
                <a:rPr lang="en-US" altLang="ko-KR" sz="700">
                  <a:solidFill>
                    <a:srgbClr val="000000"/>
                  </a:solidFill>
                  <a:sym typeface="맑은 고딕" panose="020B0503020000020004" pitchFamily="50" charset="-127"/>
                </a:rPr>
                <a:t>!</a:t>
              </a:r>
              <a:endParaRPr lang="ko-KR" altLang="ko-KR" sz="1400">
                <a:solidFill>
                  <a:srgbClr val="000000"/>
                </a:solidFill>
                <a:latin typeface="Arial" panose="020B0604020202020204" pitchFamily="34" charset="0"/>
                <a:ea typeface="바탕체" panose="02030609000101010101" pitchFamily="17" charset="-127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46" name="Google Shape;1013;p15">
              <a:extLst>
                <a:ext uri="{FF2B5EF4-FFF2-40B4-BE49-F238E27FC236}">
                  <a16:creationId xmlns:a16="http://schemas.microsoft.com/office/drawing/2014/main" id="{49FFE6AE-39E1-4CDB-B22A-6DA7E63F39C3}"/>
                </a:ext>
              </a:extLst>
            </p:cNvPr>
            <p:cNvSpPr/>
            <p:nvPr/>
          </p:nvSpPr>
          <p:spPr>
            <a:xfrm>
              <a:off x="2737370" y="6006848"/>
              <a:ext cx="498406" cy="155483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bg1">
                  <a:lumMod val="75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lIns="91425" tIns="45700" rIns="91425" bIns="45700" anchor="ctr"/>
            <a:lstStyle/>
            <a:p>
              <a:pPr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defRPr/>
              </a:pPr>
              <a:r>
                <a:rPr lang="ko-KR" altLang="en-US" sz="7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확인</a:t>
              </a:r>
              <a:endParaRPr sz="7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61491" name="그룹 121">
            <a:extLst>
              <a:ext uri="{FF2B5EF4-FFF2-40B4-BE49-F238E27FC236}">
                <a16:creationId xmlns:a16="http://schemas.microsoft.com/office/drawing/2014/main" id="{BC4CC8EF-8749-4104-A4B2-065C0BE5D2A8}"/>
              </a:ext>
            </a:extLst>
          </p:cNvPr>
          <p:cNvGrpSpPr>
            <a:grpSpLocks/>
          </p:cNvGrpSpPr>
          <p:nvPr/>
        </p:nvGrpSpPr>
        <p:grpSpPr bwMode="auto">
          <a:xfrm>
            <a:off x="5930900" y="4159250"/>
            <a:ext cx="209550" cy="246063"/>
            <a:chOff x="2007971" y="1438295"/>
            <a:chExt cx="209971" cy="245280"/>
          </a:xfrm>
        </p:grpSpPr>
        <p:sp>
          <p:nvSpPr>
            <p:cNvPr id="48" name="Google Shape;2970;p125">
              <a:extLst>
                <a:ext uri="{FF2B5EF4-FFF2-40B4-BE49-F238E27FC236}">
                  <a16:creationId xmlns:a16="http://schemas.microsoft.com/office/drawing/2014/main" id="{DA0D0932-5469-4676-AFBF-74643E378193}"/>
                </a:ext>
              </a:extLst>
            </p:cNvPr>
            <p:cNvSpPr/>
            <p:nvPr/>
          </p:nvSpPr>
          <p:spPr>
            <a:xfrm>
              <a:off x="2012744" y="1463614"/>
              <a:ext cx="200427" cy="19938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lIns="91425" tIns="45700" rIns="91425" bIns="45700"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  <a:defRPr/>
              </a:pPr>
              <a:endParaRPr kumimoji="0" sz="800" dirty="0">
                <a:solidFill>
                  <a:prstClr val="white"/>
                </a:solidFill>
                <a:latin typeface="맑은 고딕" panose="020F0502020204030204"/>
                <a:ea typeface="+mn-ea"/>
                <a:cs typeface="Arial"/>
                <a:sym typeface="Arial"/>
              </a:endParaRPr>
            </a:p>
          </p:txBody>
        </p:sp>
        <p:sp>
          <p:nvSpPr>
            <p:cNvPr id="61493" name="Google Shape;423;p35">
              <a:extLst>
                <a:ext uri="{FF2B5EF4-FFF2-40B4-BE49-F238E27FC236}">
                  <a16:creationId xmlns:a16="http://schemas.microsoft.com/office/drawing/2014/main" id="{BB258205-F796-42C5-8801-984AEA64F6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07971" y="1438295"/>
              <a:ext cx="209971" cy="245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14:hiddenLine>
              </a:ext>
            </a:extLst>
          </p:spPr>
          <p:txBody>
            <a:bodyPr lIns="0" tIns="45700" rIns="0" bIns="45700" anchor="ctr"/>
            <a:lstStyle>
              <a:lvl1pPr latinLnBrk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kumimoji="0" lang="en-US" altLang="ko-KR" sz="800">
                  <a:solidFill>
                    <a:srgbClr val="FFFFFF"/>
                  </a:solidFill>
                  <a:cs typeface="Arial" panose="020B0604020202020204" pitchFamily="34" charset="0"/>
                  <a:sym typeface="Arial" panose="020B0604020202020204" pitchFamily="34" charset="0"/>
                </a:rPr>
                <a:t>3-3</a:t>
              </a:r>
              <a:endParaRPr kumimoji="0" lang="ko-KR" altLang="ko-KR" sz="800">
                <a:solidFill>
                  <a:srgbClr val="FFFFFF"/>
                </a:solidFill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5788B4EF-D625-40B0-A718-4A0DB39D17B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ko-KR" altLang="en-US" dirty="0"/>
              <a:t>회원가입 </a:t>
            </a:r>
            <a:r>
              <a:rPr lang="en-US" altLang="ko-KR" dirty="0"/>
              <a:t>&gt; </a:t>
            </a:r>
            <a:r>
              <a:rPr lang="ko-KR" altLang="en-US" dirty="0"/>
              <a:t>가입완료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7EEB430-7653-4EB5-A58A-8F7073DBC75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121" name="표 120">
            <a:extLst>
              <a:ext uri="{FF2B5EF4-FFF2-40B4-BE49-F238E27FC236}">
                <a16:creationId xmlns:a16="http://schemas.microsoft.com/office/drawing/2014/main" id="{530A1906-5E2B-4156-BDDC-A9E1AAE566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5012433"/>
              </p:ext>
            </p:extLst>
          </p:nvPr>
        </p:nvGraphicFramePr>
        <p:xfrm>
          <a:off x="8602663" y="361950"/>
          <a:ext cx="3589337" cy="8536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7677">
                  <a:extLst>
                    <a:ext uri="{9D8B030D-6E8A-4147-A177-3AD203B41FA5}">
                      <a16:colId xmlns:a16="http://schemas.microsoft.com/office/drawing/2014/main" val="74772085"/>
                    </a:ext>
                  </a:extLst>
                </a:gridCol>
                <a:gridCol w="3161660">
                  <a:extLst>
                    <a:ext uri="{9D8B030D-6E8A-4147-A177-3AD203B41FA5}">
                      <a16:colId xmlns:a16="http://schemas.microsoft.com/office/drawing/2014/main" val="2572474025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>
                          <a:solidFill>
                            <a:srgbClr val="4E5263"/>
                          </a:solidFill>
                          <a:latin typeface="+mn-ea"/>
                          <a:ea typeface="+mn-ea"/>
                          <a:sym typeface="맑은 고딕"/>
                        </a:rPr>
                        <a:t>Summery.</a:t>
                      </a:r>
                      <a:endParaRPr lang="en" altLang="ko-KR" sz="800" b="1" dirty="0">
                        <a:solidFill>
                          <a:srgbClr val="4E5263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</a:txBody>
                  <a:tcPr marL="91437" marR="91437" marT="45742" marB="45742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" altLang="ko-KR" sz="800" b="1" dirty="0">
                        <a:solidFill>
                          <a:srgbClr val="4E5263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</a:txBody>
                  <a:tcPr marL="91437" marR="91437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3880267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로그인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 –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가입완료 안내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</a:txBody>
                  <a:tcPr marL="91437" marR="91437" marT="45742" marB="45742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</a:txBody>
                  <a:tcPr marL="91437" marR="91437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2083066"/>
                  </a:ext>
                </a:extLst>
              </a:tr>
              <a:tr h="15802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42" marB="45742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0000"/>
                        </a:lnSpc>
                      </a:pP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홈으로 버튼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42" marB="45742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66995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42" marB="45742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0000"/>
                        </a:lnSpc>
                      </a:pP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42" marB="45742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2430075"/>
                  </a:ext>
                </a:extLst>
              </a:tr>
            </a:tbl>
          </a:graphicData>
        </a:graphic>
      </p:graphicFrame>
      <p:sp>
        <p:nvSpPr>
          <p:cNvPr id="63" name="직사각형 62">
            <a:extLst>
              <a:ext uri="{FF2B5EF4-FFF2-40B4-BE49-F238E27FC236}">
                <a16:creationId xmlns:a16="http://schemas.microsoft.com/office/drawing/2014/main" id="{1AA89B0A-5D45-4157-9FAC-4F5449FBF833}"/>
              </a:ext>
            </a:extLst>
          </p:cNvPr>
          <p:cNvSpPr/>
          <p:nvPr/>
        </p:nvSpPr>
        <p:spPr>
          <a:xfrm>
            <a:off x="533400" y="927100"/>
            <a:ext cx="839788" cy="33972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rmAutofit/>
          </a:bodyPr>
          <a:lstStyle/>
          <a:p>
            <a:pPr algn="ctr">
              <a:defRPr/>
            </a:pPr>
            <a:r>
              <a:rPr lang="en-US" altLang="ko-KR" sz="75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LOGO</a:t>
            </a:r>
            <a:endParaRPr lang="ko-KR" altLang="en-US" sz="75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Segoe UI" panose="020B0502040204020203" pitchFamily="34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A0411B30-2216-40AB-B8BA-FA2B815019B8}"/>
              </a:ext>
            </a:extLst>
          </p:cNvPr>
          <p:cNvSpPr/>
          <p:nvPr/>
        </p:nvSpPr>
        <p:spPr>
          <a:xfrm>
            <a:off x="6477000" y="974725"/>
            <a:ext cx="839788" cy="24447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rmAutofit/>
          </a:bodyPr>
          <a:lstStyle/>
          <a:p>
            <a:pPr algn="ctr">
              <a:defRPr/>
            </a:pPr>
            <a:r>
              <a:rPr lang="ko-KR" altLang="en-US" sz="75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로그인</a:t>
            </a: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E29BE92D-EE71-43D3-BD3A-34F232E07065}"/>
              </a:ext>
            </a:extLst>
          </p:cNvPr>
          <p:cNvSpPr/>
          <p:nvPr/>
        </p:nvSpPr>
        <p:spPr>
          <a:xfrm>
            <a:off x="7464425" y="974725"/>
            <a:ext cx="839788" cy="24447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rmAutofit/>
          </a:bodyPr>
          <a:lstStyle/>
          <a:p>
            <a:pPr algn="ctr">
              <a:defRPr/>
            </a:pPr>
            <a:r>
              <a:rPr lang="ko-KR" altLang="en-US" sz="75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회원가입</a:t>
            </a:r>
          </a:p>
        </p:txBody>
      </p:sp>
      <p:sp>
        <p:nvSpPr>
          <p:cNvPr id="63522" name="Google Shape;423;p35">
            <a:extLst>
              <a:ext uri="{FF2B5EF4-FFF2-40B4-BE49-F238E27FC236}">
                <a16:creationId xmlns:a16="http://schemas.microsoft.com/office/drawing/2014/main" id="{225FEA67-5C3A-43B0-9B2B-9CF0820A4D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2450" y="1685925"/>
            <a:ext cx="7751763" cy="4556125"/>
          </a:xfrm>
          <a:prstGeom prst="rect">
            <a:avLst/>
          </a:prstGeom>
          <a:noFill/>
          <a:ln w="9525">
            <a:solidFill>
              <a:srgbClr val="A5A5A5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45700" rIns="0" bIns="45700" anchor="ctr"/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latinLnBrk="0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ko-KR" altLang="ko-KR" sz="900">
                <a:solidFill>
                  <a:srgbClr val="7F7F7F"/>
                </a:solidFill>
                <a:latin typeface="Arial" panose="020B0604020202020204" pitchFamily="34" charset="0"/>
                <a:ea typeface="바탕체" panose="02030609000101010101" pitchFamily="17" charset="-127"/>
                <a:cs typeface="Arial" panose="020B0604020202020204" pitchFamily="34" charset="0"/>
                <a:sym typeface="Arial" panose="020B0604020202020204" pitchFamily="34" charset="0"/>
              </a:rPr>
              <a:t> </a:t>
            </a:r>
          </a:p>
        </p:txBody>
      </p:sp>
      <p:sp>
        <p:nvSpPr>
          <p:cNvPr id="63523" name="TextBox 3">
            <a:extLst>
              <a:ext uri="{FF2B5EF4-FFF2-40B4-BE49-F238E27FC236}">
                <a16:creationId xmlns:a16="http://schemas.microsoft.com/office/drawing/2014/main" id="{0BD5B221-E5CB-4158-85F9-0B01ABDBE9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3888" y="6242050"/>
            <a:ext cx="1924050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ko-KR" sz="1000"/>
              <a:t>Footer</a:t>
            </a:r>
            <a:r>
              <a:rPr lang="ko-KR" altLang="en-US" sz="1000"/>
              <a:t>동일</a:t>
            </a:r>
            <a:r>
              <a:rPr lang="en-US" altLang="ko-KR" sz="1000"/>
              <a:t>(</a:t>
            </a:r>
            <a:r>
              <a:rPr lang="ko-KR" altLang="en-US" sz="1000"/>
              <a:t>생략</a:t>
            </a:r>
            <a:r>
              <a:rPr lang="en-US" altLang="ko-KR" sz="1000"/>
              <a:t>)</a:t>
            </a:r>
            <a:endParaRPr lang="ko-KR" altLang="en-US" sz="1000"/>
          </a:p>
        </p:txBody>
      </p:sp>
      <p:grpSp>
        <p:nvGrpSpPr>
          <p:cNvPr id="63524" name="그룹 5">
            <a:extLst>
              <a:ext uri="{FF2B5EF4-FFF2-40B4-BE49-F238E27FC236}">
                <a16:creationId xmlns:a16="http://schemas.microsoft.com/office/drawing/2014/main" id="{961D12D7-3715-4245-8C51-4481ED934B27}"/>
              </a:ext>
            </a:extLst>
          </p:cNvPr>
          <p:cNvGrpSpPr>
            <a:grpSpLocks/>
          </p:cNvGrpSpPr>
          <p:nvPr/>
        </p:nvGrpSpPr>
        <p:grpSpPr bwMode="auto">
          <a:xfrm>
            <a:off x="3105150" y="974725"/>
            <a:ext cx="1866900" cy="244475"/>
            <a:chOff x="3320994" y="1266362"/>
            <a:chExt cx="1866480" cy="244441"/>
          </a:xfrm>
        </p:grpSpPr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F7A3BCD3-3CCC-4B33-AFB5-D0D12BA18CC6}"/>
                </a:ext>
              </a:extLst>
            </p:cNvPr>
            <p:cNvSpPr/>
            <p:nvPr/>
          </p:nvSpPr>
          <p:spPr>
            <a:xfrm>
              <a:off x="3320994" y="1266362"/>
              <a:ext cx="839599" cy="244441"/>
            </a:xfrm>
            <a:prstGeom prst="rect">
              <a:avLst/>
            </a:prstGeom>
            <a:solidFill>
              <a:schemeClr val="bg2"/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normAutofit/>
            </a:bodyPr>
            <a:lstStyle/>
            <a:p>
              <a:pPr algn="ctr">
                <a:defRPr/>
              </a:pPr>
              <a:r>
                <a:rPr lang="ko-KR" altLang="en-US" sz="750" dirty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Segoe UI" panose="020B0502040204020203" pitchFamily="34" charset="0"/>
                </a:rPr>
                <a:t>커뮤니티</a:t>
              </a: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CD875B3F-8871-40D7-AADB-4BEA4EE26B30}"/>
                </a:ext>
              </a:extLst>
            </p:cNvPr>
            <p:cNvSpPr/>
            <p:nvPr/>
          </p:nvSpPr>
          <p:spPr>
            <a:xfrm>
              <a:off x="4347876" y="1266362"/>
              <a:ext cx="839598" cy="244441"/>
            </a:xfrm>
            <a:prstGeom prst="rect">
              <a:avLst/>
            </a:prstGeom>
            <a:solidFill>
              <a:schemeClr val="bg2"/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normAutofit/>
            </a:bodyPr>
            <a:lstStyle/>
            <a:p>
              <a:pPr algn="ctr">
                <a:defRPr/>
              </a:pPr>
              <a:r>
                <a:rPr lang="ko-KR" altLang="en-US" sz="750" dirty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Segoe UI" panose="020B0502040204020203" pitchFamily="34" charset="0"/>
                </a:rPr>
                <a:t>전문가 모집</a:t>
              </a:r>
            </a:p>
          </p:txBody>
        </p:sp>
      </p:grpSp>
      <p:sp>
        <p:nvSpPr>
          <p:cNvPr id="63525" name="직사각형 73">
            <a:extLst>
              <a:ext uri="{FF2B5EF4-FFF2-40B4-BE49-F238E27FC236}">
                <a16:creationId xmlns:a16="http://schemas.microsoft.com/office/drawing/2014/main" id="{7F3E0505-C107-454A-97B9-99FDB8C42B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5675" y="1905000"/>
            <a:ext cx="1004888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ko-KR" altLang="en-US" sz="1000" b="1"/>
              <a:t>회원가입</a:t>
            </a: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B189D492-483A-41A6-A5D9-D2BBEA1C2CEE}"/>
              </a:ext>
            </a:extLst>
          </p:cNvPr>
          <p:cNvSpPr/>
          <p:nvPr/>
        </p:nvSpPr>
        <p:spPr>
          <a:xfrm>
            <a:off x="4132263" y="4751388"/>
            <a:ext cx="498475" cy="24447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rmAutofit/>
          </a:bodyPr>
          <a:lstStyle/>
          <a:p>
            <a:pPr algn="ctr">
              <a:defRPr/>
            </a:pPr>
            <a:r>
              <a:rPr lang="ko-KR" altLang="en-US" sz="75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홈으로</a:t>
            </a:r>
          </a:p>
        </p:txBody>
      </p:sp>
      <p:pic>
        <p:nvPicPr>
          <p:cNvPr id="63527" name="그림 5">
            <a:extLst>
              <a:ext uri="{FF2B5EF4-FFF2-40B4-BE49-F238E27FC236}">
                <a16:creationId xmlns:a16="http://schemas.microsoft.com/office/drawing/2014/main" id="{D12BE5DA-0BBA-43FE-8B2C-A7A5894B1C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863" y="2106613"/>
            <a:ext cx="7094537" cy="814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Google Shape;1009;p15">
            <a:extLst>
              <a:ext uri="{FF2B5EF4-FFF2-40B4-BE49-F238E27FC236}">
                <a16:creationId xmlns:a16="http://schemas.microsoft.com/office/drawing/2014/main" id="{6565EB2D-8447-4249-B915-AE1B4029DC26}"/>
              </a:ext>
            </a:extLst>
          </p:cNvPr>
          <p:cNvSpPr/>
          <p:nvPr/>
        </p:nvSpPr>
        <p:spPr bwMode="auto">
          <a:xfrm>
            <a:off x="2212975" y="3048000"/>
            <a:ext cx="4264025" cy="2124075"/>
          </a:xfrm>
          <a:prstGeom prst="rect">
            <a:avLst/>
          </a:prstGeom>
          <a:noFill/>
          <a:ln w="9525" cap="flat" cmpd="sng">
            <a:solidFill>
              <a:schemeClr val="bg1">
                <a:lumMod val="75000"/>
              </a:schemeClr>
            </a:solidFill>
            <a:prstDash val="solid"/>
            <a:miter lim="800000"/>
            <a:headEnd type="none" w="sm" len="sm"/>
            <a:tailEnd type="none" w="sm" len="sm"/>
          </a:ln>
          <a:effectLst/>
        </p:spPr>
        <p:txBody>
          <a:bodyPr spcFirstLastPara="1" lIns="91425" tIns="45700" rIns="91425" bIns="45700" anchor="ctr"/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defRPr/>
            </a:pPr>
            <a:endParaRPr sz="900" b="1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3529" name="직사각형 6">
            <a:extLst>
              <a:ext uri="{FF2B5EF4-FFF2-40B4-BE49-F238E27FC236}">
                <a16:creationId xmlns:a16="http://schemas.microsoft.com/office/drawing/2014/main" id="{27C9512B-F7F0-4D4B-A31C-5C07CD1CBC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5325" y="3429000"/>
            <a:ext cx="2386013" cy="862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latinLnBrk="0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ko-KR" altLang="en-US" sz="1000" b="1">
                <a:solidFill>
                  <a:srgbClr val="1578BE"/>
                </a:solidFill>
              </a:rPr>
              <a:t>가입이 완료되었습니다</a:t>
            </a:r>
            <a:r>
              <a:rPr lang="en-US" altLang="ko-KR" sz="1000" b="1">
                <a:solidFill>
                  <a:srgbClr val="1578BE"/>
                </a:solidFill>
              </a:rPr>
              <a:t>.</a:t>
            </a:r>
          </a:p>
          <a:p>
            <a:pPr algn="ctr" latinLnBrk="0">
              <a:lnSpc>
                <a:spcPct val="100000"/>
              </a:lnSpc>
              <a:spcBef>
                <a:spcPct val="0"/>
              </a:spcBef>
              <a:buFontTx/>
              <a:buNone/>
            </a:pPr>
            <a:br>
              <a:rPr lang="ko-KR" altLang="en-US" sz="1000"/>
            </a:br>
            <a:br>
              <a:rPr lang="ko-KR" altLang="en-US" sz="1000"/>
            </a:br>
            <a:r>
              <a:rPr lang="ko-KR" altLang="en-US" sz="1000">
                <a:solidFill>
                  <a:srgbClr val="000000"/>
                </a:solidFill>
              </a:rPr>
              <a:t>안녕하세요</a:t>
            </a:r>
            <a:r>
              <a:rPr lang="en-US" altLang="ko-KR" sz="1000">
                <a:solidFill>
                  <a:srgbClr val="000000"/>
                </a:solidFill>
              </a:rPr>
              <a:t>. </a:t>
            </a:r>
            <a:r>
              <a:rPr lang="ko-KR" altLang="en-US" sz="1000">
                <a:solidFill>
                  <a:srgbClr val="0000FF"/>
                </a:solidFill>
              </a:rPr>
              <a:t>홍길동</a:t>
            </a:r>
            <a:r>
              <a:rPr lang="ko-KR" altLang="en-US" sz="1000"/>
              <a:t>님</a:t>
            </a:r>
            <a:r>
              <a:rPr lang="en-US" altLang="ko-KR" sz="1000"/>
              <a:t>!</a:t>
            </a:r>
            <a:br>
              <a:rPr lang="en-US" altLang="ko-KR" sz="1000"/>
            </a:br>
            <a:r>
              <a:rPr lang="ko-KR" altLang="en-US" sz="1000"/>
              <a:t>회원가입이 완료되었습니다</a:t>
            </a:r>
            <a:r>
              <a:rPr lang="en-US" altLang="ko-KR" sz="1000"/>
              <a:t>.</a:t>
            </a:r>
            <a:endParaRPr lang="ko-KR" altLang="en-US" sz="1000"/>
          </a:p>
        </p:txBody>
      </p:sp>
      <p:sp>
        <p:nvSpPr>
          <p:cNvPr id="63530" name="Google Shape;2970;p125">
            <a:extLst>
              <a:ext uri="{FF2B5EF4-FFF2-40B4-BE49-F238E27FC236}">
                <a16:creationId xmlns:a16="http://schemas.microsoft.com/office/drawing/2014/main" id="{F84AD23A-C575-44B4-B877-672D38FD64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2250" y="4673600"/>
            <a:ext cx="200025" cy="20002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latinLnBrk="0">
              <a:lnSpc>
                <a:spcPct val="100000"/>
              </a:lnSpc>
              <a:spcBef>
                <a:spcPct val="0"/>
              </a:spcBef>
              <a:buClr>
                <a:srgbClr val="000000"/>
              </a:buClr>
              <a:buSzPts val="800"/>
              <a:buFont typeface="Arial" panose="020B0604020202020204" pitchFamily="34" charset="0"/>
              <a:buNone/>
            </a:pPr>
            <a:r>
              <a:rPr lang="ko-KR" altLang="ko-KR" sz="800">
                <a:solidFill>
                  <a:srgbClr val="FFFFFF"/>
                </a:solidFill>
                <a:latin typeface="Arial" panose="020B0604020202020204" pitchFamily="34" charset="0"/>
                <a:ea typeface="바탕체" panose="02030609000101010101" pitchFamily="17" charset="-127"/>
                <a:cs typeface="Arial" panose="020B0604020202020204" pitchFamily="34" charset="0"/>
                <a:sym typeface="Arial" panose="020B0604020202020204" pitchFamily="34" charset="0"/>
              </a:rPr>
              <a:t>1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0FAC0A99-E8E7-433B-B38D-C8321AF73D9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ko-KR" altLang="en-US" dirty="0"/>
              <a:t>운영관리 </a:t>
            </a:r>
            <a:r>
              <a:rPr lang="en-US" altLang="ko-KR" dirty="0"/>
              <a:t>– </a:t>
            </a:r>
            <a:r>
              <a:rPr lang="ko-KR" altLang="en-US" dirty="0"/>
              <a:t>운영 정보</a:t>
            </a:r>
            <a:r>
              <a:rPr lang="en-US" altLang="ko-KR" dirty="0"/>
              <a:t>(AS-IS</a:t>
            </a:r>
            <a:r>
              <a:rPr lang="ko-KR" altLang="en-US" dirty="0"/>
              <a:t>용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DB320AD-7FA7-42F0-810D-C6C68C11EF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45" name="표 44">
            <a:extLst>
              <a:ext uri="{FF2B5EF4-FFF2-40B4-BE49-F238E27FC236}">
                <a16:creationId xmlns:a16="http://schemas.microsoft.com/office/drawing/2014/main" id="{63204A66-1B90-459A-8C28-FBD729EADCF9}"/>
              </a:ext>
            </a:extLst>
          </p:cNvPr>
          <p:cNvGraphicFramePr>
            <a:graphicFrameLocks noGrp="1"/>
          </p:cNvGraphicFramePr>
          <p:nvPr/>
        </p:nvGraphicFramePr>
        <p:xfrm>
          <a:off x="8602663" y="361950"/>
          <a:ext cx="3589337" cy="11887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76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616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336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>
                          <a:solidFill>
                            <a:srgbClr val="4E5263"/>
                          </a:solidFill>
                          <a:latin typeface="+mn-ea"/>
                          <a:ea typeface="+mn-ea"/>
                          <a:sym typeface="맑은 고딕"/>
                        </a:rPr>
                        <a:t>Summery.</a:t>
                      </a:r>
                      <a:endParaRPr lang="en" altLang="ko-KR" sz="800" b="1" dirty="0">
                        <a:solidFill>
                          <a:srgbClr val="4E5263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" altLang="ko-KR" sz="900" b="1" dirty="0">
                        <a:solidFill>
                          <a:srgbClr val="4E5263"/>
                        </a:solidFill>
                        <a:latin typeface="SF Pro Text" pitchFamily="2" charset="0"/>
                        <a:ea typeface="SF Pro Text" pitchFamily="2" charset="0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360">
                <a:tc gridSpan="2">
                  <a:txBody>
                    <a:bodyPr/>
                    <a:lstStyle/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AS-IS CMS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페이지 내 모습입니다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.</a:t>
                      </a:r>
                    </a:p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콘텐츠를 어느 과목에서 쓰고 있는지 데이터 리스트만 노출이 됩니다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.</a:t>
                      </a:r>
                    </a:p>
                  </a:txBody>
                  <a:tcPr marL="91437" marR="91437" marT="45727" marB="45727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3360">
                <a:tc gridSpan="2"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800" b="1" dirty="0">
                          <a:solidFill>
                            <a:srgbClr val="4E5263"/>
                          </a:solidFill>
                          <a:latin typeface="+mn-ea"/>
                          <a:ea typeface="+mn-ea"/>
                          <a:sym typeface="맑은 고딕"/>
                        </a:rPr>
                        <a:t>RFP.</a:t>
                      </a:r>
                      <a:endParaRPr lang="en" altLang="ko-KR" sz="800" b="1" dirty="0">
                        <a:solidFill>
                          <a:srgbClr val="4E5263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2405544"/>
                  </a:ext>
                </a:extLst>
              </a:tr>
              <a:tr h="213360">
                <a:tc gridSpan="2">
                  <a:txBody>
                    <a:bodyPr/>
                    <a:lstStyle/>
                    <a:p>
                      <a:pPr algn="just" latinLnBrk="1"/>
                      <a:r>
                        <a:rPr lang="ko-KR" altLang="en-US" sz="800" dirty="0" err="1"/>
                        <a:t>ㆍ해당</a:t>
                      </a:r>
                      <a:r>
                        <a:rPr lang="ko-KR" altLang="en-US" sz="800" dirty="0"/>
                        <a:t> 없음</a:t>
                      </a:r>
                    </a:p>
                  </a:txBody>
                  <a:tcPr marL="91437" marR="91437" marT="45727" marB="45727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734976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0000"/>
                        </a:lnSpc>
                      </a:pP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A3980FC0-C825-4789-B52D-CE113AFE4298}"/>
              </a:ext>
            </a:extLst>
          </p:cNvPr>
          <p:cNvSpPr txBox="1">
            <a:spLocks/>
          </p:cNvSpPr>
          <p:nvPr/>
        </p:nvSpPr>
        <p:spPr>
          <a:xfrm>
            <a:off x="214736" y="502087"/>
            <a:ext cx="973343" cy="46166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marR="0" lvl="0" indent="0" algn="l" defTabSz="4572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AS-IS</a:t>
            </a:r>
            <a:endParaRPr kumimoji="1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4CC8A7C-AE96-4038-AEE2-B2A6CE5231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45896"/>
            <a:ext cx="8602663" cy="3872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06453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6">
            <a:extLst>
              <a:ext uri="{FF2B5EF4-FFF2-40B4-BE49-F238E27FC236}">
                <a16:creationId xmlns:a16="http://schemas.microsoft.com/office/drawing/2014/main" id="{716DBDFA-8ACD-418E-BFAC-7934A842A5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06525" y="595313"/>
            <a:ext cx="3079750" cy="307975"/>
          </a:xfrm>
          <a:prstGeom prst="rect">
            <a:avLst/>
          </a:prstGeom>
          <a:noFill/>
          <a:ln>
            <a:noFill/>
          </a:ln>
        </p:spPr>
        <p:txBody>
          <a:bodyPr lIns="91424" tIns="45711" rIns="91424" bIns="45711">
            <a:spAutoFit/>
          </a:bodyPr>
          <a:lstStyle>
            <a:lvl1pPr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1pPr>
            <a:lvl2pPr marL="742950" indent="-285750"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2pPr>
            <a:lvl3pPr marL="1143000" indent="-228600"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3pPr>
            <a:lvl4pPr marL="1600200" indent="-228600"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4pPr>
            <a:lvl5pPr marL="2057400" indent="-228600"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Flow Icon-1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graphicFrame>
        <p:nvGraphicFramePr>
          <p:cNvPr id="5" name="Group 373">
            <a:extLst>
              <a:ext uri="{FF2B5EF4-FFF2-40B4-BE49-F238E27FC236}">
                <a16:creationId xmlns:a16="http://schemas.microsoft.com/office/drawing/2014/main" id="{5950D8B5-E8C7-45CD-A72C-8C50AE6010E0}"/>
              </a:ext>
            </a:extLst>
          </p:cNvPr>
          <p:cNvGraphicFramePr>
            <a:graphicFrameLocks noGrp="1"/>
          </p:cNvGraphicFramePr>
          <p:nvPr/>
        </p:nvGraphicFramePr>
        <p:xfrm>
          <a:off x="1406525" y="903288"/>
          <a:ext cx="9078912" cy="5570539"/>
        </p:xfrm>
        <a:graphic>
          <a:graphicData uri="http://schemas.openxmlformats.org/drawingml/2006/table">
            <a:tbl>
              <a:tblPr/>
              <a:tblGrid>
                <a:gridCol w="22697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697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6972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6972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1560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아이콘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334" marR="90334" marT="32644" marB="32644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8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의미</a:t>
                      </a:r>
                    </a:p>
                  </a:txBody>
                  <a:tcPr marL="90334" marR="90334" marT="32644" marB="32644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8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아이콘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334" marR="90334" marT="32644" marB="32644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8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의미</a:t>
                      </a:r>
                    </a:p>
                  </a:txBody>
                  <a:tcPr marL="90334" marR="90334" marT="32644" marB="32644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85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69567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4" marR="90334" marT="32644" marB="32644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171450" marR="0" lvl="0" indent="-17145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Flow </a:t>
                      </a: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시작과 끝을 나타날 때 사용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334" marR="90334" marT="32644" marB="32644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171450" marR="0" lvl="0" indent="-17145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안녕하세요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334" marR="90334" marT="32644" marB="32644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171450" marR="0" lvl="0" indent="-17145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텍스트 입력이 가능한 영역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171450" marR="0" lvl="0" indent="-17145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입력 영역이 없는 텍스트만 있는 경우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    - </a:t>
                      </a: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텍스트 입력 및 수정이 불가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334" marR="90334" marT="32644" marB="32644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69567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4" marR="90334" marT="32644" marB="32644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171450" marR="0" lvl="0" indent="-17145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기능 명시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334" marR="90334" marT="32644" marB="32644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334" marR="90334" marT="32644" marB="32644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171450" marR="0" lvl="0" indent="-17145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일반적인 버튼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334" marR="90334" marT="32644" marB="32644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69567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4" marR="90334" marT="32644" marB="32644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171450" marR="0" lvl="0" indent="-17145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분기 선택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334" marR="90334" marT="32644" marB="32644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334" marR="90334" marT="32644" marB="32644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171450" marR="0" lvl="0" indent="-17145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여러 개의 선택 옵션 중 하나만 선택할 때 사용 하는 버튼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334" marR="90334" marT="32644" marB="32644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88333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4" marR="90334" marT="32644" marB="32644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171450" marR="0" lvl="0" indent="-17145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흐름 표시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334" marR="90334" marT="32644" marB="32644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334" marR="90334" marT="32644" marB="32644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171450" marR="0" lvl="0" indent="-17145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체크 버튼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171450" marR="0" lvl="0" indent="-17145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개일 경우 </a:t>
                      </a: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: </a:t>
                      </a: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정보 수신여부 동의 등에 사용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171450" marR="0" lvl="0" indent="-17145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여러 개인 경우 </a:t>
                      </a: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: </a:t>
                      </a: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복수 선택을 할 때 사용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334" marR="90334" marT="32644" marB="32644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88333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4" marR="90334" marT="32644" marB="32644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171450" marR="0" lvl="0" indent="-17145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분기 선택에서 어떤 것을 선택하는지에 따라 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   </a:t>
                      </a: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이동하는 흐름 표시 방법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171450" marR="0" lvl="0" indent="-17145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화살표 위에 분기 값에 대해 표시 필수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334" marR="90334" marT="32644" marB="32644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334" marR="90334" marT="32644" marB="32644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171450" marR="0" lvl="0" indent="-17145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Radio </a:t>
                      </a: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버튼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171450" marR="0" lvl="0" indent="-17145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반드시 </a:t>
                      </a: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</a:t>
                      </a: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개 이상의 버튼 필요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171450" marR="0" lvl="0" indent="-17145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복수 선택 불가 </a:t>
                      </a: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/ 1</a:t>
                      </a: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개만 선택 가능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334" marR="90334" marT="32644" marB="32644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69567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4" marR="90334" marT="32644" marB="32644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171450" marR="0" lvl="0" indent="-17145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334" marR="90334" marT="32644" marB="32644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334" marR="90334" marT="32644" marB="32644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171450" marR="0" lvl="0" indent="-17145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토글</a:t>
                      </a: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스위치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171450" marR="0" lvl="0" indent="-17145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둘중</a:t>
                      </a: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하나만 선택하는 버튼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334" marR="90334" marT="32644" marB="32644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6" name="순서도: 수행의 시작/종료 5">
            <a:extLst>
              <a:ext uri="{FF2B5EF4-FFF2-40B4-BE49-F238E27FC236}">
                <a16:creationId xmlns:a16="http://schemas.microsoft.com/office/drawing/2014/main" id="{8C1F6A9E-5A70-4EEC-9DEA-2605D9F36F94}"/>
              </a:ext>
            </a:extLst>
          </p:cNvPr>
          <p:cNvSpPr/>
          <p:nvPr/>
        </p:nvSpPr>
        <p:spPr>
          <a:xfrm>
            <a:off x="1990725" y="1284288"/>
            <a:ext cx="939800" cy="271462"/>
          </a:xfrm>
          <a:prstGeom prst="flowChartTerminator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Start</a:t>
            </a:r>
            <a:endParaRPr kumimoji="1" lang="ko-KR" altLang="en-US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돋움"/>
              <a:ea typeface="돋움"/>
              <a:cs typeface="+mn-cs"/>
            </a:endParaRPr>
          </a:p>
        </p:txBody>
      </p:sp>
      <p:sp>
        <p:nvSpPr>
          <p:cNvPr id="7" name="순서도: 수행의 시작/종료 6">
            <a:extLst>
              <a:ext uri="{FF2B5EF4-FFF2-40B4-BE49-F238E27FC236}">
                <a16:creationId xmlns:a16="http://schemas.microsoft.com/office/drawing/2014/main" id="{5C837598-000A-4939-86B7-284600083338}"/>
              </a:ext>
            </a:extLst>
          </p:cNvPr>
          <p:cNvSpPr/>
          <p:nvPr/>
        </p:nvSpPr>
        <p:spPr>
          <a:xfrm>
            <a:off x="1990725" y="1744663"/>
            <a:ext cx="939800" cy="271462"/>
          </a:xfrm>
          <a:prstGeom prst="flowChartTerminator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/>
                <a:ea typeface="돋움"/>
                <a:cs typeface="+mn-cs"/>
              </a:rPr>
              <a:t>END</a:t>
            </a:r>
            <a:endParaRPr kumimoji="1" lang="ko-KR" altLang="en-US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돋움"/>
              <a:ea typeface="돋움"/>
              <a:cs typeface="+mn-cs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759B35E-4013-48EB-BDE1-AC6016D64A91}"/>
              </a:ext>
            </a:extLst>
          </p:cNvPr>
          <p:cNvSpPr/>
          <p:nvPr/>
        </p:nvSpPr>
        <p:spPr>
          <a:xfrm>
            <a:off x="2035175" y="2411413"/>
            <a:ext cx="839788" cy="33972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rm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7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회원가입</a:t>
            </a:r>
          </a:p>
        </p:txBody>
      </p:sp>
      <p:sp>
        <p:nvSpPr>
          <p:cNvPr id="9" name="사각형: 둥근 모서리 60">
            <a:extLst>
              <a:ext uri="{FF2B5EF4-FFF2-40B4-BE49-F238E27FC236}">
                <a16:creationId xmlns:a16="http://schemas.microsoft.com/office/drawing/2014/main" id="{2905ADAF-A766-491B-A466-FB9C26AD762F}"/>
              </a:ext>
            </a:extLst>
          </p:cNvPr>
          <p:cNvSpPr/>
          <p:nvPr/>
        </p:nvSpPr>
        <p:spPr>
          <a:xfrm>
            <a:off x="1947863" y="3328988"/>
            <a:ext cx="1014412" cy="338137"/>
          </a:xfrm>
          <a:prstGeom prst="flowChartDecision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75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95000"/>
                    <a:lumOff val="5000"/>
                  </a:srgb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계정이</a:t>
            </a:r>
            <a:endParaRPr kumimoji="1" lang="en-US" altLang="ko-KR" sz="75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95000"/>
                  <a:lumOff val="5000"/>
                </a:srgbClr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Segoe UI" panose="020B0502040204020203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75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95000"/>
                    <a:lumOff val="5000"/>
                  </a:srgb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있습니까</a:t>
            </a:r>
            <a:r>
              <a:rPr kumimoji="1" lang="en-US" altLang="ko-KR" sz="75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95000"/>
                    <a:lumOff val="5000"/>
                  </a:srgb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Segoe UI" panose="020B0502040204020203" pitchFamily="34" charset="0"/>
              </a:rPr>
              <a:t>?</a:t>
            </a:r>
            <a:endParaRPr kumimoji="1" lang="ko-KR" altLang="en-US" sz="75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95000"/>
                  <a:lumOff val="5000"/>
                </a:srgbClr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Segoe UI" panose="020B0502040204020203" pitchFamily="34" charset="0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1466D8F-4838-4934-929F-E4F7250D58F5}"/>
              </a:ext>
            </a:extLst>
          </p:cNvPr>
          <p:cNvCxnSpPr>
            <a:cxnSpLocks/>
          </p:cNvCxnSpPr>
          <p:nvPr/>
        </p:nvCxnSpPr>
        <p:spPr>
          <a:xfrm>
            <a:off x="1949450" y="4210050"/>
            <a:ext cx="992188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w="sm" len="sm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47E5344B-8103-45AF-81D9-4EC44030FB1A}"/>
              </a:ext>
            </a:extLst>
          </p:cNvPr>
          <p:cNvCxnSpPr>
            <a:cxnSpLocks/>
          </p:cNvCxnSpPr>
          <p:nvPr/>
        </p:nvCxnSpPr>
        <p:spPr>
          <a:xfrm>
            <a:off x="1949450" y="4943475"/>
            <a:ext cx="992188" cy="0"/>
          </a:xfrm>
          <a:prstGeom prst="straightConnector1">
            <a:avLst/>
          </a:prstGeom>
          <a:ln>
            <a:solidFill>
              <a:srgbClr val="FF0000"/>
            </a:solidFill>
            <a:headEnd w="sm" len="sm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E7FB4C46-B871-461F-80AA-CA7AF626A280}"/>
              </a:ext>
            </a:extLst>
          </p:cNvPr>
          <p:cNvCxnSpPr>
            <a:cxnSpLocks/>
          </p:cNvCxnSpPr>
          <p:nvPr/>
        </p:nvCxnSpPr>
        <p:spPr>
          <a:xfrm>
            <a:off x="1949450" y="5295900"/>
            <a:ext cx="992188" cy="0"/>
          </a:xfrm>
          <a:prstGeom prst="straightConnector1">
            <a:avLst/>
          </a:prstGeom>
          <a:ln>
            <a:solidFill>
              <a:srgbClr val="0000FF"/>
            </a:solidFill>
            <a:headEnd w="sm" len="sm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92" name="TextBox 12">
            <a:extLst>
              <a:ext uri="{FF2B5EF4-FFF2-40B4-BE49-F238E27FC236}">
                <a16:creationId xmlns:a16="http://schemas.microsoft.com/office/drawing/2014/main" id="{73C72695-6AC0-4AA8-B0B5-46A54BC4D9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59063" y="4702175"/>
            <a:ext cx="303212" cy="185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1pPr>
            <a:lvl2pPr marL="742950" indent="-285750"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2pPr>
            <a:lvl3pPr marL="1143000" indent="-228600"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3pPr>
            <a:lvl4pPr marL="1600200" indent="-228600"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4pPr>
            <a:lvl5pPr marL="2057400" indent="-228600"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6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고딕" pitchFamily="2" charset="-127"/>
                <a:ea typeface="나눔고딕" pitchFamily="2" charset="-127"/>
                <a:cs typeface="+mn-cs"/>
              </a:rPr>
              <a:t>NO</a:t>
            </a:r>
            <a:endParaRPr kumimoji="1" lang="ko-KR" altLang="en-US" sz="600" b="1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나눔고딕" pitchFamily="2" charset="-127"/>
              <a:ea typeface="나눔고딕" pitchFamily="2" charset="-127"/>
              <a:cs typeface="+mn-cs"/>
            </a:endParaRPr>
          </a:p>
        </p:txBody>
      </p:sp>
      <p:sp>
        <p:nvSpPr>
          <p:cNvPr id="10293" name="TextBox 13">
            <a:extLst>
              <a:ext uri="{FF2B5EF4-FFF2-40B4-BE49-F238E27FC236}">
                <a16:creationId xmlns:a16="http://schemas.microsoft.com/office/drawing/2014/main" id="{2CCB574F-9F2D-4C7E-B47A-FAB3D9DDD0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40013" y="5111750"/>
            <a:ext cx="322262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1pPr>
            <a:lvl2pPr marL="742950" indent="-285750"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2pPr>
            <a:lvl3pPr marL="1143000" indent="-228600"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3pPr>
            <a:lvl4pPr marL="1600200" indent="-228600"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4pPr>
            <a:lvl5pPr marL="2057400" indent="-228600"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600" b="1" i="0" u="none" strike="noStrike" kern="1200" cap="none" spc="0" normalizeH="0" baseline="0" noProof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나눔고딕" pitchFamily="2" charset="-127"/>
                <a:ea typeface="나눔고딕" pitchFamily="2" charset="-127"/>
                <a:cs typeface="+mn-cs"/>
              </a:rPr>
              <a:t>YES</a:t>
            </a:r>
            <a:endParaRPr kumimoji="1" lang="ko-KR" altLang="en-US" sz="600" b="1" i="0" u="none" strike="noStrike" kern="120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나눔고딕" pitchFamily="2" charset="-127"/>
              <a:ea typeface="나눔고딕" pitchFamily="2" charset="-127"/>
              <a:cs typeface="+mn-cs"/>
            </a:endParaRPr>
          </a:p>
        </p:txBody>
      </p:sp>
      <p:sp>
        <p:nvSpPr>
          <p:cNvPr id="10294" name="Google Shape;315;p33">
            <a:extLst>
              <a:ext uri="{FF2B5EF4-FFF2-40B4-BE49-F238E27FC236}">
                <a16:creationId xmlns:a16="http://schemas.microsoft.com/office/drawing/2014/main" id="{73CEB6A1-071A-47B9-810C-3ADE1A3147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80163" y="1504950"/>
            <a:ext cx="1382712" cy="215900"/>
          </a:xfrm>
          <a:prstGeom prst="rect">
            <a:avLst/>
          </a:prstGeom>
          <a:solidFill>
            <a:schemeClr val="bg1"/>
          </a:solidFill>
          <a:ln w="9525">
            <a:solidFill>
              <a:srgbClr val="BFBFBF"/>
            </a:solidFill>
            <a:miter lim="800000"/>
            <a:headEnd type="none" w="sm" len="sm"/>
            <a:tailEnd type="none" w="sm" len="sm"/>
          </a:ln>
        </p:spPr>
        <p:txBody>
          <a:bodyPr lIns="91425" tIns="45700" rIns="91425" bIns="45700" anchor="ctr"/>
          <a:lstStyle>
            <a:lvl1pPr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1pPr>
            <a:lvl2pPr marL="742950" indent="-285750"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2pPr>
            <a:lvl3pPr marL="1143000" indent="-228600"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3pPr>
            <a:lvl4pPr marL="1600200" indent="-228600"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4pPr>
            <a:lvl5pPr marL="2057400" indent="-228600"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600"/>
              <a:buFont typeface="Arial" panose="020B0604020202020204" pitchFamily="34" charset="0"/>
              <a:buNone/>
              <a:tabLst/>
              <a:defRPr/>
            </a:pPr>
            <a:endParaRPr kumimoji="1" lang="ko-KR" altLang="ko-KR" sz="6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Arial" panose="020B0604020202020204" pitchFamily="34" charset="0"/>
              <a:ea typeface="바탕체" panose="02030609000101010101" pitchFamily="17" charset="-127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0295" name="Google Shape;316;p33">
            <a:extLst>
              <a:ext uri="{FF2B5EF4-FFF2-40B4-BE49-F238E27FC236}">
                <a16:creationId xmlns:a16="http://schemas.microsoft.com/office/drawing/2014/main" id="{841BD482-4485-420D-95A9-8D5CB87FE1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84913" y="2443163"/>
            <a:ext cx="698500" cy="147637"/>
          </a:xfrm>
          <a:prstGeom prst="rect">
            <a:avLst/>
          </a:prstGeom>
          <a:solidFill>
            <a:srgbClr val="7F7F7F"/>
          </a:solidFill>
          <a:ln w="9525">
            <a:solidFill>
              <a:srgbClr val="BFBFBF"/>
            </a:solidFill>
            <a:miter lim="800000"/>
            <a:headEnd type="none" w="sm" len="sm"/>
            <a:tailEnd type="none" w="sm" len="sm"/>
          </a:ln>
        </p:spPr>
        <p:txBody>
          <a:bodyPr lIns="91425" tIns="45700" rIns="91425" bIns="45700" anchor="ctr"/>
          <a:lstStyle>
            <a:lvl1pPr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1pPr>
            <a:lvl2pPr marL="742950" indent="-285750"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2pPr>
            <a:lvl3pPr marL="1143000" indent="-228600"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3pPr>
            <a:lvl4pPr marL="1600200" indent="-228600"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4pPr>
            <a:lvl5pPr marL="2057400" indent="-228600"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700"/>
              <a:buFont typeface="Arial" panose="020B0604020202020204" pitchFamily="34" charset="0"/>
              <a:buNone/>
              <a:tabLst/>
              <a:defRPr/>
            </a:pPr>
            <a:r>
              <a:rPr kumimoji="1" lang="ko-KR" altLang="ko-KR" sz="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바탕체" panose="02030609000101010101" pitchFamily="17" charset="-127"/>
                <a:cs typeface="Arial" panose="020B0604020202020204" pitchFamily="34" charset="0"/>
                <a:sym typeface="Arial" panose="020B0604020202020204" pitchFamily="34" charset="0"/>
              </a:rPr>
              <a:t>확인</a:t>
            </a:r>
            <a:endParaRPr kumimoji="1" lang="ko-KR" altLang="ko-KR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바탕체" panose="02030609000101010101" pitchFamily="17" charset="-127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0296" name="Google Shape;317;p33">
            <a:extLst>
              <a:ext uri="{FF2B5EF4-FFF2-40B4-BE49-F238E27FC236}">
                <a16:creationId xmlns:a16="http://schemas.microsoft.com/office/drawing/2014/main" id="{2EE55D29-B983-4292-BAC1-4EE3DF6DCA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40575" y="2443163"/>
            <a:ext cx="698500" cy="147637"/>
          </a:xfrm>
          <a:prstGeom prst="rect">
            <a:avLst/>
          </a:prstGeom>
          <a:solidFill>
            <a:srgbClr val="BFBFBF"/>
          </a:solidFill>
          <a:ln w="9525">
            <a:solidFill>
              <a:srgbClr val="BFBFBF"/>
            </a:solidFill>
            <a:miter lim="800000"/>
            <a:headEnd type="none" w="sm" len="sm"/>
            <a:tailEnd type="none" w="sm" len="sm"/>
          </a:ln>
        </p:spPr>
        <p:txBody>
          <a:bodyPr lIns="91425" tIns="45700" rIns="91425" bIns="45700" anchor="ctr"/>
          <a:lstStyle>
            <a:lvl1pPr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1pPr>
            <a:lvl2pPr marL="742950" indent="-285750"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2pPr>
            <a:lvl3pPr marL="1143000" indent="-228600"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3pPr>
            <a:lvl4pPr marL="1600200" indent="-228600"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4pPr>
            <a:lvl5pPr marL="2057400" indent="-228600"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700"/>
              <a:buFont typeface="Arial" panose="020B0604020202020204" pitchFamily="34" charset="0"/>
              <a:buNone/>
              <a:tabLst/>
              <a:defRPr/>
            </a:pPr>
            <a:r>
              <a:rPr kumimoji="1" lang="ko-KR" altLang="ko-KR" sz="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바탕체" panose="02030609000101010101" pitchFamily="17" charset="-127"/>
                <a:cs typeface="Arial" panose="020B0604020202020204" pitchFamily="34" charset="0"/>
                <a:sym typeface="Arial" panose="020B0604020202020204" pitchFamily="34" charset="0"/>
              </a:rPr>
              <a:t>취소</a:t>
            </a:r>
          </a:p>
        </p:txBody>
      </p:sp>
      <p:sp>
        <p:nvSpPr>
          <p:cNvPr id="10297" name="Google Shape;325;p33">
            <a:extLst>
              <a:ext uri="{FF2B5EF4-FFF2-40B4-BE49-F238E27FC236}">
                <a16:creationId xmlns:a16="http://schemas.microsoft.com/office/drawing/2014/main" id="{F329E77F-89A4-409F-9395-614AC66D85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62813" y="3332163"/>
            <a:ext cx="455612" cy="217487"/>
          </a:xfrm>
          <a:prstGeom prst="rect">
            <a:avLst/>
          </a:prstGeom>
          <a:solidFill>
            <a:schemeClr val="bg1"/>
          </a:solidFill>
          <a:ln w="9525">
            <a:solidFill>
              <a:srgbClr val="BFBFBF"/>
            </a:solidFill>
            <a:miter lim="800000"/>
            <a:headEnd type="none" w="sm" len="sm"/>
            <a:tailEnd type="none" w="sm" len="sm"/>
          </a:ln>
        </p:spPr>
        <p:txBody>
          <a:bodyPr lIns="91425" tIns="45700" rIns="91425" bIns="45700" anchor="ctr"/>
          <a:lstStyle>
            <a:lvl1pPr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1pPr>
            <a:lvl2pPr marL="742950" indent="-285750"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2pPr>
            <a:lvl3pPr marL="1143000" indent="-228600"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3pPr>
            <a:lvl4pPr marL="1600200" indent="-228600"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4pPr>
            <a:lvl5pPr marL="2057400" indent="-228600"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600"/>
              <a:buFont typeface="Arial" panose="020B0604020202020204" pitchFamily="34" charset="0"/>
              <a:buNone/>
              <a:tabLst/>
              <a:defRPr/>
            </a:pPr>
            <a:r>
              <a:rPr kumimoji="1" lang="en-US" altLang="ko-KR" sz="6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anose="020B0604020202020204" pitchFamily="34" charset="0"/>
                <a:ea typeface="바탕체" panose="02030609000101010101" pitchFamily="17" charset="-127"/>
                <a:cs typeface="Arial" panose="020B0604020202020204" pitchFamily="34" charset="0"/>
                <a:sym typeface="Arial" panose="020B0604020202020204" pitchFamily="34" charset="0"/>
              </a:rPr>
              <a:t>010</a:t>
            </a:r>
            <a:r>
              <a:rPr kumimoji="1" lang="ko-KR" altLang="ko-KR" sz="6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anose="020B0604020202020204" pitchFamily="34" charset="0"/>
                <a:ea typeface="바탕체" panose="02030609000101010101" pitchFamily="17" charset="-127"/>
                <a:cs typeface="Arial" panose="020B0604020202020204" pitchFamily="34" charset="0"/>
                <a:sym typeface="Arial" panose="020B0604020202020204" pitchFamily="34" charset="0"/>
              </a:rPr>
              <a:t>  ▼</a:t>
            </a:r>
            <a:endParaRPr kumimoji="1" lang="ko-KR" altLang="ko-KR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바탕체" panose="02030609000101010101" pitchFamily="17" charset="-127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0298" name="Google Shape;325;p33">
            <a:extLst>
              <a:ext uri="{FF2B5EF4-FFF2-40B4-BE49-F238E27FC236}">
                <a16:creationId xmlns:a16="http://schemas.microsoft.com/office/drawing/2014/main" id="{B4EA7254-A97B-4D5E-A1FA-720D5DEDF7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3975" y="3332163"/>
            <a:ext cx="454025" cy="217487"/>
          </a:xfrm>
          <a:prstGeom prst="rect">
            <a:avLst/>
          </a:prstGeom>
          <a:solidFill>
            <a:schemeClr val="bg1"/>
          </a:solidFill>
          <a:ln w="9525">
            <a:solidFill>
              <a:srgbClr val="BFBFBF"/>
            </a:solidFill>
            <a:miter lim="800000"/>
            <a:headEnd type="none" w="sm" len="sm"/>
            <a:tailEnd type="none" w="sm" len="sm"/>
          </a:ln>
        </p:spPr>
        <p:txBody>
          <a:bodyPr lIns="91425" tIns="45700" rIns="91425" bIns="45700" anchor="ctr"/>
          <a:lstStyle>
            <a:lvl1pPr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1pPr>
            <a:lvl2pPr marL="742950" indent="-285750"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2pPr>
            <a:lvl3pPr marL="1143000" indent="-228600"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3pPr>
            <a:lvl4pPr marL="1600200" indent="-228600"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4pPr>
            <a:lvl5pPr marL="2057400" indent="-228600"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600"/>
              <a:buFont typeface="Arial" panose="020B0604020202020204" pitchFamily="34" charset="0"/>
              <a:buNone/>
              <a:tabLst/>
              <a:defRPr/>
            </a:pPr>
            <a:r>
              <a:rPr kumimoji="1" lang="ko-KR" altLang="ko-KR" sz="600" b="0" i="0" u="none" strike="noStrike" kern="1200" cap="none" spc="0" normalizeH="0" baseline="0" noProof="0">
                <a:ln>
                  <a:noFill/>
                </a:ln>
                <a:solidFill>
                  <a:srgbClr val="B9B9B9"/>
                </a:solidFill>
                <a:effectLst/>
                <a:uLnTx/>
                <a:uFillTx/>
                <a:latin typeface="Arial" panose="020B0604020202020204" pitchFamily="34" charset="0"/>
                <a:ea typeface="바탕체" panose="02030609000101010101" pitchFamily="17" charset="-127"/>
                <a:cs typeface="Arial" panose="020B0604020202020204" pitchFamily="34" charset="0"/>
                <a:sym typeface="Arial" panose="020B0604020202020204" pitchFamily="34" charset="0"/>
              </a:rPr>
              <a:t>선택  ▼</a:t>
            </a:r>
            <a:endParaRPr kumimoji="1" lang="ko-KR" altLang="ko-KR" sz="1400" b="0" i="0" u="none" strike="noStrike" kern="1200" cap="none" spc="0" normalizeH="0" baseline="0" noProof="0">
              <a:ln>
                <a:noFill/>
              </a:ln>
              <a:solidFill>
                <a:srgbClr val="B9B9B9"/>
              </a:solidFill>
              <a:effectLst/>
              <a:uLnTx/>
              <a:uFillTx/>
              <a:latin typeface="Arial" panose="020B0604020202020204" pitchFamily="34" charset="0"/>
              <a:ea typeface="바탕체" panose="02030609000101010101" pitchFamily="17" charset="-127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0299" name="Google Shape;315;p33">
            <a:extLst>
              <a:ext uri="{FF2B5EF4-FFF2-40B4-BE49-F238E27FC236}">
                <a16:creationId xmlns:a16="http://schemas.microsoft.com/office/drawing/2014/main" id="{5F3913C8-DA6A-43C7-A66F-7C379E50DD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56363" y="4151313"/>
            <a:ext cx="249237" cy="215900"/>
          </a:xfrm>
          <a:prstGeom prst="rect">
            <a:avLst/>
          </a:prstGeom>
          <a:solidFill>
            <a:schemeClr val="bg1"/>
          </a:solidFill>
          <a:ln w="9525">
            <a:solidFill>
              <a:srgbClr val="BFBFBF"/>
            </a:solidFill>
            <a:miter lim="800000"/>
            <a:headEnd type="none" w="sm" len="sm"/>
            <a:tailEnd type="none" w="sm" len="sm"/>
          </a:ln>
        </p:spPr>
        <p:txBody>
          <a:bodyPr lIns="91425" tIns="45700" rIns="91425" bIns="45700" anchor="ctr"/>
          <a:lstStyle>
            <a:lvl1pPr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1pPr>
            <a:lvl2pPr marL="742950" indent="-285750"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2pPr>
            <a:lvl3pPr marL="1143000" indent="-228600"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3pPr>
            <a:lvl4pPr marL="1600200" indent="-228600"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4pPr>
            <a:lvl5pPr marL="2057400" indent="-228600"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600"/>
              <a:buFont typeface="Arial" panose="020B0604020202020204" pitchFamily="34" charset="0"/>
              <a:buNone/>
              <a:tabLst/>
              <a:defRPr/>
            </a:pPr>
            <a:r>
              <a:rPr kumimoji="1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anose="020B0604020202020204" pitchFamily="34" charset="0"/>
                <a:ea typeface="바탕체" panose="02030609000101010101" pitchFamily="17" charset="-127"/>
                <a:cs typeface="Arial" panose="020B0604020202020204" pitchFamily="34" charset="0"/>
                <a:sym typeface="Arial" panose="020B0604020202020204" pitchFamily="34" charset="0"/>
              </a:rPr>
              <a:t>V</a:t>
            </a:r>
            <a:endParaRPr kumimoji="1" lang="ko-KR" altLang="ko-KR" sz="6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Arial" panose="020B0604020202020204" pitchFamily="34" charset="0"/>
              <a:ea typeface="바탕체" panose="02030609000101010101" pitchFamily="17" charset="-127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0300" name="Google Shape;315;p33">
            <a:extLst>
              <a:ext uri="{FF2B5EF4-FFF2-40B4-BE49-F238E27FC236}">
                <a16:creationId xmlns:a16="http://schemas.microsoft.com/office/drawing/2014/main" id="{2D0D1E17-3326-476B-9B82-A8C6F625D8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86575" y="4151313"/>
            <a:ext cx="249238" cy="215900"/>
          </a:xfrm>
          <a:prstGeom prst="rect">
            <a:avLst/>
          </a:prstGeom>
          <a:solidFill>
            <a:schemeClr val="bg1"/>
          </a:solidFill>
          <a:ln w="9525">
            <a:solidFill>
              <a:srgbClr val="BFBFBF"/>
            </a:solidFill>
            <a:miter lim="800000"/>
            <a:headEnd type="none" w="sm" len="sm"/>
            <a:tailEnd type="none" w="sm" len="sm"/>
          </a:ln>
        </p:spPr>
        <p:txBody>
          <a:bodyPr lIns="91425" tIns="45700" rIns="91425" bIns="45700" anchor="ctr"/>
          <a:lstStyle>
            <a:lvl1pPr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1pPr>
            <a:lvl2pPr marL="742950" indent="-285750"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2pPr>
            <a:lvl3pPr marL="1143000" indent="-228600"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3pPr>
            <a:lvl4pPr marL="1600200" indent="-228600"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4pPr>
            <a:lvl5pPr marL="2057400" indent="-228600"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600"/>
              <a:buFont typeface="Arial" panose="020B0604020202020204" pitchFamily="34" charset="0"/>
              <a:buNone/>
              <a:tabLst/>
              <a:defRPr/>
            </a:pPr>
            <a:endParaRPr kumimoji="1" lang="ko-KR" altLang="ko-KR" sz="6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Arial" panose="020B0604020202020204" pitchFamily="34" charset="0"/>
              <a:ea typeface="바탕체" panose="02030609000101010101" pitchFamily="17" charset="-127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0301" name="Google Shape;315;p33">
            <a:extLst>
              <a:ext uri="{FF2B5EF4-FFF2-40B4-BE49-F238E27FC236}">
                <a16:creationId xmlns:a16="http://schemas.microsoft.com/office/drawing/2014/main" id="{8D8DCC68-2050-4F59-865B-BC34D8D6D6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34250" y="4160838"/>
            <a:ext cx="249238" cy="215900"/>
          </a:xfrm>
          <a:prstGeom prst="rect">
            <a:avLst/>
          </a:prstGeom>
          <a:solidFill>
            <a:schemeClr val="bg1"/>
          </a:solidFill>
          <a:ln w="9525">
            <a:solidFill>
              <a:srgbClr val="BFBFBF"/>
            </a:solidFill>
            <a:miter lim="800000"/>
            <a:headEnd type="none" w="sm" len="sm"/>
            <a:tailEnd type="none" w="sm" len="sm"/>
          </a:ln>
        </p:spPr>
        <p:txBody>
          <a:bodyPr lIns="91425" tIns="45700" rIns="91425" bIns="45700" anchor="ctr"/>
          <a:lstStyle>
            <a:lvl1pPr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1pPr>
            <a:lvl2pPr marL="742950" indent="-285750"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2pPr>
            <a:lvl3pPr marL="1143000" indent="-228600"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3pPr>
            <a:lvl4pPr marL="1600200" indent="-228600"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4pPr>
            <a:lvl5pPr marL="2057400" indent="-228600"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600"/>
              <a:buFont typeface="Arial" panose="020B0604020202020204" pitchFamily="34" charset="0"/>
              <a:buNone/>
              <a:tabLst/>
              <a:defRPr/>
            </a:pPr>
            <a:endParaRPr kumimoji="1" lang="ko-KR" altLang="ko-KR" sz="6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Arial" panose="020B0604020202020204" pitchFamily="34" charset="0"/>
              <a:ea typeface="바탕체" panose="02030609000101010101" pitchFamily="17" charset="-127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0302" name="Google Shape;315;p33">
            <a:extLst>
              <a:ext uri="{FF2B5EF4-FFF2-40B4-BE49-F238E27FC236}">
                <a16:creationId xmlns:a16="http://schemas.microsoft.com/office/drawing/2014/main" id="{08BF5B4A-EF4E-4E65-8865-C67955EA6B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86575" y="5084763"/>
            <a:ext cx="249238" cy="215900"/>
          </a:xfrm>
          <a:prstGeom prst="ellipse">
            <a:avLst/>
          </a:prstGeom>
          <a:solidFill>
            <a:schemeClr val="bg1"/>
          </a:solidFill>
          <a:ln w="9525">
            <a:solidFill>
              <a:srgbClr val="BFBFBF"/>
            </a:solidFill>
            <a:miter lim="800000"/>
            <a:headEnd type="none" w="sm" len="sm"/>
            <a:tailEnd type="none" w="sm" len="sm"/>
          </a:ln>
        </p:spPr>
        <p:txBody>
          <a:bodyPr lIns="91425" tIns="45700" rIns="91425" bIns="45700" anchor="ctr"/>
          <a:lstStyle>
            <a:lvl1pPr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1pPr>
            <a:lvl2pPr marL="742950" indent="-285750"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2pPr>
            <a:lvl3pPr marL="1143000" indent="-228600"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3pPr>
            <a:lvl4pPr marL="1600200" indent="-228600"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4pPr>
            <a:lvl5pPr marL="2057400" indent="-228600"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600"/>
              <a:buFont typeface="Arial" panose="020B0604020202020204" pitchFamily="34" charset="0"/>
              <a:buNone/>
              <a:tabLst/>
              <a:defRPr/>
            </a:pPr>
            <a:endParaRPr kumimoji="1" lang="ko-KR" altLang="ko-KR" sz="6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Arial" panose="020B0604020202020204" pitchFamily="34" charset="0"/>
              <a:ea typeface="바탕체" panose="02030609000101010101" pitchFamily="17" charset="-127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0303" name="Google Shape;315;p33">
            <a:extLst>
              <a:ext uri="{FF2B5EF4-FFF2-40B4-BE49-F238E27FC236}">
                <a16:creationId xmlns:a16="http://schemas.microsoft.com/office/drawing/2014/main" id="{CE6861CB-4657-4179-9195-D7AA2BA4A2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34250" y="5094288"/>
            <a:ext cx="249238" cy="215900"/>
          </a:xfrm>
          <a:prstGeom prst="ellipse">
            <a:avLst/>
          </a:prstGeom>
          <a:solidFill>
            <a:schemeClr val="bg1"/>
          </a:solidFill>
          <a:ln w="9525">
            <a:solidFill>
              <a:srgbClr val="BFBFBF"/>
            </a:solidFill>
            <a:miter lim="800000"/>
            <a:headEnd type="none" w="sm" len="sm"/>
            <a:tailEnd type="none" w="sm" len="sm"/>
          </a:ln>
        </p:spPr>
        <p:txBody>
          <a:bodyPr lIns="91425" tIns="45700" rIns="91425" bIns="45700" anchor="ctr"/>
          <a:lstStyle>
            <a:lvl1pPr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1pPr>
            <a:lvl2pPr marL="742950" indent="-285750"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2pPr>
            <a:lvl3pPr marL="1143000" indent="-228600"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3pPr>
            <a:lvl4pPr marL="1600200" indent="-228600"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4pPr>
            <a:lvl5pPr marL="2057400" indent="-228600"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600"/>
              <a:buFont typeface="Arial" panose="020B0604020202020204" pitchFamily="34" charset="0"/>
              <a:buNone/>
              <a:tabLst/>
              <a:defRPr/>
            </a:pPr>
            <a:endParaRPr kumimoji="1" lang="ko-KR" altLang="ko-KR" sz="6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Arial" panose="020B0604020202020204" pitchFamily="34" charset="0"/>
              <a:ea typeface="바탕체" panose="02030609000101010101" pitchFamily="17" charset="-127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grpSp>
        <p:nvGrpSpPr>
          <p:cNvPr id="10304" name="그룹 1">
            <a:extLst>
              <a:ext uri="{FF2B5EF4-FFF2-40B4-BE49-F238E27FC236}">
                <a16:creationId xmlns:a16="http://schemas.microsoft.com/office/drawing/2014/main" id="{AB9DAAC8-CD64-4E2C-B9BD-D6A4C4268800}"/>
              </a:ext>
            </a:extLst>
          </p:cNvPr>
          <p:cNvGrpSpPr>
            <a:grpSpLocks/>
          </p:cNvGrpSpPr>
          <p:nvPr/>
        </p:nvGrpSpPr>
        <p:grpSpPr bwMode="auto">
          <a:xfrm>
            <a:off x="6456363" y="5092700"/>
            <a:ext cx="249237" cy="215900"/>
            <a:chOff x="6456363" y="5092700"/>
            <a:chExt cx="249237" cy="215900"/>
          </a:xfrm>
        </p:grpSpPr>
        <p:sp>
          <p:nvSpPr>
            <p:cNvPr id="10309" name="Google Shape;315;p33">
              <a:extLst>
                <a:ext uri="{FF2B5EF4-FFF2-40B4-BE49-F238E27FC236}">
                  <a16:creationId xmlns:a16="http://schemas.microsoft.com/office/drawing/2014/main" id="{5D83763A-6CE9-45AB-BCCF-1D0DE5F171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56363" y="5092700"/>
              <a:ext cx="249237" cy="21590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rgbClr val="BFBFBF"/>
              </a:solidFill>
              <a:miter lim="800000"/>
              <a:headEnd type="none" w="sm" len="sm"/>
              <a:tailEnd type="none" w="sm" len="sm"/>
            </a:ln>
          </p:spPr>
          <p:txBody>
            <a:bodyPr lIns="91425" tIns="45700" rIns="91425" bIns="45700" anchor="ctr"/>
            <a:lstStyle>
              <a:lvl1pPr>
                <a:defRPr kumimoji="1" sz="1000">
                  <a:solidFill>
                    <a:schemeClr val="tx1"/>
                  </a:solidFill>
                  <a:latin typeface="Arial" panose="020B0604020202020204" pitchFamily="34" charset="0"/>
                  <a:ea typeface="바탕체" panose="02030609000101010101" pitchFamily="17" charset="-127"/>
                </a:defRPr>
              </a:lvl1pPr>
              <a:lvl2pPr marL="742950" indent="-285750">
                <a:defRPr kumimoji="1" sz="1000">
                  <a:solidFill>
                    <a:schemeClr val="tx1"/>
                  </a:solidFill>
                  <a:latin typeface="Arial" panose="020B0604020202020204" pitchFamily="34" charset="0"/>
                  <a:ea typeface="바탕체" panose="02030609000101010101" pitchFamily="17" charset="-127"/>
                </a:defRPr>
              </a:lvl2pPr>
              <a:lvl3pPr marL="1143000" indent="-228600">
                <a:defRPr kumimoji="1" sz="1000">
                  <a:solidFill>
                    <a:schemeClr val="tx1"/>
                  </a:solidFill>
                  <a:latin typeface="Arial" panose="020B0604020202020204" pitchFamily="34" charset="0"/>
                  <a:ea typeface="바탕체" panose="02030609000101010101" pitchFamily="17" charset="-127"/>
                </a:defRPr>
              </a:lvl3pPr>
              <a:lvl4pPr marL="1600200" indent="-228600">
                <a:defRPr kumimoji="1" sz="1000">
                  <a:solidFill>
                    <a:schemeClr val="tx1"/>
                  </a:solidFill>
                  <a:latin typeface="Arial" panose="020B0604020202020204" pitchFamily="34" charset="0"/>
                  <a:ea typeface="바탕체" panose="02030609000101010101" pitchFamily="17" charset="-127"/>
                </a:defRPr>
              </a:lvl4pPr>
              <a:lvl5pPr marL="2057400" indent="-228600">
                <a:defRPr kumimoji="1" sz="1000">
                  <a:solidFill>
                    <a:schemeClr val="tx1"/>
                  </a:solidFill>
                  <a:latin typeface="Arial" panose="020B0604020202020204" pitchFamily="34" charset="0"/>
                  <a:ea typeface="바탕체" panose="02030609000101010101" pitchFamily="17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Arial" panose="020B0604020202020204" pitchFamily="34" charset="0"/>
                  <a:ea typeface="바탕체" panose="02030609000101010101" pitchFamily="17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Arial" panose="020B0604020202020204" pitchFamily="34" charset="0"/>
                  <a:ea typeface="바탕체" panose="02030609000101010101" pitchFamily="17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Arial" panose="020B0604020202020204" pitchFamily="34" charset="0"/>
                  <a:ea typeface="바탕체" panose="02030609000101010101" pitchFamily="17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Arial" panose="020B0604020202020204" pitchFamily="34" charset="0"/>
                  <a:ea typeface="바탕체" panose="02030609000101010101" pitchFamily="17" charset="-127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ts val="600"/>
                <a:buFont typeface="Arial" panose="020B0604020202020204" pitchFamily="34" charset="0"/>
                <a:buNone/>
                <a:tabLst/>
                <a:defRPr/>
              </a:pPr>
              <a:endParaRPr kumimoji="1" lang="ko-KR" altLang="ko-KR" sz="6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anose="020B0604020202020204" pitchFamily="34" charset="0"/>
                <a:ea typeface="바탕체" panose="02030609000101010101" pitchFamily="17" charset="-127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10310" name="Google Shape;315;p33">
              <a:extLst>
                <a:ext uri="{FF2B5EF4-FFF2-40B4-BE49-F238E27FC236}">
                  <a16:creationId xmlns:a16="http://schemas.microsoft.com/office/drawing/2014/main" id="{08544CA3-4665-43FC-85F6-E1140BD7F8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03988" y="5129213"/>
              <a:ext cx="153987" cy="147637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rgbClr val="BFBFBF"/>
              </a:solidFill>
              <a:miter lim="800000"/>
              <a:headEnd type="none" w="sm" len="sm"/>
              <a:tailEnd type="none" w="sm" len="sm"/>
            </a:ln>
          </p:spPr>
          <p:txBody>
            <a:bodyPr lIns="91425" tIns="45700" rIns="91425" bIns="45700" anchor="ctr"/>
            <a:lstStyle>
              <a:lvl1pPr>
                <a:defRPr kumimoji="1" sz="1000">
                  <a:solidFill>
                    <a:schemeClr val="tx1"/>
                  </a:solidFill>
                  <a:latin typeface="Arial" panose="020B0604020202020204" pitchFamily="34" charset="0"/>
                  <a:ea typeface="바탕체" panose="02030609000101010101" pitchFamily="17" charset="-127"/>
                </a:defRPr>
              </a:lvl1pPr>
              <a:lvl2pPr marL="742950" indent="-285750">
                <a:defRPr kumimoji="1" sz="1000">
                  <a:solidFill>
                    <a:schemeClr val="tx1"/>
                  </a:solidFill>
                  <a:latin typeface="Arial" panose="020B0604020202020204" pitchFamily="34" charset="0"/>
                  <a:ea typeface="바탕체" panose="02030609000101010101" pitchFamily="17" charset="-127"/>
                </a:defRPr>
              </a:lvl2pPr>
              <a:lvl3pPr marL="1143000" indent="-228600">
                <a:defRPr kumimoji="1" sz="1000">
                  <a:solidFill>
                    <a:schemeClr val="tx1"/>
                  </a:solidFill>
                  <a:latin typeface="Arial" panose="020B0604020202020204" pitchFamily="34" charset="0"/>
                  <a:ea typeface="바탕체" panose="02030609000101010101" pitchFamily="17" charset="-127"/>
                </a:defRPr>
              </a:lvl3pPr>
              <a:lvl4pPr marL="1600200" indent="-228600">
                <a:defRPr kumimoji="1" sz="1000">
                  <a:solidFill>
                    <a:schemeClr val="tx1"/>
                  </a:solidFill>
                  <a:latin typeface="Arial" panose="020B0604020202020204" pitchFamily="34" charset="0"/>
                  <a:ea typeface="바탕체" panose="02030609000101010101" pitchFamily="17" charset="-127"/>
                </a:defRPr>
              </a:lvl4pPr>
              <a:lvl5pPr marL="2057400" indent="-228600">
                <a:defRPr kumimoji="1" sz="1000">
                  <a:solidFill>
                    <a:schemeClr val="tx1"/>
                  </a:solidFill>
                  <a:latin typeface="Arial" panose="020B0604020202020204" pitchFamily="34" charset="0"/>
                  <a:ea typeface="바탕체" panose="02030609000101010101" pitchFamily="17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Arial" panose="020B0604020202020204" pitchFamily="34" charset="0"/>
                  <a:ea typeface="바탕체" panose="02030609000101010101" pitchFamily="17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Arial" panose="020B0604020202020204" pitchFamily="34" charset="0"/>
                  <a:ea typeface="바탕체" panose="02030609000101010101" pitchFamily="17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Arial" panose="020B0604020202020204" pitchFamily="34" charset="0"/>
                  <a:ea typeface="바탕체" panose="02030609000101010101" pitchFamily="17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Arial" panose="020B0604020202020204" pitchFamily="34" charset="0"/>
                  <a:ea typeface="바탕체" panose="02030609000101010101" pitchFamily="17" charset="-127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ts val="600"/>
                <a:buFont typeface="Arial" panose="020B0604020202020204" pitchFamily="34" charset="0"/>
                <a:buNone/>
                <a:tabLst/>
                <a:defRPr/>
              </a:pPr>
              <a:endParaRPr kumimoji="1" lang="ko-KR" altLang="ko-KR" sz="6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anose="020B0604020202020204" pitchFamily="34" charset="0"/>
                <a:ea typeface="바탕체" panose="02030609000101010101" pitchFamily="17" charset="-127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10305" name="Google Shape;655;p41">
            <a:extLst>
              <a:ext uri="{FF2B5EF4-FFF2-40B4-BE49-F238E27FC236}">
                <a16:creationId xmlns:a16="http://schemas.microsoft.com/office/drawing/2014/main" id="{DF5FCA82-070B-475C-8AB9-0841C8FF8A4F}"/>
              </a:ext>
            </a:extLst>
          </p:cNvPr>
          <p:cNvGrpSpPr>
            <a:grpSpLocks/>
          </p:cNvGrpSpPr>
          <p:nvPr/>
        </p:nvGrpSpPr>
        <p:grpSpPr bwMode="auto">
          <a:xfrm>
            <a:off x="6303963" y="5978525"/>
            <a:ext cx="1360487" cy="203200"/>
            <a:chOff x="5400812" y="3937400"/>
            <a:chExt cx="1359771" cy="203100"/>
          </a:xfrm>
        </p:grpSpPr>
        <p:sp>
          <p:nvSpPr>
            <p:cNvPr id="10306" name="Google Shape;656;p41">
              <a:extLst>
                <a:ext uri="{FF2B5EF4-FFF2-40B4-BE49-F238E27FC236}">
                  <a16:creationId xmlns:a16="http://schemas.microsoft.com/office/drawing/2014/main" id="{D6BAE0C5-87A6-4C9A-8B02-077B7D70C45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70183" y="3937400"/>
              <a:ext cx="590400" cy="203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>
              <a:lvl1pPr>
                <a:defRPr kumimoji="1" sz="1000">
                  <a:solidFill>
                    <a:schemeClr val="tx1"/>
                  </a:solidFill>
                  <a:latin typeface="Arial" panose="020B0604020202020204" pitchFamily="34" charset="0"/>
                  <a:ea typeface="바탕체" panose="02030609000101010101" pitchFamily="17" charset="-127"/>
                </a:defRPr>
              </a:lvl1pPr>
              <a:lvl2pPr marL="742950" indent="-285750">
                <a:defRPr kumimoji="1" sz="1000">
                  <a:solidFill>
                    <a:schemeClr val="tx1"/>
                  </a:solidFill>
                  <a:latin typeface="Arial" panose="020B0604020202020204" pitchFamily="34" charset="0"/>
                  <a:ea typeface="바탕체" panose="02030609000101010101" pitchFamily="17" charset="-127"/>
                </a:defRPr>
              </a:lvl2pPr>
              <a:lvl3pPr marL="1143000" indent="-228600">
                <a:defRPr kumimoji="1" sz="1000">
                  <a:solidFill>
                    <a:schemeClr val="tx1"/>
                  </a:solidFill>
                  <a:latin typeface="Arial" panose="020B0604020202020204" pitchFamily="34" charset="0"/>
                  <a:ea typeface="바탕체" panose="02030609000101010101" pitchFamily="17" charset="-127"/>
                </a:defRPr>
              </a:lvl3pPr>
              <a:lvl4pPr marL="1600200" indent="-228600">
                <a:defRPr kumimoji="1" sz="1000">
                  <a:solidFill>
                    <a:schemeClr val="tx1"/>
                  </a:solidFill>
                  <a:latin typeface="Arial" panose="020B0604020202020204" pitchFamily="34" charset="0"/>
                  <a:ea typeface="바탕체" panose="02030609000101010101" pitchFamily="17" charset="-127"/>
                </a:defRPr>
              </a:lvl4pPr>
              <a:lvl5pPr marL="2057400" indent="-228600">
                <a:defRPr kumimoji="1" sz="1000">
                  <a:solidFill>
                    <a:schemeClr val="tx1"/>
                  </a:solidFill>
                  <a:latin typeface="Arial" panose="020B0604020202020204" pitchFamily="34" charset="0"/>
                  <a:ea typeface="바탕체" panose="02030609000101010101" pitchFamily="17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Arial" panose="020B0604020202020204" pitchFamily="34" charset="0"/>
                  <a:ea typeface="바탕체" panose="02030609000101010101" pitchFamily="17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Arial" panose="020B0604020202020204" pitchFamily="34" charset="0"/>
                  <a:ea typeface="바탕체" panose="02030609000101010101" pitchFamily="17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Arial" panose="020B0604020202020204" pitchFamily="34" charset="0"/>
                  <a:ea typeface="바탕체" panose="02030609000101010101" pitchFamily="17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Arial" panose="020B0604020202020204" pitchFamily="34" charset="0"/>
                  <a:ea typeface="바탕체" panose="02030609000101010101" pitchFamily="17" charset="-127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바탕체" panose="02030609000101010101" pitchFamily="17" charset="-127"/>
                  <a:cs typeface="+mn-cs"/>
                </a:rPr>
                <a:t>  B</a:t>
              </a:r>
              <a:r>
                <a:rPr kumimoji="1" lang="ko-KR" altLang="en-US" sz="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바탕체" panose="02030609000101010101" pitchFamily="17" charset="-127"/>
                  <a:cs typeface="+mn-cs"/>
                </a:rPr>
                <a:t>방법</a:t>
              </a:r>
              <a:endParaRPr kumimoji="1" lang="ko-KR" altLang="ko-KR" sz="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바탕체" panose="02030609000101010101" pitchFamily="17" charset="-127"/>
                <a:cs typeface="+mn-cs"/>
              </a:endParaRPr>
            </a:p>
          </p:txBody>
        </p:sp>
        <p:pic>
          <p:nvPicPr>
            <p:cNvPr id="10307" name="Google Shape;657;p41">
              <a:extLst>
                <a:ext uri="{FF2B5EF4-FFF2-40B4-BE49-F238E27FC236}">
                  <a16:creationId xmlns:a16="http://schemas.microsoft.com/office/drawing/2014/main" id="{A6552467-E2C6-45D8-AA67-CB32D1BFFBEB}"/>
                </a:ext>
              </a:extLst>
            </p:cNvPr>
            <p:cNvPicPr preferRelativeResize="0"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50429" y="3951208"/>
              <a:ext cx="274200" cy="1675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308" name="Google Shape;658;p41">
              <a:extLst>
                <a:ext uri="{FF2B5EF4-FFF2-40B4-BE49-F238E27FC236}">
                  <a16:creationId xmlns:a16="http://schemas.microsoft.com/office/drawing/2014/main" id="{737EF754-11F4-4DEF-ABAD-E5203FD411B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00812" y="3937400"/>
              <a:ext cx="590400" cy="203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>
              <a:lvl1pPr>
                <a:defRPr kumimoji="1" sz="1000">
                  <a:solidFill>
                    <a:schemeClr val="tx1"/>
                  </a:solidFill>
                  <a:latin typeface="Arial" panose="020B0604020202020204" pitchFamily="34" charset="0"/>
                  <a:ea typeface="바탕체" panose="02030609000101010101" pitchFamily="17" charset="-127"/>
                </a:defRPr>
              </a:lvl1pPr>
              <a:lvl2pPr marL="742950" indent="-285750">
                <a:defRPr kumimoji="1" sz="1000">
                  <a:solidFill>
                    <a:schemeClr val="tx1"/>
                  </a:solidFill>
                  <a:latin typeface="Arial" panose="020B0604020202020204" pitchFamily="34" charset="0"/>
                  <a:ea typeface="바탕체" panose="02030609000101010101" pitchFamily="17" charset="-127"/>
                </a:defRPr>
              </a:lvl2pPr>
              <a:lvl3pPr marL="1143000" indent="-228600">
                <a:defRPr kumimoji="1" sz="1000">
                  <a:solidFill>
                    <a:schemeClr val="tx1"/>
                  </a:solidFill>
                  <a:latin typeface="Arial" panose="020B0604020202020204" pitchFamily="34" charset="0"/>
                  <a:ea typeface="바탕체" panose="02030609000101010101" pitchFamily="17" charset="-127"/>
                </a:defRPr>
              </a:lvl3pPr>
              <a:lvl4pPr marL="1600200" indent="-228600">
                <a:defRPr kumimoji="1" sz="1000">
                  <a:solidFill>
                    <a:schemeClr val="tx1"/>
                  </a:solidFill>
                  <a:latin typeface="Arial" panose="020B0604020202020204" pitchFamily="34" charset="0"/>
                  <a:ea typeface="바탕체" panose="02030609000101010101" pitchFamily="17" charset="-127"/>
                </a:defRPr>
              </a:lvl4pPr>
              <a:lvl5pPr marL="2057400" indent="-228600">
                <a:defRPr kumimoji="1" sz="1000">
                  <a:solidFill>
                    <a:schemeClr val="tx1"/>
                  </a:solidFill>
                  <a:latin typeface="Arial" panose="020B0604020202020204" pitchFamily="34" charset="0"/>
                  <a:ea typeface="바탕체" panose="02030609000101010101" pitchFamily="17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Arial" panose="020B0604020202020204" pitchFamily="34" charset="0"/>
                  <a:ea typeface="바탕체" panose="02030609000101010101" pitchFamily="17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Arial" panose="020B0604020202020204" pitchFamily="34" charset="0"/>
                  <a:ea typeface="바탕체" panose="02030609000101010101" pitchFamily="17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Arial" panose="020B0604020202020204" pitchFamily="34" charset="0"/>
                  <a:ea typeface="바탕체" panose="02030609000101010101" pitchFamily="17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Arial" panose="020B0604020202020204" pitchFamily="34" charset="0"/>
                  <a:ea typeface="바탕체" panose="02030609000101010101" pitchFamily="17" charset="-127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바탕체" panose="02030609000101010101" pitchFamily="17" charset="-127"/>
                  <a:cs typeface="+mn-cs"/>
                </a:rPr>
                <a:t>A </a:t>
              </a:r>
              <a:r>
                <a:rPr kumimoji="1" lang="ko-KR" altLang="en-US" sz="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바탕체" panose="02030609000101010101" pitchFamily="17" charset="-127"/>
                  <a:cs typeface="+mn-cs"/>
                </a:rPr>
                <a:t>방법</a:t>
              </a:r>
              <a:endParaRPr kumimoji="1" lang="ko-KR" altLang="ko-KR" sz="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바탕체" panose="02030609000101010101" pitchFamily="17" charset="-127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4440155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6">
            <a:extLst>
              <a:ext uri="{FF2B5EF4-FFF2-40B4-BE49-F238E27FC236}">
                <a16:creationId xmlns:a16="http://schemas.microsoft.com/office/drawing/2014/main" id="{846929BD-F976-40B2-A33C-A11B4B20EC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06525" y="595313"/>
            <a:ext cx="3079750" cy="307975"/>
          </a:xfrm>
          <a:prstGeom prst="rect">
            <a:avLst/>
          </a:prstGeom>
          <a:noFill/>
          <a:ln>
            <a:noFill/>
          </a:ln>
        </p:spPr>
        <p:txBody>
          <a:bodyPr lIns="91424" tIns="45711" rIns="91424" bIns="45711">
            <a:spAutoFit/>
          </a:bodyPr>
          <a:lstStyle>
            <a:lvl1pPr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1pPr>
            <a:lvl2pPr marL="742950" indent="-285750"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2pPr>
            <a:lvl3pPr marL="1143000" indent="-228600"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3pPr>
            <a:lvl4pPr marL="1600200" indent="-228600"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4pPr>
            <a:lvl5pPr marL="2057400" indent="-228600"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Flow Icon-2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graphicFrame>
        <p:nvGraphicFramePr>
          <p:cNvPr id="5" name="Group 373">
            <a:extLst>
              <a:ext uri="{FF2B5EF4-FFF2-40B4-BE49-F238E27FC236}">
                <a16:creationId xmlns:a16="http://schemas.microsoft.com/office/drawing/2014/main" id="{29CA98B5-6396-439E-B221-E74B14088C95}"/>
              </a:ext>
            </a:extLst>
          </p:cNvPr>
          <p:cNvGraphicFramePr>
            <a:graphicFrameLocks noGrp="1"/>
          </p:cNvGraphicFramePr>
          <p:nvPr/>
        </p:nvGraphicFramePr>
        <p:xfrm>
          <a:off x="1406525" y="903288"/>
          <a:ext cx="9078912" cy="5551486"/>
        </p:xfrm>
        <a:graphic>
          <a:graphicData uri="http://schemas.openxmlformats.org/drawingml/2006/table">
            <a:tbl>
              <a:tblPr/>
              <a:tblGrid>
                <a:gridCol w="22697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697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6972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6972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15589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아이콘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334" marR="90334" marT="32643" marB="32643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8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의미</a:t>
                      </a:r>
                    </a:p>
                  </a:txBody>
                  <a:tcPr marL="90334" marR="90334" marT="32643" marB="32643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8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아이콘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334" marR="90334" marT="32643" marB="32643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8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의미</a:t>
                      </a:r>
                    </a:p>
                  </a:txBody>
                  <a:tcPr marL="90334" marR="90334" marT="32643" marB="32643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85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8287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4" marR="90334" marT="32643" marB="32643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1" lang="ko-KR" altLang="en-US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디스크립션</a:t>
                      </a: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작성시 정확한 위치를 표기 하기 위해 사용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334" marR="90334" marT="32643" marB="32643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334" marR="90334" marT="32643" marB="32643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171450" marR="0" lvl="0" indent="-17145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1" lang="ko-KR" altLang="en-US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얼럿</a:t>
                      </a: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팝업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171450" marR="0" lvl="0" indent="-17145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사용자의 특정 행위에 대해 경고 또는 공지를 해주는 팝업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171450" marR="0" lvl="0" indent="-17145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사용자 선택에 따라 결과값이 상이해짐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334" marR="90334" marT="32643" marB="32643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69522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4" marR="90334" marT="32643" marB="32643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특정 일자 또는 기간을 선택할 경우 사용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171450" marR="0" lvl="0" indent="-17145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</a:t>
                      </a: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일 이상의 기간을 선택해야 할 경우 시작일자와 종료일자를 넣을 수 있도록 </a:t>
                      </a: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</a:t>
                      </a: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개 반영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334" marR="90334" marT="32643" marB="32643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334" marR="90334" marT="32643" marB="32643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171450" marR="0" lvl="0" indent="-17145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일반 팝업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171450" marR="0" lvl="0" indent="-17145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사용자의 특정 행위에 대해 완료 또는 공지를 해주는 팝업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171450" marR="0" lvl="0" indent="-17145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사용자 선택요소 없음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334" marR="90334" marT="32643" marB="32643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69522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4" marR="90334" marT="32643" marB="32643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이미지가 들어갈 경우 사용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171450" marR="0" lvl="0" indent="-17145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크기는 이미지 영역에 맞춰서 조절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334" marR="90334" marT="32643" marB="32643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334" marR="90334" marT="32643" marB="32643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171450" marR="0" lvl="0" indent="-17145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제목이 들어간 </a:t>
                      </a:r>
                      <a:r>
                        <a:rPr kumimoji="1" lang="ko-KR" altLang="en-US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얼럿</a:t>
                      </a: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팝업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334" marR="90334" marT="32643" marB="32643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69522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4" marR="90334" marT="32643" marB="32643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탭 버튼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171450" marR="0" lvl="0" indent="-17145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1" lang="ko-KR" altLang="en-US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클릭시</a:t>
                      </a: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관련된 부분의 정보만을 지정된 영역에 노출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334" marR="90334" marT="32643" marB="32643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334" marR="90334" marT="32643" marB="32643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171450" marR="0" lvl="0" indent="-17145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일반 팝업이 </a:t>
                      </a: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</a:t>
                      </a: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개 이상일 경우 내용만 노출할 때 사용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334" marR="90334" marT="32643" marB="32643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69522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4" marR="90334" marT="32643" marB="32643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1" lang="ko-KR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검색 </a:t>
                      </a: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버튼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171450" marR="0" lvl="0" indent="-17145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1" lang="ko-KR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필요시 검색에 </a:t>
                      </a: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대한 </a:t>
                      </a:r>
                      <a:r>
                        <a:rPr kumimoji="1" lang="ko-KR" altLang="en-US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조건값을</a:t>
                      </a: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선택 영역에 반영 가능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334" marR="90334" marT="32643" marB="32643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334" marR="90334" marT="32643" marB="32643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171450" marR="0" lvl="0" indent="-17145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좌우측 이동 버튼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334" marR="90334" marT="32643" marB="32643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69522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4" marR="90334" marT="32643" marB="32643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수량을 입력 또는 조절할 수 있는 버튼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334" marR="90334" marT="32643" marB="32643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334" marR="90334" marT="32643" marB="32643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171450" marR="0" lvl="0" indent="-17145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10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페이지네이션</a:t>
                      </a:r>
                      <a:endParaRPr kumimoji="1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90334" marR="90334" marT="32643" marB="32643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2333" name="Google Shape;2970;p125">
            <a:extLst>
              <a:ext uri="{FF2B5EF4-FFF2-40B4-BE49-F238E27FC236}">
                <a16:creationId xmlns:a16="http://schemas.microsoft.com/office/drawing/2014/main" id="{5A1EA9AB-7856-4280-833B-4868D7D8A2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25638" y="1565275"/>
            <a:ext cx="200025" cy="20002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1pPr>
            <a:lvl2pPr marL="742950" indent="-285750"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2pPr>
            <a:lvl3pPr marL="1143000" indent="-228600"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3pPr>
            <a:lvl4pPr marL="1600200" indent="-228600"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4pPr>
            <a:lvl5pPr marL="2057400" indent="-228600"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800"/>
              <a:buFont typeface="Arial" panose="020B0604020202020204" pitchFamily="34" charset="0"/>
              <a:buNone/>
              <a:tabLst/>
              <a:defRPr/>
            </a:pPr>
            <a:r>
              <a:rPr kumimoji="1" lang="ko-KR" altLang="ko-KR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바탕체" panose="02030609000101010101" pitchFamily="17" charset="-127"/>
                <a:cs typeface="Arial" panose="020B0604020202020204" pitchFamily="34" charset="0"/>
                <a:sym typeface="Arial" panose="020B0604020202020204" pitchFamily="34" charset="0"/>
              </a:rPr>
              <a:t>1</a:t>
            </a:r>
          </a:p>
        </p:txBody>
      </p:sp>
      <p:sp>
        <p:nvSpPr>
          <p:cNvPr id="12334" name="Google Shape;2970;p125">
            <a:extLst>
              <a:ext uri="{FF2B5EF4-FFF2-40B4-BE49-F238E27FC236}">
                <a16:creationId xmlns:a16="http://schemas.microsoft.com/office/drawing/2014/main" id="{1EF06DDF-F223-48AD-B8AE-B542C1A47F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97163" y="1565275"/>
            <a:ext cx="200025" cy="20002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1pPr>
            <a:lvl2pPr marL="742950" indent="-285750"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2pPr>
            <a:lvl3pPr marL="1143000" indent="-228600"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3pPr>
            <a:lvl4pPr marL="1600200" indent="-228600"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4pPr>
            <a:lvl5pPr marL="2057400" indent="-228600"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800"/>
              <a:buFont typeface="Arial" panose="020B0604020202020204" pitchFamily="34" charset="0"/>
              <a:buNone/>
              <a:tabLst/>
              <a:defRPr/>
            </a:pPr>
            <a:r>
              <a:rPr kumimoji="1" lang="en-US" altLang="ko-KR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바탕체" panose="02030609000101010101" pitchFamily="17" charset="-127"/>
                <a:cs typeface="Arial" panose="020B0604020202020204" pitchFamily="34" charset="0"/>
                <a:sym typeface="Arial" panose="020B0604020202020204" pitchFamily="34" charset="0"/>
              </a:rPr>
              <a:t>2</a:t>
            </a:r>
            <a:endParaRPr kumimoji="1" lang="ko-KR" altLang="ko-KR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바탕체" panose="02030609000101010101" pitchFamily="17" charset="-127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grpSp>
        <p:nvGrpSpPr>
          <p:cNvPr id="12335" name="그룹 32">
            <a:extLst>
              <a:ext uri="{FF2B5EF4-FFF2-40B4-BE49-F238E27FC236}">
                <a16:creationId xmlns:a16="http://schemas.microsoft.com/office/drawing/2014/main" id="{4B81A521-95B0-42CB-9974-85D59DBB8BC2}"/>
              </a:ext>
            </a:extLst>
          </p:cNvPr>
          <p:cNvGrpSpPr>
            <a:grpSpLocks/>
          </p:cNvGrpSpPr>
          <p:nvPr/>
        </p:nvGrpSpPr>
        <p:grpSpPr bwMode="auto">
          <a:xfrm>
            <a:off x="1593850" y="2406650"/>
            <a:ext cx="742950" cy="190500"/>
            <a:chOff x="1486320" y="2103244"/>
            <a:chExt cx="742950" cy="190500"/>
          </a:xfrm>
        </p:grpSpPr>
        <p:sp>
          <p:nvSpPr>
            <p:cNvPr id="12392" name="Google Shape;333;p32">
              <a:extLst>
                <a:ext uri="{FF2B5EF4-FFF2-40B4-BE49-F238E27FC236}">
                  <a16:creationId xmlns:a16="http://schemas.microsoft.com/office/drawing/2014/main" id="{5CE7E219-DD29-48AF-9EC1-0C10EAAB19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6320" y="2103244"/>
              <a:ext cx="742950" cy="190500"/>
            </a:xfrm>
            <a:prstGeom prst="rect">
              <a:avLst/>
            </a:prstGeom>
            <a:solidFill>
              <a:srgbClr val="F2F2F2"/>
            </a:solidFill>
            <a:ln w="9525">
              <a:solidFill>
                <a:srgbClr val="BFBFBF"/>
              </a:solidFill>
              <a:round/>
              <a:headEnd type="none" w="sm" len="sm"/>
              <a:tailEnd type="none" w="sm" len="sm"/>
            </a:ln>
          </p:spPr>
          <p:txBody>
            <a:bodyPr lIns="91425" tIns="45700" rIns="91425" bIns="45700" anchor="ctr"/>
            <a:lstStyle>
              <a:lvl1pPr>
                <a:defRPr kumimoji="1" sz="1000">
                  <a:solidFill>
                    <a:schemeClr val="tx1"/>
                  </a:solidFill>
                  <a:latin typeface="Arial" panose="020B0604020202020204" pitchFamily="34" charset="0"/>
                  <a:ea typeface="바탕체" panose="02030609000101010101" pitchFamily="17" charset="-127"/>
                </a:defRPr>
              </a:lvl1pPr>
              <a:lvl2pPr marL="742950" indent="-285750">
                <a:defRPr kumimoji="1" sz="1000">
                  <a:solidFill>
                    <a:schemeClr val="tx1"/>
                  </a:solidFill>
                  <a:latin typeface="Arial" panose="020B0604020202020204" pitchFamily="34" charset="0"/>
                  <a:ea typeface="바탕체" panose="02030609000101010101" pitchFamily="17" charset="-127"/>
                </a:defRPr>
              </a:lvl2pPr>
              <a:lvl3pPr marL="1143000" indent="-228600">
                <a:defRPr kumimoji="1" sz="1000">
                  <a:solidFill>
                    <a:schemeClr val="tx1"/>
                  </a:solidFill>
                  <a:latin typeface="Arial" panose="020B0604020202020204" pitchFamily="34" charset="0"/>
                  <a:ea typeface="바탕체" panose="02030609000101010101" pitchFamily="17" charset="-127"/>
                </a:defRPr>
              </a:lvl3pPr>
              <a:lvl4pPr marL="1600200" indent="-228600">
                <a:defRPr kumimoji="1" sz="1000">
                  <a:solidFill>
                    <a:schemeClr val="tx1"/>
                  </a:solidFill>
                  <a:latin typeface="Arial" panose="020B0604020202020204" pitchFamily="34" charset="0"/>
                  <a:ea typeface="바탕체" panose="02030609000101010101" pitchFamily="17" charset="-127"/>
                </a:defRPr>
              </a:lvl4pPr>
              <a:lvl5pPr marL="2057400" indent="-228600">
                <a:defRPr kumimoji="1" sz="1000">
                  <a:solidFill>
                    <a:schemeClr val="tx1"/>
                  </a:solidFill>
                  <a:latin typeface="Arial" panose="020B0604020202020204" pitchFamily="34" charset="0"/>
                  <a:ea typeface="바탕체" panose="02030609000101010101" pitchFamily="17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Arial" panose="020B0604020202020204" pitchFamily="34" charset="0"/>
                  <a:ea typeface="바탕체" panose="02030609000101010101" pitchFamily="17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Arial" panose="020B0604020202020204" pitchFamily="34" charset="0"/>
                  <a:ea typeface="바탕체" panose="02030609000101010101" pitchFamily="17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Arial" panose="020B0604020202020204" pitchFamily="34" charset="0"/>
                  <a:ea typeface="바탕체" panose="02030609000101010101" pitchFamily="17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Arial" panose="020B0604020202020204" pitchFamily="34" charset="0"/>
                  <a:ea typeface="바탕체" panose="02030609000101010101" pitchFamily="17" charset="-127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ko-KR" sz="6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바탕체" panose="02030609000101010101" pitchFamily="17" charset="-127"/>
                  <a:cs typeface="Arial" panose="020B0604020202020204" pitchFamily="34" charset="0"/>
                  <a:sym typeface="Arial" panose="020B0604020202020204" pitchFamily="34" charset="0"/>
                </a:rPr>
                <a:t>2020-10-01</a:t>
              </a:r>
            </a:p>
          </p:txBody>
        </p:sp>
        <p:pic>
          <p:nvPicPr>
            <p:cNvPr id="12393" name="Google Shape;334;p32" descr="C:\Users\t-dantay\Documents\First24\calendar1.png">
              <a:extLst>
                <a:ext uri="{FF2B5EF4-FFF2-40B4-BE49-F238E27FC236}">
                  <a16:creationId xmlns:a16="http://schemas.microsoft.com/office/drawing/2014/main" id="{81721E90-CEA2-41BD-951A-8A2792396BAB}"/>
                </a:ext>
              </a:extLst>
            </p:cNvPr>
            <p:cNvPicPr preferRelativeResize="0"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76871" y="2134994"/>
              <a:ext cx="118794" cy="120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2336" name="그룹 35">
            <a:extLst>
              <a:ext uri="{FF2B5EF4-FFF2-40B4-BE49-F238E27FC236}">
                <a16:creationId xmlns:a16="http://schemas.microsoft.com/office/drawing/2014/main" id="{6CA8B4BA-B821-4B03-8E8A-EED3E8EBAACA}"/>
              </a:ext>
            </a:extLst>
          </p:cNvPr>
          <p:cNvGrpSpPr>
            <a:grpSpLocks/>
          </p:cNvGrpSpPr>
          <p:nvPr/>
        </p:nvGrpSpPr>
        <p:grpSpPr bwMode="auto">
          <a:xfrm>
            <a:off x="2701925" y="2406650"/>
            <a:ext cx="742950" cy="190500"/>
            <a:chOff x="2280070" y="2103244"/>
            <a:chExt cx="742950" cy="190500"/>
          </a:xfrm>
        </p:grpSpPr>
        <p:sp>
          <p:nvSpPr>
            <p:cNvPr id="12390" name="Google Shape;335;p32">
              <a:extLst>
                <a:ext uri="{FF2B5EF4-FFF2-40B4-BE49-F238E27FC236}">
                  <a16:creationId xmlns:a16="http://schemas.microsoft.com/office/drawing/2014/main" id="{E6C6AB66-1665-4221-987D-7974E9B314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80070" y="2103244"/>
              <a:ext cx="742950" cy="190500"/>
            </a:xfrm>
            <a:prstGeom prst="rect">
              <a:avLst/>
            </a:prstGeom>
            <a:solidFill>
              <a:srgbClr val="F2F2F2"/>
            </a:solidFill>
            <a:ln w="9525">
              <a:solidFill>
                <a:srgbClr val="BFBFBF"/>
              </a:solidFill>
              <a:round/>
              <a:headEnd type="none" w="sm" len="sm"/>
              <a:tailEnd type="none" w="sm" len="sm"/>
            </a:ln>
          </p:spPr>
          <p:txBody>
            <a:bodyPr lIns="91425" tIns="45700" rIns="91425" bIns="45700" anchor="ctr"/>
            <a:lstStyle>
              <a:lvl1pPr>
                <a:defRPr kumimoji="1" sz="1000">
                  <a:solidFill>
                    <a:schemeClr val="tx1"/>
                  </a:solidFill>
                  <a:latin typeface="Arial" panose="020B0604020202020204" pitchFamily="34" charset="0"/>
                  <a:ea typeface="바탕체" panose="02030609000101010101" pitchFamily="17" charset="-127"/>
                </a:defRPr>
              </a:lvl1pPr>
              <a:lvl2pPr marL="742950" indent="-285750">
                <a:defRPr kumimoji="1" sz="1000">
                  <a:solidFill>
                    <a:schemeClr val="tx1"/>
                  </a:solidFill>
                  <a:latin typeface="Arial" panose="020B0604020202020204" pitchFamily="34" charset="0"/>
                  <a:ea typeface="바탕체" panose="02030609000101010101" pitchFamily="17" charset="-127"/>
                </a:defRPr>
              </a:lvl2pPr>
              <a:lvl3pPr marL="1143000" indent="-228600">
                <a:defRPr kumimoji="1" sz="1000">
                  <a:solidFill>
                    <a:schemeClr val="tx1"/>
                  </a:solidFill>
                  <a:latin typeface="Arial" panose="020B0604020202020204" pitchFamily="34" charset="0"/>
                  <a:ea typeface="바탕체" panose="02030609000101010101" pitchFamily="17" charset="-127"/>
                </a:defRPr>
              </a:lvl3pPr>
              <a:lvl4pPr marL="1600200" indent="-228600">
                <a:defRPr kumimoji="1" sz="1000">
                  <a:solidFill>
                    <a:schemeClr val="tx1"/>
                  </a:solidFill>
                  <a:latin typeface="Arial" panose="020B0604020202020204" pitchFamily="34" charset="0"/>
                  <a:ea typeface="바탕체" panose="02030609000101010101" pitchFamily="17" charset="-127"/>
                </a:defRPr>
              </a:lvl4pPr>
              <a:lvl5pPr marL="2057400" indent="-228600">
                <a:defRPr kumimoji="1" sz="1000">
                  <a:solidFill>
                    <a:schemeClr val="tx1"/>
                  </a:solidFill>
                  <a:latin typeface="Arial" panose="020B0604020202020204" pitchFamily="34" charset="0"/>
                  <a:ea typeface="바탕체" panose="02030609000101010101" pitchFamily="17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Arial" panose="020B0604020202020204" pitchFamily="34" charset="0"/>
                  <a:ea typeface="바탕체" panose="02030609000101010101" pitchFamily="17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Arial" panose="020B0604020202020204" pitchFamily="34" charset="0"/>
                  <a:ea typeface="바탕체" panose="02030609000101010101" pitchFamily="17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Arial" panose="020B0604020202020204" pitchFamily="34" charset="0"/>
                  <a:ea typeface="바탕체" panose="02030609000101010101" pitchFamily="17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Arial" panose="020B0604020202020204" pitchFamily="34" charset="0"/>
                  <a:ea typeface="바탕체" panose="02030609000101010101" pitchFamily="17" charset="-127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ko-KR" sz="6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바탕체" panose="02030609000101010101" pitchFamily="17" charset="-127"/>
                  <a:cs typeface="Arial" panose="020B0604020202020204" pitchFamily="34" charset="0"/>
                  <a:sym typeface="Arial" panose="020B0604020202020204" pitchFamily="34" charset="0"/>
                </a:rPr>
                <a:t>2020-11-16</a:t>
              </a:r>
            </a:p>
          </p:txBody>
        </p:sp>
        <p:pic>
          <p:nvPicPr>
            <p:cNvPr id="12391" name="Google Shape;336;p32" descr="C:\Users\t-dantay\Documents\First24\calendar1.png">
              <a:extLst>
                <a:ext uri="{FF2B5EF4-FFF2-40B4-BE49-F238E27FC236}">
                  <a16:creationId xmlns:a16="http://schemas.microsoft.com/office/drawing/2014/main" id="{34F48A9B-DDF5-4F64-8ABA-269AE7B5FA5A}"/>
                </a:ext>
              </a:extLst>
            </p:cNvPr>
            <p:cNvPicPr preferRelativeResize="0"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70621" y="2134994"/>
              <a:ext cx="118794" cy="120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2337" name="Google Shape;423;p35">
            <a:extLst>
              <a:ext uri="{FF2B5EF4-FFF2-40B4-BE49-F238E27FC236}">
                <a16:creationId xmlns:a16="http://schemas.microsoft.com/office/drawing/2014/main" id="{C9203FC0-9959-43DB-ADC2-C0C5AACEC2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27238" y="3073400"/>
            <a:ext cx="965200" cy="620713"/>
          </a:xfrm>
          <a:prstGeom prst="rect">
            <a:avLst/>
          </a:prstGeom>
          <a:solidFill>
            <a:schemeClr val="bg1"/>
          </a:solidFill>
          <a:ln w="9525">
            <a:solidFill>
              <a:srgbClr val="A5A5A5"/>
            </a:solidFill>
            <a:round/>
            <a:headEnd type="none" w="sm" len="sm"/>
            <a:tailEnd type="none" w="sm" len="sm"/>
          </a:ln>
        </p:spPr>
        <p:txBody>
          <a:bodyPr lIns="0" tIns="45700" rIns="0" bIns="45700" anchor="ctr"/>
          <a:lstStyle>
            <a:lvl1pPr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1pPr>
            <a:lvl2pPr marL="742950" indent="-285750"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2pPr>
            <a:lvl3pPr marL="1143000" indent="-228600"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3pPr>
            <a:lvl4pPr marL="1600200" indent="-228600"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4pPr>
            <a:lvl5pPr marL="2057400" indent="-228600"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ko-KR" sz="9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anose="020B0604020202020204" pitchFamily="34" charset="0"/>
                <a:ea typeface="바탕체" panose="02030609000101010101" pitchFamily="17" charset="-127"/>
                <a:cs typeface="Arial" panose="020B0604020202020204" pitchFamily="34" charset="0"/>
                <a:sym typeface="Arial" panose="020B0604020202020204" pitchFamily="34" charset="0"/>
              </a:rPr>
              <a:t> IMG</a:t>
            </a:r>
          </a:p>
        </p:txBody>
      </p:sp>
      <p:graphicFrame>
        <p:nvGraphicFramePr>
          <p:cNvPr id="40" name="Google Shape;1284;p55">
            <a:extLst>
              <a:ext uri="{FF2B5EF4-FFF2-40B4-BE49-F238E27FC236}">
                <a16:creationId xmlns:a16="http://schemas.microsoft.com/office/drawing/2014/main" id="{DD6A9A5C-3AA4-46B7-AC63-AF353F4A9879}"/>
              </a:ext>
            </a:extLst>
          </p:cNvPr>
          <p:cNvGraphicFramePr/>
          <p:nvPr/>
        </p:nvGraphicFramePr>
        <p:xfrm>
          <a:off x="1601788" y="4090988"/>
          <a:ext cx="1946274" cy="2349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6487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87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87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349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/>
                        <a:t>AAA</a:t>
                      </a:r>
                      <a:endParaRPr sz="800" dirty="0"/>
                    </a:p>
                  </a:txBody>
                  <a:tcPr marL="0" marR="0" marT="0" marB="0" anchor="ctr"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dirty="0"/>
                        <a:t>BBB</a:t>
                      </a:r>
                      <a:endParaRPr sz="800" dirty="0"/>
                    </a:p>
                  </a:txBody>
                  <a:tcPr marL="0" marR="0" marT="0" marB="0" anchor="ctr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800" dirty="0"/>
                        <a:t>CCC</a:t>
                      </a:r>
                      <a:endParaRPr sz="800" dirty="0"/>
                    </a:p>
                  </a:txBody>
                  <a:tcPr marL="0" marR="0" marT="0" marB="0" anchor="ctr"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2348" name="Google Shape;1452;p63">
            <a:extLst>
              <a:ext uri="{FF2B5EF4-FFF2-40B4-BE49-F238E27FC236}">
                <a16:creationId xmlns:a16="http://schemas.microsoft.com/office/drawing/2014/main" id="{9298BB65-630F-4653-B80D-F1C62A23B3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33525" y="5054600"/>
            <a:ext cx="1481138" cy="230188"/>
          </a:xfrm>
          <a:prstGeom prst="rect">
            <a:avLst/>
          </a:prstGeom>
          <a:noFill/>
          <a:ln w="9525">
            <a:solidFill>
              <a:srgbClr val="BFBFBF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5" tIns="45700" rIns="91425" bIns="45700" anchor="ctr"/>
          <a:lstStyle>
            <a:lvl1pPr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1pPr>
            <a:lvl2pPr marL="742950" indent="-285750"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2pPr>
            <a:lvl3pPr marL="1143000" indent="-228600"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3pPr>
            <a:lvl4pPr marL="1600200" indent="-228600"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4pPr>
            <a:lvl5pPr marL="2057400" indent="-228600"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ko-KR" sz="7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Arial" panose="020B0604020202020204" pitchFamily="34" charset="0"/>
              <a:ea typeface="바탕체" panose="02030609000101010101" pitchFamily="17" charset="-127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2349" name="Google Shape;1453;p63">
            <a:extLst>
              <a:ext uri="{FF2B5EF4-FFF2-40B4-BE49-F238E27FC236}">
                <a16:creationId xmlns:a16="http://schemas.microsoft.com/office/drawing/2014/main" id="{1F94B89C-4CE8-4C85-8119-E17934F032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0063" y="5049838"/>
            <a:ext cx="590550" cy="230187"/>
          </a:xfrm>
          <a:prstGeom prst="rect">
            <a:avLst/>
          </a:prstGeom>
          <a:solidFill>
            <a:schemeClr val="tx1"/>
          </a:solidFill>
          <a:ln w="9525">
            <a:solidFill>
              <a:srgbClr val="BFBFBF"/>
            </a:solidFill>
            <a:round/>
            <a:headEnd type="none" w="sm" len="sm"/>
            <a:tailEnd type="none" w="sm" len="sm"/>
          </a:ln>
        </p:spPr>
        <p:txBody>
          <a:bodyPr lIns="91425" tIns="45700" rIns="91425" bIns="45700" anchor="ctr"/>
          <a:lstStyle>
            <a:lvl1pPr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1pPr>
            <a:lvl2pPr marL="742950" indent="-285750"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2pPr>
            <a:lvl3pPr marL="1143000" indent="-228600"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3pPr>
            <a:lvl4pPr marL="1600200" indent="-228600"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4pPr>
            <a:lvl5pPr marL="2057400" indent="-228600"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ko-KR" sz="6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바탕체" panose="02030609000101010101" pitchFamily="17" charset="-127"/>
                <a:cs typeface="Arial" panose="020B0604020202020204" pitchFamily="34" charset="0"/>
                <a:sym typeface="Arial" panose="020B0604020202020204" pitchFamily="34" charset="0"/>
              </a:rPr>
              <a:t>검색</a:t>
            </a:r>
            <a:endParaRPr kumimoji="1" lang="ko-KR" altLang="ko-KR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바탕체" panose="02030609000101010101" pitchFamily="17" charset="-127"/>
              <a:cs typeface="+mn-cs"/>
            </a:endParaRPr>
          </a:p>
        </p:txBody>
      </p:sp>
      <p:sp>
        <p:nvSpPr>
          <p:cNvPr id="12350" name="Google Shape;325;p33">
            <a:extLst>
              <a:ext uri="{FF2B5EF4-FFF2-40B4-BE49-F238E27FC236}">
                <a16:creationId xmlns:a16="http://schemas.microsoft.com/office/drawing/2014/main" id="{77A38FD2-DF3A-4F47-A697-619E301F8F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41463" y="5060950"/>
            <a:ext cx="454025" cy="215900"/>
          </a:xfrm>
          <a:prstGeom prst="rect">
            <a:avLst/>
          </a:prstGeom>
          <a:solidFill>
            <a:schemeClr val="bg1"/>
          </a:solidFill>
          <a:ln w="9525">
            <a:solidFill>
              <a:srgbClr val="BFBFBF"/>
            </a:solidFill>
            <a:miter lim="800000"/>
            <a:headEnd type="none" w="sm" len="sm"/>
            <a:tailEnd type="none" w="sm" len="sm"/>
          </a:ln>
        </p:spPr>
        <p:txBody>
          <a:bodyPr lIns="91425" tIns="45700" rIns="91425" bIns="45700" anchor="ctr"/>
          <a:lstStyle>
            <a:lvl1pPr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1pPr>
            <a:lvl2pPr marL="742950" indent="-285750"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2pPr>
            <a:lvl3pPr marL="1143000" indent="-228600"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3pPr>
            <a:lvl4pPr marL="1600200" indent="-228600"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4pPr>
            <a:lvl5pPr marL="2057400" indent="-228600"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600"/>
              <a:buFont typeface="Arial" panose="020B0604020202020204" pitchFamily="34" charset="0"/>
              <a:buNone/>
              <a:tabLst/>
              <a:defRPr/>
            </a:pPr>
            <a:r>
              <a:rPr kumimoji="1" lang="ko-KR" altLang="ko-KR" sz="6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anose="020B0604020202020204" pitchFamily="34" charset="0"/>
                <a:ea typeface="바탕체" panose="02030609000101010101" pitchFamily="17" charset="-127"/>
                <a:cs typeface="Arial" panose="020B0604020202020204" pitchFamily="34" charset="0"/>
                <a:sym typeface="Arial" panose="020B0604020202020204" pitchFamily="34" charset="0"/>
              </a:rPr>
              <a:t>선택  ▼</a:t>
            </a:r>
            <a:endParaRPr kumimoji="1" lang="ko-KR" altLang="ko-KR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바탕체" panose="02030609000101010101" pitchFamily="17" charset="-127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grpSp>
        <p:nvGrpSpPr>
          <p:cNvPr id="12351" name="Google Shape;390;p7">
            <a:extLst>
              <a:ext uri="{FF2B5EF4-FFF2-40B4-BE49-F238E27FC236}">
                <a16:creationId xmlns:a16="http://schemas.microsoft.com/office/drawing/2014/main" id="{D6DA1F46-504E-4501-8A40-DE584619933E}"/>
              </a:ext>
            </a:extLst>
          </p:cNvPr>
          <p:cNvGrpSpPr>
            <a:grpSpLocks/>
          </p:cNvGrpSpPr>
          <p:nvPr/>
        </p:nvGrpSpPr>
        <p:grpSpPr bwMode="auto">
          <a:xfrm>
            <a:off x="2430463" y="5834063"/>
            <a:ext cx="438150" cy="282575"/>
            <a:chOff x="6263445" y="2958614"/>
            <a:chExt cx="438150" cy="282641"/>
          </a:xfrm>
        </p:grpSpPr>
        <p:pic>
          <p:nvPicPr>
            <p:cNvPr id="12388" name="Google Shape;391;p7">
              <a:extLst>
                <a:ext uri="{FF2B5EF4-FFF2-40B4-BE49-F238E27FC236}">
                  <a16:creationId xmlns:a16="http://schemas.microsoft.com/office/drawing/2014/main" id="{5E3759AE-794B-4BEF-B906-45A8BAB4C4AC}"/>
                </a:ext>
              </a:extLst>
            </p:cNvPr>
            <p:cNvPicPr preferRelativeResize="0"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63445" y="2984080"/>
              <a:ext cx="438150" cy="2571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389" name="Google Shape;392;p7">
              <a:extLst>
                <a:ext uri="{FF2B5EF4-FFF2-40B4-BE49-F238E27FC236}">
                  <a16:creationId xmlns:a16="http://schemas.microsoft.com/office/drawing/2014/main" id="{8550925C-9067-4819-A6FF-D11A7F83917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31254" y="2958614"/>
              <a:ext cx="208416" cy="2826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50800" tIns="50800" rIns="50800" bIns="50800">
              <a:spAutoFit/>
            </a:bodyPr>
            <a:lstStyle>
              <a:lvl1pPr>
                <a:defRPr kumimoji="1" sz="1000">
                  <a:solidFill>
                    <a:schemeClr val="tx1"/>
                  </a:solidFill>
                  <a:latin typeface="Arial" panose="020B0604020202020204" pitchFamily="34" charset="0"/>
                  <a:ea typeface="바탕체" panose="02030609000101010101" pitchFamily="17" charset="-127"/>
                </a:defRPr>
              </a:lvl1pPr>
              <a:lvl2pPr marL="742950" indent="-285750">
                <a:defRPr kumimoji="1" sz="1000">
                  <a:solidFill>
                    <a:schemeClr val="tx1"/>
                  </a:solidFill>
                  <a:latin typeface="Arial" panose="020B0604020202020204" pitchFamily="34" charset="0"/>
                  <a:ea typeface="바탕체" panose="02030609000101010101" pitchFamily="17" charset="-127"/>
                </a:defRPr>
              </a:lvl2pPr>
              <a:lvl3pPr marL="1143000" indent="-228600">
                <a:defRPr kumimoji="1" sz="1000">
                  <a:solidFill>
                    <a:schemeClr val="tx1"/>
                  </a:solidFill>
                  <a:latin typeface="Arial" panose="020B0604020202020204" pitchFamily="34" charset="0"/>
                  <a:ea typeface="바탕체" panose="02030609000101010101" pitchFamily="17" charset="-127"/>
                </a:defRPr>
              </a:lvl3pPr>
              <a:lvl4pPr marL="1600200" indent="-228600">
                <a:defRPr kumimoji="1" sz="1000">
                  <a:solidFill>
                    <a:schemeClr val="tx1"/>
                  </a:solidFill>
                  <a:latin typeface="Arial" panose="020B0604020202020204" pitchFamily="34" charset="0"/>
                  <a:ea typeface="바탕체" panose="02030609000101010101" pitchFamily="17" charset="-127"/>
                </a:defRPr>
              </a:lvl4pPr>
              <a:lvl5pPr marL="2057400" indent="-228600">
                <a:defRPr kumimoji="1" sz="1000">
                  <a:solidFill>
                    <a:schemeClr val="tx1"/>
                  </a:solidFill>
                  <a:latin typeface="Arial" panose="020B0604020202020204" pitchFamily="34" charset="0"/>
                  <a:ea typeface="바탕체" panose="02030609000101010101" pitchFamily="17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Arial" panose="020B0604020202020204" pitchFamily="34" charset="0"/>
                  <a:ea typeface="바탕체" panose="02030609000101010101" pitchFamily="17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Arial" panose="020B0604020202020204" pitchFamily="34" charset="0"/>
                  <a:ea typeface="바탕체" panose="02030609000101010101" pitchFamily="17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Arial" panose="020B0604020202020204" pitchFamily="34" charset="0"/>
                  <a:ea typeface="바탕체" panose="02030609000101010101" pitchFamily="17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Arial" panose="020B0604020202020204" pitchFamily="34" charset="0"/>
                  <a:ea typeface="바탕체" panose="02030609000101010101" pitchFamily="17" charset="-127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ts val="900"/>
                <a:buFont typeface="Arial" panose="020B0604020202020204" pitchFamily="34" charset="0"/>
                <a:buNone/>
                <a:tabLst/>
                <a:defRPr/>
              </a:pPr>
              <a:r>
                <a:rPr kumimoji="1" lang="ko-KR" altLang="ko-KR" sz="9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바탕체" panose="02030609000101010101" pitchFamily="17" charset="-127"/>
                  <a:cs typeface="Arial" panose="020B0604020202020204" pitchFamily="34" charset="0"/>
                  <a:sym typeface="Arial" panose="020B0604020202020204" pitchFamily="34" charset="0"/>
                </a:rPr>
                <a:t>1</a:t>
              </a:r>
              <a:endParaRPr kumimoji="1" lang="ko-KR" altLang="ko-KR" sz="800" b="1" i="0" u="none" strike="noStrike" kern="1200" cap="none" spc="0" normalizeH="0" baseline="0" noProof="0">
                <a:ln>
                  <a:noFill/>
                </a:ln>
                <a:solidFill>
                  <a:srgbClr val="6C6969"/>
                </a:solidFill>
                <a:effectLst/>
                <a:uLnTx/>
                <a:uFillTx/>
                <a:latin typeface="Arial" panose="020B0604020202020204" pitchFamily="34" charset="0"/>
                <a:ea typeface="바탕체" panose="02030609000101010101" pitchFamily="17" charset="-127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12352" name="Google Shape;1008;p15">
            <a:extLst>
              <a:ext uri="{FF2B5EF4-FFF2-40B4-BE49-F238E27FC236}">
                <a16:creationId xmlns:a16="http://schemas.microsoft.com/office/drawing/2014/main" id="{BF030C0C-2D72-4779-A0E1-ED1A3F8B7A21}"/>
              </a:ext>
            </a:extLst>
          </p:cNvPr>
          <p:cNvGrpSpPr>
            <a:grpSpLocks/>
          </p:cNvGrpSpPr>
          <p:nvPr/>
        </p:nvGrpSpPr>
        <p:grpSpPr bwMode="auto">
          <a:xfrm>
            <a:off x="6057900" y="1279525"/>
            <a:ext cx="1920875" cy="762000"/>
            <a:chOff x="1467546" y="5473764"/>
            <a:chExt cx="1920609" cy="761548"/>
          </a:xfrm>
        </p:grpSpPr>
        <p:sp>
          <p:nvSpPr>
            <p:cNvPr id="48" name="Google Shape;1009;p15">
              <a:extLst>
                <a:ext uri="{FF2B5EF4-FFF2-40B4-BE49-F238E27FC236}">
                  <a16:creationId xmlns:a16="http://schemas.microsoft.com/office/drawing/2014/main" id="{A04EEB87-71B0-4069-B194-4DCFFCAE65D1}"/>
                </a:ext>
              </a:extLst>
            </p:cNvPr>
            <p:cNvSpPr/>
            <p:nvPr/>
          </p:nvSpPr>
          <p:spPr>
            <a:xfrm>
              <a:off x="1467546" y="5473764"/>
              <a:ext cx="1920609" cy="761548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bg1">
                  <a:lumMod val="75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  <a:effectLst/>
          </p:spPr>
          <p:txBody>
            <a:bodyPr spcFirstLastPara="1" lIns="91425" tIns="45700" rIns="91425" bIns="4570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Tx/>
                <a:buNone/>
                <a:tabLst/>
                <a:defRPr/>
              </a:pPr>
              <a:endParaRPr kumimoji="1" sz="9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2385" name="Google Shape;1011;p15">
              <a:extLst>
                <a:ext uri="{FF2B5EF4-FFF2-40B4-BE49-F238E27FC236}">
                  <a16:creationId xmlns:a16="http://schemas.microsoft.com/office/drawing/2014/main" id="{031E65B5-64F1-4B6D-9EE1-9AEA9FEE287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81188" y="5588658"/>
              <a:ext cx="1554568" cy="3826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50800" rIns="0" bIns="50800">
              <a:spAutoFit/>
            </a:bodyPr>
            <a:lstStyle>
              <a:lvl1pPr>
                <a:defRPr kumimoji="1" sz="1000">
                  <a:solidFill>
                    <a:schemeClr val="tx1"/>
                  </a:solidFill>
                  <a:latin typeface="Arial" panose="020B0604020202020204" pitchFamily="34" charset="0"/>
                  <a:ea typeface="바탕체" panose="02030609000101010101" pitchFamily="17" charset="-127"/>
                </a:defRPr>
              </a:lvl1pPr>
              <a:lvl2pPr marL="742950" indent="-285750">
                <a:defRPr kumimoji="1" sz="1000">
                  <a:solidFill>
                    <a:schemeClr val="tx1"/>
                  </a:solidFill>
                  <a:latin typeface="Arial" panose="020B0604020202020204" pitchFamily="34" charset="0"/>
                  <a:ea typeface="바탕체" panose="02030609000101010101" pitchFamily="17" charset="-127"/>
                </a:defRPr>
              </a:lvl2pPr>
              <a:lvl3pPr marL="1143000" indent="-228600">
                <a:defRPr kumimoji="1" sz="1000">
                  <a:solidFill>
                    <a:schemeClr val="tx1"/>
                  </a:solidFill>
                  <a:latin typeface="Arial" panose="020B0604020202020204" pitchFamily="34" charset="0"/>
                  <a:ea typeface="바탕체" panose="02030609000101010101" pitchFamily="17" charset="-127"/>
                </a:defRPr>
              </a:lvl3pPr>
              <a:lvl4pPr marL="1600200" indent="-228600">
                <a:defRPr kumimoji="1" sz="1000">
                  <a:solidFill>
                    <a:schemeClr val="tx1"/>
                  </a:solidFill>
                  <a:latin typeface="Arial" panose="020B0604020202020204" pitchFamily="34" charset="0"/>
                  <a:ea typeface="바탕체" panose="02030609000101010101" pitchFamily="17" charset="-127"/>
                </a:defRPr>
              </a:lvl4pPr>
              <a:lvl5pPr marL="2057400" indent="-228600">
                <a:defRPr kumimoji="1" sz="1000">
                  <a:solidFill>
                    <a:schemeClr val="tx1"/>
                  </a:solidFill>
                  <a:latin typeface="Arial" panose="020B0604020202020204" pitchFamily="34" charset="0"/>
                  <a:ea typeface="바탕체" panose="02030609000101010101" pitchFamily="17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Arial" panose="020B0604020202020204" pitchFamily="34" charset="0"/>
                  <a:ea typeface="바탕체" panose="02030609000101010101" pitchFamily="17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Arial" panose="020B0604020202020204" pitchFamily="34" charset="0"/>
                  <a:ea typeface="바탕체" panose="02030609000101010101" pitchFamily="17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Arial" panose="020B0604020202020204" pitchFamily="34" charset="0"/>
                  <a:ea typeface="바탕체" panose="02030609000101010101" pitchFamily="17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Arial" panose="020B0604020202020204" pitchFamily="34" charset="0"/>
                  <a:ea typeface="바탕체" panose="02030609000101010101" pitchFamily="17" charset="-127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ts val="700"/>
                <a:buFont typeface="맑은 고딕" panose="020B0503020000020004" pitchFamily="50" charset="-127"/>
                <a:buNone/>
                <a:tabLst/>
                <a:defRPr/>
              </a:pPr>
              <a:r>
                <a:rPr kumimoji="1" lang="ko-KR" altLang="ko-KR" sz="7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  <a:sym typeface="맑은 고딕" panose="020B0503020000020004" pitchFamily="50" charset="-127"/>
                </a:rPr>
                <a:t>삭제한 </a:t>
              </a:r>
              <a:r>
                <a:rPr kumimoji="1" lang="ko-KR" altLang="en-US" sz="7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  <a:sym typeface="맑은 고딕" panose="020B0503020000020004" pitchFamily="50" charset="-127"/>
                </a:rPr>
                <a:t>리뷰</a:t>
              </a:r>
              <a:r>
                <a:rPr kumimoji="1" lang="ko-KR" altLang="ko-KR" sz="7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  <a:sym typeface="맑은 고딕" panose="020B0503020000020004" pitchFamily="50" charset="-127"/>
                </a:rPr>
                <a:t>는 복구 되지 않습니다.</a:t>
              </a:r>
              <a:endParaRPr kumimoji="1" lang="ko-KR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바탕체" panose="02030609000101010101" pitchFamily="17" charset="-127"/>
                <a:cs typeface="Arial" panose="020B0604020202020204" pitchFamily="34" charset="0"/>
                <a:sym typeface="Arial" panose="020B0604020202020204" pitchFamily="34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ts val="700"/>
                <a:buFont typeface="맑은 고딕" panose="020B0503020000020004" pitchFamily="50" charset="-127"/>
                <a:buNone/>
                <a:tabLst/>
                <a:defRPr/>
              </a:pPr>
              <a:r>
                <a:rPr kumimoji="1" lang="ko-KR" altLang="en-US" sz="7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  <a:sym typeface="맑은 고딕" panose="020B0503020000020004" pitchFamily="50" charset="-127"/>
                </a:rPr>
                <a:t>리뷰</a:t>
              </a:r>
              <a:r>
                <a:rPr kumimoji="1" lang="ko-KR" altLang="ko-KR" sz="7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  <a:sym typeface="맑은 고딕" panose="020B0503020000020004" pitchFamily="50" charset="-127"/>
                </a:rPr>
                <a:t>를 삭제 하시겠습니까?</a:t>
              </a:r>
              <a:endParaRPr kumimoji="1" lang="ko-KR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바탕체" panose="02030609000101010101" pitchFamily="17" charset="-127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50" name="Google Shape;1012;p15">
              <a:extLst>
                <a:ext uri="{FF2B5EF4-FFF2-40B4-BE49-F238E27FC236}">
                  <a16:creationId xmlns:a16="http://schemas.microsoft.com/office/drawing/2014/main" id="{1E4C29AC-3165-4ED2-9E4B-E421FEF8E88E}"/>
                </a:ext>
              </a:extLst>
            </p:cNvPr>
            <p:cNvSpPr/>
            <p:nvPr/>
          </p:nvSpPr>
          <p:spPr>
            <a:xfrm>
              <a:off x="2454834" y="6006848"/>
              <a:ext cx="498406" cy="155483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bg1">
                  <a:lumMod val="75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lIns="91425" tIns="45700" rIns="91425" bIns="4570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Tx/>
                <a:buNone/>
                <a:tabLst/>
                <a:defRPr/>
              </a:pPr>
              <a:r>
                <a:rPr kumimoji="1" lang="ko-KR" altLang="en-US" sz="7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algun Gothic"/>
                  <a:ea typeface="Malgun Gothic"/>
                  <a:cs typeface="Malgun Gothic"/>
                  <a:sym typeface="Malgun Gothic"/>
                </a:rPr>
                <a:t>취소</a:t>
              </a:r>
              <a:endParaRPr kumimoji="1" sz="7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1" name="Google Shape;1013;p15">
              <a:extLst>
                <a:ext uri="{FF2B5EF4-FFF2-40B4-BE49-F238E27FC236}">
                  <a16:creationId xmlns:a16="http://schemas.microsoft.com/office/drawing/2014/main" id="{5BD41509-4975-4E8A-AFA1-ECA2E863ECA2}"/>
                </a:ext>
              </a:extLst>
            </p:cNvPr>
            <p:cNvSpPr/>
            <p:nvPr/>
          </p:nvSpPr>
          <p:spPr>
            <a:xfrm>
              <a:off x="1831034" y="6006848"/>
              <a:ext cx="498406" cy="155483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bg1">
                  <a:lumMod val="75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lIns="91425" tIns="45700" rIns="91425" bIns="4570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Tx/>
                <a:buNone/>
                <a:tabLst/>
                <a:defRPr/>
              </a:pPr>
              <a:r>
                <a:rPr kumimoji="1" lang="ko-KR" alt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algun Gothic"/>
                  <a:ea typeface="Malgun Gothic"/>
                  <a:cs typeface="Malgun Gothic"/>
                  <a:sym typeface="Malgun Gothic"/>
                </a:rPr>
                <a:t>확인</a:t>
              </a:r>
              <a:endParaRPr kumimoji="1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12353" name="Google Shape;1769;p22">
            <a:extLst>
              <a:ext uri="{FF2B5EF4-FFF2-40B4-BE49-F238E27FC236}">
                <a16:creationId xmlns:a16="http://schemas.microsoft.com/office/drawing/2014/main" id="{0032FA66-C9A5-489B-B086-74F60FE41402}"/>
              </a:ext>
            </a:extLst>
          </p:cNvPr>
          <p:cNvGrpSpPr>
            <a:grpSpLocks/>
          </p:cNvGrpSpPr>
          <p:nvPr/>
        </p:nvGrpSpPr>
        <p:grpSpPr bwMode="auto">
          <a:xfrm>
            <a:off x="6162675" y="2185988"/>
            <a:ext cx="1728788" cy="708025"/>
            <a:chOff x="1467546" y="5607434"/>
            <a:chExt cx="1728043" cy="707841"/>
          </a:xfrm>
        </p:grpSpPr>
        <p:sp>
          <p:nvSpPr>
            <p:cNvPr id="53" name="Google Shape;1770;p22">
              <a:extLst>
                <a:ext uri="{FF2B5EF4-FFF2-40B4-BE49-F238E27FC236}">
                  <a16:creationId xmlns:a16="http://schemas.microsoft.com/office/drawing/2014/main" id="{FABB76D0-6B74-4988-A750-D9EAFC3EA5A4}"/>
                </a:ext>
              </a:extLst>
            </p:cNvPr>
            <p:cNvSpPr/>
            <p:nvPr/>
          </p:nvSpPr>
          <p:spPr>
            <a:xfrm>
              <a:off x="1467546" y="5607434"/>
              <a:ext cx="1728043" cy="707841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bg1">
                  <a:lumMod val="75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  <a:effectLst/>
          </p:spPr>
          <p:txBody>
            <a:bodyPr spcFirstLastPara="1" lIns="91425" tIns="45700" rIns="91425" bIns="4570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Tx/>
                <a:buNone/>
                <a:tabLst/>
                <a:defRPr/>
              </a:pPr>
              <a:endParaRPr kumimoji="1" sz="9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2382" name="Google Shape;1771;p22">
              <a:extLst>
                <a:ext uri="{FF2B5EF4-FFF2-40B4-BE49-F238E27FC236}">
                  <a16:creationId xmlns:a16="http://schemas.microsoft.com/office/drawing/2014/main" id="{1F5C01EF-A38D-4BFA-BCF1-971A79598BD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04688" y="5754793"/>
              <a:ext cx="1466662" cy="2426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50800" tIns="50800" rIns="50800" bIns="50800">
              <a:spAutoFit/>
            </a:bodyPr>
            <a:lstStyle>
              <a:lvl1pPr>
                <a:defRPr kumimoji="1" sz="1000">
                  <a:solidFill>
                    <a:schemeClr val="tx1"/>
                  </a:solidFill>
                  <a:latin typeface="Arial" panose="020B0604020202020204" pitchFamily="34" charset="0"/>
                  <a:ea typeface="바탕체" panose="02030609000101010101" pitchFamily="17" charset="-127"/>
                </a:defRPr>
              </a:lvl1pPr>
              <a:lvl2pPr marL="742950" indent="-285750">
                <a:defRPr kumimoji="1" sz="1000">
                  <a:solidFill>
                    <a:schemeClr val="tx1"/>
                  </a:solidFill>
                  <a:latin typeface="Arial" panose="020B0604020202020204" pitchFamily="34" charset="0"/>
                  <a:ea typeface="바탕체" panose="02030609000101010101" pitchFamily="17" charset="-127"/>
                </a:defRPr>
              </a:lvl2pPr>
              <a:lvl3pPr marL="1143000" indent="-228600">
                <a:defRPr kumimoji="1" sz="1000">
                  <a:solidFill>
                    <a:schemeClr val="tx1"/>
                  </a:solidFill>
                  <a:latin typeface="Arial" panose="020B0604020202020204" pitchFamily="34" charset="0"/>
                  <a:ea typeface="바탕체" panose="02030609000101010101" pitchFamily="17" charset="-127"/>
                </a:defRPr>
              </a:lvl3pPr>
              <a:lvl4pPr marL="1600200" indent="-228600">
                <a:defRPr kumimoji="1" sz="1000">
                  <a:solidFill>
                    <a:schemeClr val="tx1"/>
                  </a:solidFill>
                  <a:latin typeface="Arial" panose="020B0604020202020204" pitchFamily="34" charset="0"/>
                  <a:ea typeface="바탕체" panose="02030609000101010101" pitchFamily="17" charset="-127"/>
                </a:defRPr>
              </a:lvl4pPr>
              <a:lvl5pPr marL="2057400" indent="-228600">
                <a:defRPr kumimoji="1" sz="1000">
                  <a:solidFill>
                    <a:schemeClr val="tx1"/>
                  </a:solidFill>
                  <a:latin typeface="Arial" panose="020B0604020202020204" pitchFamily="34" charset="0"/>
                  <a:ea typeface="바탕체" panose="02030609000101010101" pitchFamily="17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Arial" panose="020B0604020202020204" pitchFamily="34" charset="0"/>
                  <a:ea typeface="바탕체" panose="02030609000101010101" pitchFamily="17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Arial" panose="020B0604020202020204" pitchFamily="34" charset="0"/>
                  <a:ea typeface="바탕체" panose="02030609000101010101" pitchFamily="17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Arial" panose="020B0604020202020204" pitchFamily="34" charset="0"/>
                  <a:ea typeface="바탕체" panose="02030609000101010101" pitchFamily="17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Arial" panose="020B0604020202020204" pitchFamily="34" charset="0"/>
                  <a:ea typeface="바탕체" panose="02030609000101010101" pitchFamily="17" charset="-127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ts val="700"/>
                <a:buFont typeface="맑은 고딕" panose="020B0503020000020004" pitchFamily="50" charset="-127"/>
                <a:buNone/>
                <a:tabLst/>
                <a:defRPr/>
              </a:pPr>
              <a:r>
                <a:rPr kumimoji="1" lang="ko-KR" altLang="ko-KR" sz="7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  <a:sym typeface="맑은 고딕" panose="020B0503020000020004" pitchFamily="50" charset="-127"/>
                </a:rPr>
                <a:t>한줄평이 등록되었습니다.</a:t>
              </a:r>
            </a:p>
          </p:txBody>
        </p:sp>
        <p:sp>
          <p:nvSpPr>
            <p:cNvPr id="55" name="Google Shape;1772;p22">
              <a:extLst>
                <a:ext uri="{FF2B5EF4-FFF2-40B4-BE49-F238E27FC236}">
                  <a16:creationId xmlns:a16="http://schemas.microsoft.com/office/drawing/2014/main" id="{ED48228D-B34A-44F3-8D3F-AC7C95F8048D}"/>
                </a:ext>
              </a:extLst>
            </p:cNvPr>
            <p:cNvSpPr/>
            <p:nvPr/>
          </p:nvSpPr>
          <p:spPr>
            <a:xfrm>
              <a:off x="2083231" y="6083560"/>
              <a:ext cx="496674" cy="153947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bg1">
                  <a:lumMod val="75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lIns="91425" tIns="45700" rIns="91425" bIns="4570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Tx/>
                <a:buNone/>
                <a:tabLst/>
                <a:defRPr/>
              </a:pPr>
              <a:r>
                <a:rPr kumimoji="1" lang="ko-KR" altLang="en-US" sz="7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algun Gothic"/>
                  <a:ea typeface="Malgun Gothic"/>
                  <a:cs typeface="Malgun Gothic"/>
                  <a:sym typeface="Malgun Gothic"/>
                </a:rPr>
                <a:t>확인</a:t>
              </a:r>
              <a:endParaRPr kumimoji="1" sz="7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aphicFrame>
        <p:nvGraphicFramePr>
          <p:cNvPr id="56" name="Group 373">
            <a:extLst>
              <a:ext uri="{FF2B5EF4-FFF2-40B4-BE49-F238E27FC236}">
                <a16:creationId xmlns:a16="http://schemas.microsoft.com/office/drawing/2014/main" id="{070BE15E-CF4E-4211-923E-F0D737660A59}"/>
              </a:ext>
            </a:extLst>
          </p:cNvPr>
          <p:cNvGraphicFramePr>
            <a:graphicFrameLocks noGrp="1"/>
          </p:cNvGraphicFramePr>
          <p:nvPr/>
        </p:nvGraphicFramePr>
        <p:xfrm>
          <a:off x="6035675" y="3981450"/>
          <a:ext cx="2135188" cy="650874"/>
        </p:xfrm>
        <a:graphic>
          <a:graphicData uri="http://schemas.openxmlformats.org/drawingml/2006/table">
            <a:tbl>
              <a:tblPr/>
              <a:tblGrid>
                <a:gridCol w="2974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377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9187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번호</a:t>
                      </a:r>
                      <a:endParaRPr kumimoji="1" lang="en-US" altLang="ko-KR" sz="5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6079" marR="56079" marT="6463" marB="6463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8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팝업 내용</a:t>
                      </a:r>
                    </a:p>
                  </a:txBody>
                  <a:tcPr marL="56079" marR="56079" marT="6463" marB="6463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85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7229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5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</a:p>
                  </a:txBody>
                  <a:tcPr marL="56079" marR="56079" marT="6463" marB="6463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아이디가 일치하지 않습니다</a:t>
                      </a:r>
                      <a:r>
                        <a:rPr kumimoji="1" lang="en-US" altLang="ko-KR" sz="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 marL="56079" marR="56079" marT="6463" marB="6463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7229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5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</a:p>
                  </a:txBody>
                  <a:tcPr marL="56079" marR="56079" marT="6463" marB="6463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비밀번호가 일치하지 않습니다</a:t>
                      </a:r>
                      <a:r>
                        <a:rPr kumimoji="1" lang="en-US" altLang="ko-KR" sz="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 marL="56079" marR="56079" marT="6463" marB="6463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7229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5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</a:p>
                  </a:txBody>
                  <a:tcPr marL="56079" marR="56079" marT="6463" marB="6463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en-US" altLang="ko-KR" sz="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3</a:t>
                      </a:r>
                      <a:r>
                        <a:rPr kumimoji="1" lang="ko-KR" altLang="en-US" sz="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회 이상 로그인 실패하였습니다</a:t>
                      </a:r>
                      <a:r>
                        <a:rPr kumimoji="1" lang="en-US" altLang="ko-KR" sz="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 marL="56079" marR="56079" marT="6463" marB="6463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2371" name="Google Shape;306;p7">
            <a:extLst>
              <a:ext uri="{FF2B5EF4-FFF2-40B4-BE49-F238E27FC236}">
                <a16:creationId xmlns:a16="http://schemas.microsoft.com/office/drawing/2014/main" id="{78EF7980-7B72-4500-978D-8368D81F99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80338" y="5053013"/>
            <a:ext cx="212725" cy="212725"/>
          </a:xfrm>
          <a:prstGeom prst="chevron">
            <a:avLst>
              <a:gd name="adj" fmla="val 65366"/>
            </a:avLst>
          </a:prstGeom>
          <a:solidFill>
            <a:srgbClr val="59595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1pPr>
            <a:lvl2pPr marL="742950" indent="-285750"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2pPr>
            <a:lvl3pPr marL="1143000" indent="-228600"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3pPr>
            <a:lvl4pPr marL="1600200" indent="-228600"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4pPr>
            <a:lvl5pPr marL="2057400" indent="-228600"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900"/>
              <a:buFont typeface="Arial" panose="020B0604020202020204" pitchFamily="34" charset="0"/>
              <a:buNone/>
              <a:tabLst/>
              <a:defRPr/>
            </a:pPr>
            <a:endParaRPr kumimoji="1" lang="ko-KR" altLang="ko-KR" sz="9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바탕체" panose="02030609000101010101" pitchFamily="17" charset="-127"/>
              <a:cs typeface="Tahoma" panose="020B0604030504040204" pitchFamily="34" charset="0"/>
              <a:sym typeface="Tahoma" panose="020B0604030504040204" pitchFamily="34" charset="0"/>
            </a:endParaRPr>
          </a:p>
        </p:txBody>
      </p:sp>
      <p:sp>
        <p:nvSpPr>
          <p:cNvPr id="12372" name="Google Shape;307;p7">
            <a:extLst>
              <a:ext uri="{FF2B5EF4-FFF2-40B4-BE49-F238E27FC236}">
                <a16:creationId xmlns:a16="http://schemas.microsoft.com/office/drawing/2014/main" id="{3158F05C-78E0-47C4-96FB-751E36108C23}"/>
              </a:ext>
            </a:extLst>
          </p:cNvPr>
          <p:cNvSpPr>
            <a:spLocks noChangeArrowheads="1"/>
          </p:cNvSpPr>
          <p:nvPr/>
        </p:nvSpPr>
        <p:spPr bwMode="auto">
          <a:xfrm rot="10800000">
            <a:off x="6096000" y="5053013"/>
            <a:ext cx="214313" cy="212725"/>
          </a:xfrm>
          <a:prstGeom prst="chevron">
            <a:avLst>
              <a:gd name="adj" fmla="val 65854"/>
            </a:avLst>
          </a:prstGeom>
          <a:solidFill>
            <a:srgbClr val="59595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1pPr>
            <a:lvl2pPr marL="742950" indent="-285750"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2pPr>
            <a:lvl3pPr marL="1143000" indent="-228600"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3pPr>
            <a:lvl4pPr marL="1600200" indent="-228600"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4pPr>
            <a:lvl5pPr marL="2057400" indent="-228600"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900"/>
              <a:buFont typeface="Arial" panose="020B0604020202020204" pitchFamily="34" charset="0"/>
              <a:buNone/>
              <a:tabLst/>
              <a:defRPr/>
            </a:pPr>
            <a:endParaRPr kumimoji="1" lang="ko-KR" altLang="ko-KR" sz="9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바탕체" panose="02030609000101010101" pitchFamily="17" charset="-127"/>
              <a:cs typeface="Tahoma" panose="020B0604030504040204" pitchFamily="34" charset="0"/>
              <a:sym typeface="Tahoma" panose="020B0604030504040204" pitchFamily="34" charset="0"/>
            </a:endParaRPr>
          </a:p>
        </p:txBody>
      </p:sp>
      <p:grpSp>
        <p:nvGrpSpPr>
          <p:cNvPr id="12373" name="Google Shape;1542;p23">
            <a:extLst>
              <a:ext uri="{FF2B5EF4-FFF2-40B4-BE49-F238E27FC236}">
                <a16:creationId xmlns:a16="http://schemas.microsoft.com/office/drawing/2014/main" id="{E8F31D14-87D3-4576-AE1A-E89D2C266A90}"/>
              </a:ext>
            </a:extLst>
          </p:cNvPr>
          <p:cNvGrpSpPr>
            <a:grpSpLocks/>
          </p:cNvGrpSpPr>
          <p:nvPr/>
        </p:nvGrpSpPr>
        <p:grpSpPr bwMode="auto">
          <a:xfrm>
            <a:off x="6096000" y="3049588"/>
            <a:ext cx="1998663" cy="719137"/>
            <a:chOff x="6566691" y="4021299"/>
            <a:chExt cx="3016320" cy="1244569"/>
          </a:xfrm>
        </p:grpSpPr>
        <p:sp>
          <p:nvSpPr>
            <p:cNvPr id="12375" name="Google Shape;1543;p23">
              <a:extLst>
                <a:ext uri="{FF2B5EF4-FFF2-40B4-BE49-F238E27FC236}">
                  <a16:creationId xmlns:a16="http://schemas.microsoft.com/office/drawing/2014/main" id="{70B00C32-0A05-4E6B-B08E-66AED65FC3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66691" y="4021299"/>
              <a:ext cx="3016320" cy="1707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B9B9B9"/>
              </a:solidFill>
              <a:miter lim="800000"/>
              <a:headEnd type="none" w="sm" len="sm"/>
              <a:tailEnd type="none" w="sm" len="sm"/>
            </a:ln>
          </p:spPr>
          <p:txBody>
            <a:bodyPr lIns="91425" tIns="45700" rIns="91425" bIns="45700" anchor="ctr"/>
            <a:lstStyle>
              <a:lvl1pPr>
                <a:defRPr kumimoji="1" sz="1000">
                  <a:solidFill>
                    <a:schemeClr val="tx1"/>
                  </a:solidFill>
                  <a:latin typeface="Arial" panose="020B0604020202020204" pitchFamily="34" charset="0"/>
                  <a:ea typeface="바탕체" panose="02030609000101010101" pitchFamily="17" charset="-127"/>
                </a:defRPr>
              </a:lvl1pPr>
              <a:lvl2pPr marL="742950" indent="-285750">
                <a:defRPr kumimoji="1" sz="1000">
                  <a:solidFill>
                    <a:schemeClr val="tx1"/>
                  </a:solidFill>
                  <a:latin typeface="Arial" panose="020B0604020202020204" pitchFamily="34" charset="0"/>
                  <a:ea typeface="바탕체" panose="02030609000101010101" pitchFamily="17" charset="-127"/>
                </a:defRPr>
              </a:lvl2pPr>
              <a:lvl3pPr marL="1143000" indent="-228600">
                <a:defRPr kumimoji="1" sz="1000">
                  <a:solidFill>
                    <a:schemeClr val="tx1"/>
                  </a:solidFill>
                  <a:latin typeface="Arial" panose="020B0604020202020204" pitchFamily="34" charset="0"/>
                  <a:ea typeface="바탕체" panose="02030609000101010101" pitchFamily="17" charset="-127"/>
                </a:defRPr>
              </a:lvl3pPr>
              <a:lvl4pPr marL="1600200" indent="-228600">
                <a:defRPr kumimoji="1" sz="1000">
                  <a:solidFill>
                    <a:schemeClr val="tx1"/>
                  </a:solidFill>
                  <a:latin typeface="Arial" panose="020B0604020202020204" pitchFamily="34" charset="0"/>
                  <a:ea typeface="바탕체" panose="02030609000101010101" pitchFamily="17" charset="-127"/>
                </a:defRPr>
              </a:lvl4pPr>
              <a:lvl5pPr marL="2057400" indent="-228600">
                <a:defRPr kumimoji="1" sz="1000">
                  <a:solidFill>
                    <a:schemeClr val="tx1"/>
                  </a:solidFill>
                  <a:latin typeface="Arial" panose="020B0604020202020204" pitchFamily="34" charset="0"/>
                  <a:ea typeface="바탕체" panose="02030609000101010101" pitchFamily="17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Arial" panose="020B0604020202020204" pitchFamily="34" charset="0"/>
                  <a:ea typeface="바탕체" panose="02030609000101010101" pitchFamily="17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Arial" panose="020B0604020202020204" pitchFamily="34" charset="0"/>
                  <a:ea typeface="바탕체" panose="02030609000101010101" pitchFamily="17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Arial" panose="020B0604020202020204" pitchFamily="34" charset="0"/>
                  <a:ea typeface="바탕체" panose="02030609000101010101" pitchFamily="17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Arial" panose="020B0604020202020204" pitchFamily="34" charset="0"/>
                  <a:ea typeface="바탕체" panose="02030609000101010101" pitchFamily="17" charset="-127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ts val="700"/>
                <a:buFont typeface="Arial" panose="020B0604020202020204" pitchFamily="34" charset="0"/>
                <a:buNone/>
                <a:tabLst/>
                <a:defRPr/>
              </a:pPr>
              <a:r>
                <a:rPr kumimoji="1" lang="ko-KR" altLang="en-US" sz="7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  <a:sym typeface="맑은 고딕" panose="020B0503020000020004" pitchFamily="50" charset="-127"/>
                </a:rPr>
                <a:t>내용 수정</a:t>
              </a:r>
              <a:endParaRPr kumimoji="1" lang="ko-KR" altLang="ko-KR" sz="7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맑은 고딕" panose="020B0503020000020004" pitchFamily="50" charset="-127"/>
              </a:endParaRPr>
            </a:p>
          </p:txBody>
        </p:sp>
        <p:sp>
          <p:nvSpPr>
            <p:cNvPr id="12376" name="Google Shape;1544;p23">
              <a:extLst>
                <a:ext uri="{FF2B5EF4-FFF2-40B4-BE49-F238E27FC236}">
                  <a16:creationId xmlns:a16="http://schemas.microsoft.com/office/drawing/2014/main" id="{242901AF-9CE9-4691-A548-AE2B7B39BC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66692" y="4192035"/>
              <a:ext cx="3016318" cy="107383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B9B9B9"/>
              </a:solidFill>
              <a:miter lim="800000"/>
              <a:headEnd type="none" w="sm" len="sm"/>
              <a:tailEnd type="none" w="sm" len="sm"/>
            </a:ln>
          </p:spPr>
          <p:txBody>
            <a:bodyPr lIns="91425" tIns="45700" rIns="91425" bIns="45700" anchor="ctr"/>
            <a:lstStyle>
              <a:lvl1pPr>
                <a:defRPr kumimoji="1" sz="1000">
                  <a:solidFill>
                    <a:schemeClr val="tx1"/>
                  </a:solidFill>
                  <a:latin typeface="Arial" panose="020B0604020202020204" pitchFamily="34" charset="0"/>
                  <a:ea typeface="바탕체" panose="02030609000101010101" pitchFamily="17" charset="-127"/>
                </a:defRPr>
              </a:lvl1pPr>
              <a:lvl2pPr marL="742950" indent="-285750">
                <a:defRPr kumimoji="1" sz="1000">
                  <a:solidFill>
                    <a:schemeClr val="tx1"/>
                  </a:solidFill>
                  <a:latin typeface="Arial" panose="020B0604020202020204" pitchFamily="34" charset="0"/>
                  <a:ea typeface="바탕체" panose="02030609000101010101" pitchFamily="17" charset="-127"/>
                </a:defRPr>
              </a:lvl2pPr>
              <a:lvl3pPr marL="1143000" indent="-228600">
                <a:defRPr kumimoji="1" sz="1000">
                  <a:solidFill>
                    <a:schemeClr val="tx1"/>
                  </a:solidFill>
                  <a:latin typeface="Arial" panose="020B0604020202020204" pitchFamily="34" charset="0"/>
                  <a:ea typeface="바탕체" panose="02030609000101010101" pitchFamily="17" charset="-127"/>
                </a:defRPr>
              </a:lvl3pPr>
              <a:lvl4pPr marL="1600200" indent="-228600">
                <a:defRPr kumimoji="1" sz="1000">
                  <a:solidFill>
                    <a:schemeClr val="tx1"/>
                  </a:solidFill>
                  <a:latin typeface="Arial" panose="020B0604020202020204" pitchFamily="34" charset="0"/>
                  <a:ea typeface="바탕체" panose="02030609000101010101" pitchFamily="17" charset="-127"/>
                </a:defRPr>
              </a:lvl4pPr>
              <a:lvl5pPr marL="2057400" indent="-228600">
                <a:defRPr kumimoji="1" sz="1000">
                  <a:solidFill>
                    <a:schemeClr val="tx1"/>
                  </a:solidFill>
                  <a:latin typeface="Arial" panose="020B0604020202020204" pitchFamily="34" charset="0"/>
                  <a:ea typeface="바탕체" panose="02030609000101010101" pitchFamily="17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Arial" panose="020B0604020202020204" pitchFamily="34" charset="0"/>
                  <a:ea typeface="바탕체" panose="02030609000101010101" pitchFamily="17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Arial" panose="020B0604020202020204" pitchFamily="34" charset="0"/>
                  <a:ea typeface="바탕체" panose="02030609000101010101" pitchFamily="17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Arial" panose="020B0604020202020204" pitchFamily="34" charset="0"/>
                  <a:ea typeface="바탕체" panose="02030609000101010101" pitchFamily="17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Arial" panose="020B0604020202020204" pitchFamily="34" charset="0"/>
                  <a:ea typeface="바탕체" panose="02030609000101010101" pitchFamily="17" charset="-127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ts val="900"/>
                <a:buFont typeface="Arial" panose="020B0604020202020204" pitchFamily="34" charset="0"/>
                <a:buNone/>
                <a:tabLst/>
                <a:defRPr/>
              </a:pPr>
              <a:endParaRPr kumimoji="1" lang="ko-KR" altLang="ko-KR" sz="9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맑은 고딕" panose="020B0503020000020004" pitchFamily="50" charset="-127"/>
              </a:endParaRPr>
            </a:p>
          </p:txBody>
        </p:sp>
        <p:sp>
          <p:nvSpPr>
            <p:cNvPr id="12377" name="Google Shape;1545;p23">
              <a:extLst>
                <a:ext uri="{FF2B5EF4-FFF2-40B4-BE49-F238E27FC236}">
                  <a16:creationId xmlns:a16="http://schemas.microsoft.com/office/drawing/2014/main" id="{41A67CD6-1BE8-4E66-BA33-527DB626F2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92686" y="5035816"/>
              <a:ext cx="663132" cy="15432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B9B9B9"/>
              </a:solidFill>
              <a:miter lim="800000"/>
              <a:headEnd type="none" w="sm" len="sm"/>
              <a:tailEnd type="none" w="sm" len="sm"/>
            </a:ln>
          </p:spPr>
          <p:txBody>
            <a:bodyPr lIns="91425" tIns="45700" rIns="91425" bIns="45700" anchor="ctr"/>
            <a:lstStyle>
              <a:lvl1pPr>
                <a:defRPr kumimoji="1" sz="1000">
                  <a:solidFill>
                    <a:schemeClr val="tx1"/>
                  </a:solidFill>
                  <a:latin typeface="Arial" panose="020B0604020202020204" pitchFamily="34" charset="0"/>
                  <a:ea typeface="바탕체" panose="02030609000101010101" pitchFamily="17" charset="-127"/>
                </a:defRPr>
              </a:lvl1pPr>
              <a:lvl2pPr marL="742950" indent="-285750">
                <a:defRPr kumimoji="1" sz="1000">
                  <a:solidFill>
                    <a:schemeClr val="tx1"/>
                  </a:solidFill>
                  <a:latin typeface="Arial" panose="020B0604020202020204" pitchFamily="34" charset="0"/>
                  <a:ea typeface="바탕체" panose="02030609000101010101" pitchFamily="17" charset="-127"/>
                </a:defRPr>
              </a:lvl2pPr>
              <a:lvl3pPr marL="1143000" indent="-228600">
                <a:defRPr kumimoji="1" sz="1000">
                  <a:solidFill>
                    <a:schemeClr val="tx1"/>
                  </a:solidFill>
                  <a:latin typeface="Arial" panose="020B0604020202020204" pitchFamily="34" charset="0"/>
                  <a:ea typeface="바탕체" panose="02030609000101010101" pitchFamily="17" charset="-127"/>
                </a:defRPr>
              </a:lvl3pPr>
              <a:lvl4pPr marL="1600200" indent="-228600">
                <a:defRPr kumimoji="1" sz="1000">
                  <a:solidFill>
                    <a:schemeClr val="tx1"/>
                  </a:solidFill>
                  <a:latin typeface="Arial" panose="020B0604020202020204" pitchFamily="34" charset="0"/>
                  <a:ea typeface="바탕체" panose="02030609000101010101" pitchFamily="17" charset="-127"/>
                </a:defRPr>
              </a:lvl4pPr>
              <a:lvl5pPr marL="2057400" indent="-228600">
                <a:defRPr kumimoji="1" sz="1000">
                  <a:solidFill>
                    <a:schemeClr val="tx1"/>
                  </a:solidFill>
                  <a:latin typeface="Arial" panose="020B0604020202020204" pitchFamily="34" charset="0"/>
                  <a:ea typeface="바탕체" panose="02030609000101010101" pitchFamily="17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Arial" panose="020B0604020202020204" pitchFamily="34" charset="0"/>
                  <a:ea typeface="바탕체" panose="02030609000101010101" pitchFamily="17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Arial" panose="020B0604020202020204" pitchFamily="34" charset="0"/>
                  <a:ea typeface="바탕체" panose="02030609000101010101" pitchFamily="17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Arial" panose="020B0604020202020204" pitchFamily="34" charset="0"/>
                  <a:ea typeface="바탕체" panose="02030609000101010101" pitchFamily="17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Arial" panose="020B0604020202020204" pitchFamily="34" charset="0"/>
                  <a:ea typeface="바탕체" panose="02030609000101010101" pitchFamily="17" charset="-127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ts val="700"/>
                <a:buFont typeface="Arial" panose="020B0604020202020204" pitchFamily="34" charset="0"/>
                <a:buNone/>
                <a:tabLst/>
                <a:defRPr/>
              </a:pPr>
              <a:r>
                <a:rPr kumimoji="1" lang="ko-KR" altLang="ko-KR" sz="7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  <a:sym typeface="맑은 고딕" panose="020B0503020000020004" pitchFamily="50" charset="-127"/>
                </a:rPr>
                <a:t>취소</a:t>
              </a:r>
            </a:p>
          </p:txBody>
        </p:sp>
        <p:sp>
          <p:nvSpPr>
            <p:cNvPr id="12378" name="Google Shape;1546;p23">
              <a:extLst>
                <a:ext uri="{FF2B5EF4-FFF2-40B4-BE49-F238E27FC236}">
                  <a16:creationId xmlns:a16="http://schemas.microsoft.com/office/drawing/2014/main" id="{13AE4A8C-905F-407E-AFBC-D147CE14FC7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33019" y="4321282"/>
              <a:ext cx="2896180" cy="4199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50800" tIns="50800" rIns="50800" bIns="50800">
              <a:spAutoFit/>
            </a:bodyPr>
            <a:lstStyle>
              <a:lvl1pPr>
                <a:defRPr kumimoji="1" sz="1000">
                  <a:solidFill>
                    <a:schemeClr val="tx1"/>
                  </a:solidFill>
                  <a:latin typeface="Arial" panose="020B0604020202020204" pitchFamily="34" charset="0"/>
                  <a:ea typeface="바탕체" panose="02030609000101010101" pitchFamily="17" charset="-127"/>
                </a:defRPr>
              </a:lvl1pPr>
              <a:lvl2pPr marL="742950" indent="-285750">
                <a:defRPr kumimoji="1" sz="1000">
                  <a:solidFill>
                    <a:schemeClr val="tx1"/>
                  </a:solidFill>
                  <a:latin typeface="Arial" panose="020B0604020202020204" pitchFamily="34" charset="0"/>
                  <a:ea typeface="바탕체" panose="02030609000101010101" pitchFamily="17" charset="-127"/>
                </a:defRPr>
              </a:lvl2pPr>
              <a:lvl3pPr marL="1143000" indent="-228600">
                <a:defRPr kumimoji="1" sz="1000">
                  <a:solidFill>
                    <a:schemeClr val="tx1"/>
                  </a:solidFill>
                  <a:latin typeface="Arial" panose="020B0604020202020204" pitchFamily="34" charset="0"/>
                  <a:ea typeface="바탕체" panose="02030609000101010101" pitchFamily="17" charset="-127"/>
                </a:defRPr>
              </a:lvl3pPr>
              <a:lvl4pPr marL="1600200" indent="-228600">
                <a:defRPr kumimoji="1" sz="1000">
                  <a:solidFill>
                    <a:schemeClr val="tx1"/>
                  </a:solidFill>
                  <a:latin typeface="Arial" panose="020B0604020202020204" pitchFamily="34" charset="0"/>
                  <a:ea typeface="바탕체" panose="02030609000101010101" pitchFamily="17" charset="-127"/>
                </a:defRPr>
              </a:lvl4pPr>
              <a:lvl5pPr marL="2057400" indent="-228600">
                <a:defRPr kumimoji="1" sz="1000">
                  <a:solidFill>
                    <a:schemeClr val="tx1"/>
                  </a:solidFill>
                  <a:latin typeface="Arial" panose="020B0604020202020204" pitchFamily="34" charset="0"/>
                  <a:ea typeface="바탕체" panose="02030609000101010101" pitchFamily="17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Arial" panose="020B0604020202020204" pitchFamily="34" charset="0"/>
                  <a:ea typeface="바탕체" panose="02030609000101010101" pitchFamily="17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Arial" panose="020B0604020202020204" pitchFamily="34" charset="0"/>
                  <a:ea typeface="바탕체" panose="02030609000101010101" pitchFamily="17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Arial" panose="020B0604020202020204" pitchFamily="34" charset="0"/>
                  <a:ea typeface="바탕체" panose="02030609000101010101" pitchFamily="17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Arial" panose="020B0604020202020204" pitchFamily="34" charset="0"/>
                  <a:ea typeface="바탕체" panose="02030609000101010101" pitchFamily="17" charset="-127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ts val="700"/>
                <a:buFont typeface="Arial" panose="020B0604020202020204" pitchFamily="34" charset="0"/>
                <a:buNone/>
                <a:tabLst/>
                <a:defRPr/>
              </a:pPr>
              <a:r>
                <a:rPr kumimoji="1" lang="ko-KR" altLang="en-US" sz="7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  <a:sym typeface="맑은 고딕" panose="020B0503020000020004" pitchFamily="50" charset="-127"/>
                </a:rPr>
                <a:t>내용을 수정하시겠습니까</a:t>
              </a:r>
              <a:r>
                <a:rPr kumimoji="1" lang="en-US" altLang="ko-KR" sz="7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  <a:sym typeface="맑은 고딕" panose="020B0503020000020004" pitchFamily="50" charset="-127"/>
                </a:rPr>
                <a:t>?</a:t>
              </a:r>
              <a:endParaRPr kumimoji="1" lang="ko-KR" altLang="ko-KR" sz="7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sym typeface="맑은 고딕" panose="020B0503020000020004" pitchFamily="50" charset="-127"/>
              </a:endParaRPr>
            </a:p>
          </p:txBody>
        </p:sp>
        <p:pic>
          <p:nvPicPr>
            <p:cNvPr id="12379" name="Google Shape;1547;p23">
              <a:extLst>
                <a:ext uri="{FF2B5EF4-FFF2-40B4-BE49-F238E27FC236}">
                  <a16:creationId xmlns:a16="http://schemas.microsoft.com/office/drawing/2014/main" id="{3536C56F-3855-460A-ACB4-BF78601130B5}"/>
                </a:ext>
              </a:extLst>
            </p:cNvPr>
            <p:cNvPicPr preferRelativeResize="0"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49008" y="4058265"/>
              <a:ext cx="100604" cy="100604"/>
            </a:xfrm>
            <a:prstGeom prst="rect">
              <a:avLst/>
            </a:prstGeom>
            <a:noFill/>
            <a:ln w="9525">
              <a:solidFill>
                <a:srgbClr val="B9B9B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380" name="Google Shape;1548;p23">
              <a:extLst>
                <a:ext uri="{FF2B5EF4-FFF2-40B4-BE49-F238E27FC236}">
                  <a16:creationId xmlns:a16="http://schemas.microsoft.com/office/drawing/2014/main" id="{5E03CB71-21EB-4AB5-98CD-C5496848D8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22262" y="5035816"/>
              <a:ext cx="663132" cy="15432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B9B9B9"/>
              </a:solidFill>
              <a:miter lim="800000"/>
              <a:headEnd type="none" w="sm" len="sm"/>
              <a:tailEnd type="none" w="sm" len="sm"/>
            </a:ln>
          </p:spPr>
          <p:txBody>
            <a:bodyPr lIns="91425" tIns="45700" rIns="91425" bIns="45700" anchor="ctr"/>
            <a:lstStyle>
              <a:lvl1pPr>
                <a:defRPr kumimoji="1" sz="1000">
                  <a:solidFill>
                    <a:schemeClr val="tx1"/>
                  </a:solidFill>
                  <a:latin typeface="Arial" panose="020B0604020202020204" pitchFamily="34" charset="0"/>
                  <a:ea typeface="바탕체" panose="02030609000101010101" pitchFamily="17" charset="-127"/>
                </a:defRPr>
              </a:lvl1pPr>
              <a:lvl2pPr marL="742950" indent="-285750">
                <a:defRPr kumimoji="1" sz="1000">
                  <a:solidFill>
                    <a:schemeClr val="tx1"/>
                  </a:solidFill>
                  <a:latin typeface="Arial" panose="020B0604020202020204" pitchFamily="34" charset="0"/>
                  <a:ea typeface="바탕체" panose="02030609000101010101" pitchFamily="17" charset="-127"/>
                </a:defRPr>
              </a:lvl2pPr>
              <a:lvl3pPr marL="1143000" indent="-228600">
                <a:defRPr kumimoji="1" sz="1000">
                  <a:solidFill>
                    <a:schemeClr val="tx1"/>
                  </a:solidFill>
                  <a:latin typeface="Arial" panose="020B0604020202020204" pitchFamily="34" charset="0"/>
                  <a:ea typeface="바탕체" panose="02030609000101010101" pitchFamily="17" charset="-127"/>
                </a:defRPr>
              </a:lvl3pPr>
              <a:lvl4pPr marL="1600200" indent="-228600">
                <a:defRPr kumimoji="1" sz="1000">
                  <a:solidFill>
                    <a:schemeClr val="tx1"/>
                  </a:solidFill>
                  <a:latin typeface="Arial" panose="020B0604020202020204" pitchFamily="34" charset="0"/>
                  <a:ea typeface="바탕체" panose="02030609000101010101" pitchFamily="17" charset="-127"/>
                </a:defRPr>
              </a:lvl4pPr>
              <a:lvl5pPr marL="2057400" indent="-228600">
                <a:defRPr kumimoji="1" sz="1000">
                  <a:solidFill>
                    <a:schemeClr val="tx1"/>
                  </a:solidFill>
                  <a:latin typeface="Arial" panose="020B0604020202020204" pitchFamily="34" charset="0"/>
                  <a:ea typeface="바탕체" panose="02030609000101010101" pitchFamily="17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Arial" panose="020B0604020202020204" pitchFamily="34" charset="0"/>
                  <a:ea typeface="바탕체" panose="02030609000101010101" pitchFamily="17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Arial" panose="020B0604020202020204" pitchFamily="34" charset="0"/>
                  <a:ea typeface="바탕체" panose="02030609000101010101" pitchFamily="17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Arial" panose="020B0604020202020204" pitchFamily="34" charset="0"/>
                  <a:ea typeface="바탕체" panose="02030609000101010101" pitchFamily="17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Arial" panose="020B0604020202020204" pitchFamily="34" charset="0"/>
                  <a:ea typeface="바탕체" panose="02030609000101010101" pitchFamily="17" charset="-127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ts val="700"/>
                <a:buFont typeface="Arial" panose="020B0604020202020204" pitchFamily="34" charset="0"/>
                <a:buNone/>
                <a:tabLst/>
                <a:defRPr/>
              </a:pPr>
              <a:r>
                <a:rPr kumimoji="1" lang="ko-KR" altLang="ko-KR" sz="7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  <a:sym typeface="맑은 고딕" panose="020B0503020000020004" pitchFamily="50" charset="-127"/>
                </a:rPr>
                <a:t>수정</a:t>
              </a:r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CE85CCF1-B40B-4261-89CB-E986DD280BBB}"/>
              </a:ext>
            </a:extLst>
          </p:cNvPr>
          <p:cNvSpPr txBox="1"/>
          <p:nvPr/>
        </p:nvSpPr>
        <p:spPr>
          <a:xfrm>
            <a:off x="5989638" y="5900738"/>
            <a:ext cx="2068512" cy="2159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돋움"/>
                <a:ea typeface="바탕체" panose="02030609000101010101" pitchFamily="17" charset="-127"/>
                <a:cs typeface="Arial"/>
                <a:sym typeface="Arial"/>
              </a:rPr>
              <a:t>&lt;&lt; &lt; 1 2 3 4 5 6 7 8 9 10 &gt; &gt;&gt;</a:t>
            </a:r>
            <a:endParaRPr kumimoji="0" lang="ko-KR" altLang="en-US" sz="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돋움"/>
              <a:ea typeface="바탕체" panose="02030609000101010101" pitchFamily="17" charset="-127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8032535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6">
            <a:extLst>
              <a:ext uri="{FF2B5EF4-FFF2-40B4-BE49-F238E27FC236}">
                <a16:creationId xmlns:a16="http://schemas.microsoft.com/office/drawing/2014/main" id="{B9283997-6523-42FA-8551-75AE736DBF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06525" y="595313"/>
            <a:ext cx="3079750" cy="307975"/>
          </a:xfrm>
          <a:prstGeom prst="rect">
            <a:avLst/>
          </a:prstGeom>
          <a:noFill/>
          <a:ln>
            <a:noFill/>
          </a:ln>
        </p:spPr>
        <p:txBody>
          <a:bodyPr lIns="91424" tIns="45711" rIns="91424" bIns="45711">
            <a:spAutoFit/>
          </a:bodyPr>
          <a:lstStyle>
            <a:lvl1pPr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1pPr>
            <a:lvl2pPr marL="742950" indent="-285750"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2pPr>
            <a:lvl3pPr marL="1143000" indent="-228600"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3pPr>
            <a:lvl4pPr marL="1600200" indent="-228600"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4pPr>
            <a:lvl5pPr marL="2057400" indent="-228600"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Arial" panose="020B0604020202020204" pitchFamily="34" charset="0"/>
                <a:ea typeface="바탕체" panose="02030609000101010101" pitchFamily="17" charset="-127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Flow Icon-3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graphicFrame>
        <p:nvGraphicFramePr>
          <p:cNvPr id="5" name="Group 373">
            <a:extLst>
              <a:ext uri="{FF2B5EF4-FFF2-40B4-BE49-F238E27FC236}">
                <a16:creationId xmlns:a16="http://schemas.microsoft.com/office/drawing/2014/main" id="{39C324E2-16A8-469F-A360-5AFE695070BC}"/>
              </a:ext>
            </a:extLst>
          </p:cNvPr>
          <p:cNvGraphicFramePr>
            <a:graphicFrameLocks noGrp="1"/>
          </p:cNvGraphicFramePr>
          <p:nvPr/>
        </p:nvGraphicFramePr>
        <p:xfrm>
          <a:off x="1406525" y="903288"/>
          <a:ext cx="4538664" cy="5532435"/>
        </p:xfrm>
        <a:graphic>
          <a:graphicData uri="http://schemas.openxmlformats.org/drawingml/2006/table">
            <a:tbl>
              <a:tblPr/>
              <a:tblGrid>
                <a:gridCol w="22693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693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5573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아이콘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318" marR="90318" marT="32641" marB="32641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8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의미</a:t>
                      </a:r>
                    </a:p>
                  </a:txBody>
                  <a:tcPr marL="90318" marR="90318" marT="32641" marB="32641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85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69477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18" marR="90318" marT="32641" marB="32641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앞 또는 뒤 페이지와 이어질 때 사용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318" marR="90318" marT="32641" marB="32641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69477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18" marR="90318" marT="32641" marB="32641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하단 영역의 내용이 이전 내용과 동일할 경우 사용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318" marR="90318" marT="32641" marB="32641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69477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18" marR="90318" marT="32641" marB="32641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동일한 내용이 반복될 때 사용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318" marR="90318" marT="32641" marB="32641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69477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18" marR="90318" marT="32641" marB="32641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318" marR="90318" marT="32641" marB="32641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69477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18" marR="90318" marT="32641" marB="32641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318" marR="90318" marT="32641" marB="32641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69477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18" marR="90318" marT="32641" marB="32641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318" marR="90318" marT="32641" marB="32641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pSp>
        <p:nvGrpSpPr>
          <p:cNvPr id="14365" name="그룹 66">
            <a:extLst>
              <a:ext uri="{FF2B5EF4-FFF2-40B4-BE49-F238E27FC236}">
                <a16:creationId xmlns:a16="http://schemas.microsoft.com/office/drawing/2014/main" id="{54F98BB6-7EE2-41CD-A5C5-8063884E4776}"/>
              </a:ext>
            </a:extLst>
          </p:cNvPr>
          <p:cNvGrpSpPr>
            <a:grpSpLocks/>
          </p:cNvGrpSpPr>
          <p:nvPr/>
        </p:nvGrpSpPr>
        <p:grpSpPr bwMode="auto">
          <a:xfrm>
            <a:off x="1468438" y="1333500"/>
            <a:ext cx="2162175" cy="355600"/>
            <a:chOff x="368593" y="572885"/>
            <a:chExt cx="6671970" cy="521879"/>
          </a:xfrm>
        </p:grpSpPr>
        <p:sp>
          <p:nvSpPr>
            <p:cNvPr id="68" name="아래쪽 화살표 148">
              <a:extLst>
                <a:ext uri="{FF2B5EF4-FFF2-40B4-BE49-F238E27FC236}">
                  <a16:creationId xmlns:a16="http://schemas.microsoft.com/office/drawing/2014/main" id="{1DF3D4FB-C003-4D9B-920E-21C34323BD62}"/>
                </a:ext>
              </a:extLst>
            </p:cNvPr>
            <p:cNvSpPr/>
            <p:nvPr/>
          </p:nvSpPr>
          <p:spPr>
            <a:xfrm rot="10800000">
              <a:off x="368593" y="572885"/>
              <a:ext cx="6671970" cy="428686"/>
            </a:xfrm>
            <a:prstGeom prst="downArrow">
              <a:avLst>
                <a:gd name="adj1" fmla="val 77584"/>
                <a:gd name="adj2" fmla="val 51351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돋움"/>
                <a:cs typeface="+mn-cs"/>
              </a:endParaRPr>
            </a:p>
          </p:txBody>
        </p:sp>
        <p:sp>
          <p:nvSpPr>
            <p:cNvPr id="14384" name="직사각형 68">
              <a:extLst>
                <a:ext uri="{FF2B5EF4-FFF2-40B4-BE49-F238E27FC236}">
                  <a16:creationId xmlns:a16="http://schemas.microsoft.com/office/drawing/2014/main" id="{C82D751B-5A1D-42D6-830F-A16F01F83F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27295" y="643334"/>
              <a:ext cx="4754573" cy="4514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1000">
                  <a:solidFill>
                    <a:schemeClr val="tx1"/>
                  </a:solidFill>
                  <a:latin typeface="Arial" panose="020B0604020202020204" pitchFamily="34" charset="0"/>
                  <a:ea typeface="바탕체" panose="02030609000101010101" pitchFamily="17" charset="-127"/>
                </a:defRPr>
              </a:lvl1pPr>
              <a:lvl2pPr marL="742950" indent="-285750">
                <a:defRPr kumimoji="1" sz="1000">
                  <a:solidFill>
                    <a:schemeClr val="tx1"/>
                  </a:solidFill>
                  <a:latin typeface="Arial" panose="020B0604020202020204" pitchFamily="34" charset="0"/>
                  <a:ea typeface="바탕체" panose="02030609000101010101" pitchFamily="17" charset="-127"/>
                </a:defRPr>
              </a:lvl2pPr>
              <a:lvl3pPr marL="1143000" indent="-228600">
                <a:defRPr kumimoji="1" sz="1000">
                  <a:solidFill>
                    <a:schemeClr val="tx1"/>
                  </a:solidFill>
                  <a:latin typeface="Arial" panose="020B0604020202020204" pitchFamily="34" charset="0"/>
                  <a:ea typeface="바탕체" panose="02030609000101010101" pitchFamily="17" charset="-127"/>
                </a:defRPr>
              </a:lvl3pPr>
              <a:lvl4pPr marL="1600200" indent="-228600">
                <a:defRPr kumimoji="1" sz="1000">
                  <a:solidFill>
                    <a:schemeClr val="tx1"/>
                  </a:solidFill>
                  <a:latin typeface="Arial" panose="020B0604020202020204" pitchFamily="34" charset="0"/>
                  <a:ea typeface="바탕체" panose="02030609000101010101" pitchFamily="17" charset="-127"/>
                </a:defRPr>
              </a:lvl4pPr>
              <a:lvl5pPr marL="2057400" indent="-228600">
                <a:defRPr kumimoji="1" sz="1000">
                  <a:solidFill>
                    <a:schemeClr val="tx1"/>
                  </a:solidFill>
                  <a:latin typeface="Arial" panose="020B0604020202020204" pitchFamily="34" charset="0"/>
                  <a:ea typeface="바탕체" panose="02030609000101010101" pitchFamily="17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Arial" panose="020B0604020202020204" pitchFamily="34" charset="0"/>
                  <a:ea typeface="바탕체" panose="02030609000101010101" pitchFamily="17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Arial" panose="020B0604020202020204" pitchFamily="34" charset="0"/>
                  <a:ea typeface="바탕체" panose="02030609000101010101" pitchFamily="17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Arial" panose="020B0604020202020204" pitchFamily="34" charset="0"/>
                  <a:ea typeface="바탕체" panose="02030609000101010101" pitchFamily="17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Arial" panose="020B0604020202020204" pitchFamily="34" charset="0"/>
                  <a:ea typeface="바탕체" panose="02030609000101010101" pitchFamily="17" charset="-127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바탕체" panose="02030609000101010101" pitchFamily="17" charset="-127"/>
                  <a:cs typeface="+mn-cs"/>
                </a:rPr>
                <a:t>이전 페이지 계속</a:t>
              </a:r>
            </a:p>
          </p:txBody>
        </p:sp>
      </p:grpSp>
      <p:grpSp>
        <p:nvGrpSpPr>
          <p:cNvPr id="14366" name="그룹 69">
            <a:extLst>
              <a:ext uri="{FF2B5EF4-FFF2-40B4-BE49-F238E27FC236}">
                <a16:creationId xmlns:a16="http://schemas.microsoft.com/office/drawing/2014/main" id="{46F88426-CE17-4063-90EC-1098C061D53C}"/>
              </a:ext>
            </a:extLst>
          </p:cNvPr>
          <p:cNvGrpSpPr>
            <a:grpSpLocks/>
          </p:cNvGrpSpPr>
          <p:nvPr/>
        </p:nvGrpSpPr>
        <p:grpSpPr bwMode="auto">
          <a:xfrm>
            <a:off x="1468438" y="1830388"/>
            <a:ext cx="2162175" cy="317500"/>
            <a:chOff x="368593" y="6147547"/>
            <a:chExt cx="6671970" cy="466097"/>
          </a:xfrm>
        </p:grpSpPr>
        <p:sp>
          <p:nvSpPr>
            <p:cNvPr id="71" name="아래쪽 화살표 181">
              <a:extLst>
                <a:ext uri="{FF2B5EF4-FFF2-40B4-BE49-F238E27FC236}">
                  <a16:creationId xmlns:a16="http://schemas.microsoft.com/office/drawing/2014/main" id="{245DAFAC-6DC9-486F-8EAC-1332A3B384D3}"/>
                </a:ext>
              </a:extLst>
            </p:cNvPr>
            <p:cNvSpPr/>
            <p:nvPr/>
          </p:nvSpPr>
          <p:spPr>
            <a:xfrm>
              <a:off x="368593" y="6147547"/>
              <a:ext cx="6671970" cy="428809"/>
            </a:xfrm>
            <a:prstGeom prst="downArrow">
              <a:avLst>
                <a:gd name="adj1" fmla="val 77584"/>
                <a:gd name="adj2" fmla="val 51351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돋움"/>
                <a:cs typeface="+mn-cs"/>
              </a:endParaRPr>
            </a:p>
          </p:txBody>
        </p:sp>
        <p:sp>
          <p:nvSpPr>
            <p:cNvPr id="14382" name="직사각형 71">
              <a:extLst>
                <a:ext uri="{FF2B5EF4-FFF2-40B4-BE49-F238E27FC236}">
                  <a16:creationId xmlns:a16="http://schemas.microsoft.com/office/drawing/2014/main" id="{DF32FFBA-FAC1-413B-9910-505B3B5EE5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27295" y="6162214"/>
              <a:ext cx="4754573" cy="4514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1000">
                  <a:solidFill>
                    <a:schemeClr val="tx1"/>
                  </a:solidFill>
                  <a:latin typeface="Arial" panose="020B0604020202020204" pitchFamily="34" charset="0"/>
                  <a:ea typeface="바탕체" panose="02030609000101010101" pitchFamily="17" charset="-127"/>
                </a:defRPr>
              </a:lvl1pPr>
              <a:lvl2pPr marL="742950" indent="-285750">
                <a:defRPr kumimoji="1" sz="1000">
                  <a:solidFill>
                    <a:schemeClr val="tx1"/>
                  </a:solidFill>
                  <a:latin typeface="Arial" panose="020B0604020202020204" pitchFamily="34" charset="0"/>
                  <a:ea typeface="바탕체" panose="02030609000101010101" pitchFamily="17" charset="-127"/>
                </a:defRPr>
              </a:lvl2pPr>
              <a:lvl3pPr marL="1143000" indent="-228600">
                <a:defRPr kumimoji="1" sz="1000">
                  <a:solidFill>
                    <a:schemeClr val="tx1"/>
                  </a:solidFill>
                  <a:latin typeface="Arial" panose="020B0604020202020204" pitchFamily="34" charset="0"/>
                  <a:ea typeface="바탕체" panose="02030609000101010101" pitchFamily="17" charset="-127"/>
                </a:defRPr>
              </a:lvl3pPr>
              <a:lvl4pPr marL="1600200" indent="-228600">
                <a:defRPr kumimoji="1" sz="1000">
                  <a:solidFill>
                    <a:schemeClr val="tx1"/>
                  </a:solidFill>
                  <a:latin typeface="Arial" panose="020B0604020202020204" pitchFamily="34" charset="0"/>
                  <a:ea typeface="바탕체" panose="02030609000101010101" pitchFamily="17" charset="-127"/>
                </a:defRPr>
              </a:lvl4pPr>
              <a:lvl5pPr marL="2057400" indent="-228600">
                <a:defRPr kumimoji="1" sz="1000">
                  <a:solidFill>
                    <a:schemeClr val="tx1"/>
                  </a:solidFill>
                  <a:latin typeface="Arial" panose="020B0604020202020204" pitchFamily="34" charset="0"/>
                  <a:ea typeface="바탕체" panose="02030609000101010101" pitchFamily="17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Arial" panose="020B0604020202020204" pitchFamily="34" charset="0"/>
                  <a:ea typeface="바탕체" panose="02030609000101010101" pitchFamily="17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Arial" panose="020B0604020202020204" pitchFamily="34" charset="0"/>
                  <a:ea typeface="바탕체" panose="02030609000101010101" pitchFamily="17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Arial" panose="020B0604020202020204" pitchFamily="34" charset="0"/>
                  <a:ea typeface="바탕체" panose="02030609000101010101" pitchFamily="17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Arial" panose="020B0604020202020204" pitchFamily="34" charset="0"/>
                  <a:ea typeface="바탕체" panose="02030609000101010101" pitchFamily="17" charset="-127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바탕체" panose="02030609000101010101" pitchFamily="17" charset="-127"/>
                  <a:cs typeface="+mn-cs"/>
                </a:rPr>
                <a:t>다음 페이지 계속</a:t>
              </a:r>
            </a:p>
          </p:txBody>
        </p:sp>
      </p:grpSp>
      <p:grpSp>
        <p:nvGrpSpPr>
          <p:cNvPr id="14367" name="그룹 72">
            <a:extLst>
              <a:ext uri="{FF2B5EF4-FFF2-40B4-BE49-F238E27FC236}">
                <a16:creationId xmlns:a16="http://schemas.microsoft.com/office/drawing/2014/main" id="{9994767F-02B0-4BC4-BFA9-DA383EEC0C49}"/>
              </a:ext>
            </a:extLst>
          </p:cNvPr>
          <p:cNvGrpSpPr>
            <a:grpSpLocks/>
          </p:cNvGrpSpPr>
          <p:nvPr/>
        </p:nvGrpSpPr>
        <p:grpSpPr bwMode="auto">
          <a:xfrm>
            <a:off x="1838325" y="2416175"/>
            <a:ext cx="1625600" cy="428625"/>
            <a:chOff x="368593" y="6147547"/>
            <a:chExt cx="6671970" cy="428436"/>
          </a:xfrm>
        </p:grpSpPr>
        <p:sp>
          <p:nvSpPr>
            <p:cNvPr id="74" name="아래쪽 화살표 75">
              <a:extLst>
                <a:ext uri="{FF2B5EF4-FFF2-40B4-BE49-F238E27FC236}">
                  <a16:creationId xmlns:a16="http://schemas.microsoft.com/office/drawing/2014/main" id="{33BB4DC9-FAC5-4D31-8734-3EAF2D1D1F30}"/>
                </a:ext>
              </a:extLst>
            </p:cNvPr>
            <p:cNvSpPr/>
            <p:nvPr/>
          </p:nvSpPr>
          <p:spPr>
            <a:xfrm>
              <a:off x="368593" y="6147547"/>
              <a:ext cx="6671970" cy="428436"/>
            </a:xfrm>
            <a:prstGeom prst="downArrow">
              <a:avLst>
                <a:gd name="adj1" fmla="val 100000"/>
                <a:gd name="adj2" fmla="val 13528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돋움"/>
                <a:cs typeface="+mn-cs"/>
              </a:endParaRPr>
            </a:p>
          </p:txBody>
        </p:sp>
        <p:sp>
          <p:nvSpPr>
            <p:cNvPr id="14380" name="직사각형 74">
              <a:extLst>
                <a:ext uri="{FF2B5EF4-FFF2-40B4-BE49-F238E27FC236}">
                  <a16:creationId xmlns:a16="http://schemas.microsoft.com/office/drawing/2014/main" id="{6194E28A-5074-4F4A-B703-18F917714D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9891" y="6217996"/>
              <a:ext cx="3909378" cy="3076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1000">
                  <a:solidFill>
                    <a:schemeClr val="tx1"/>
                  </a:solidFill>
                  <a:latin typeface="Arial" panose="020B0604020202020204" pitchFamily="34" charset="0"/>
                  <a:ea typeface="바탕체" panose="02030609000101010101" pitchFamily="17" charset="-127"/>
                </a:defRPr>
              </a:lvl1pPr>
              <a:lvl2pPr marL="742950" indent="-285750">
                <a:defRPr kumimoji="1" sz="1000">
                  <a:solidFill>
                    <a:schemeClr val="tx1"/>
                  </a:solidFill>
                  <a:latin typeface="Arial" panose="020B0604020202020204" pitchFamily="34" charset="0"/>
                  <a:ea typeface="바탕체" panose="02030609000101010101" pitchFamily="17" charset="-127"/>
                </a:defRPr>
              </a:lvl2pPr>
              <a:lvl3pPr marL="1143000" indent="-228600">
                <a:defRPr kumimoji="1" sz="1000">
                  <a:solidFill>
                    <a:schemeClr val="tx1"/>
                  </a:solidFill>
                  <a:latin typeface="Arial" panose="020B0604020202020204" pitchFamily="34" charset="0"/>
                  <a:ea typeface="바탕체" panose="02030609000101010101" pitchFamily="17" charset="-127"/>
                </a:defRPr>
              </a:lvl3pPr>
              <a:lvl4pPr marL="1600200" indent="-228600">
                <a:defRPr kumimoji="1" sz="1000">
                  <a:solidFill>
                    <a:schemeClr val="tx1"/>
                  </a:solidFill>
                  <a:latin typeface="Arial" panose="020B0604020202020204" pitchFamily="34" charset="0"/>
                  <a:ea typeface="바탕체" panose="02030609000101010101" pitchFamily="17" charset="-127"/>
                </a:defRPr>
              </a:lvl4pPr>
              <a:lvl5pPr marL="2057400" indent="-228600">
                <a:defRPr kumimoji="1" sz="1000">
                  <a:solidFill>
                    <a:schemeClr val="tx1"/>
                  </a:solidFill>
                  <a:latin typeface="Arial" panose="020B0604020202020204" pitchFamily="34" charset="0"/>
                  <a:ea typeface="바탕체" panose="02030609000101010101" pitchFamily="17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Arial" panose="020B0604020202020204" pitchFamily="34" charset="0"/>
                  <a:ea typeface="바탕체" panose="02030609000101010101" pitchFamily="17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Arial" panose="020B0604020202020204" pitchFamily="34" charset="0"/>
                  <a:ea typeface="바탕체" panose="02030609000101010101" pitchFamily="17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Arial" panose="020B0604020202020204" pitchFamily="34" charset="0"/>
                  <a:ea typeface="바탕체" panose="02030609000101010101" pitchFamily="17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Arial" panose="020B0604020202020204" pitchFamily="34" charset="0"/>
                  <a:ea typeface="바탕체" panose="02030609000101010101" pitchFamily="17" charset="-127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바탕체" panose="02030609000101010101" pitchFamily="17" charset="-127"/>
                  <a:cs typeface="+mn-cs"/>
                </a:rPr>
                <a:t>이하 생략</a:t>
              </a:r>
            </a:p>
          </p:txBody>
        </p:sp>
      </p:grpSp>
      <p:grpSp>
        <p:nvGrpSpPr>
          <p:cNvPr id="14368" name="Google Shape;2459;p28">
            <a:extLst>
              <a:ext uri="{FF2B5EF4-FFF2-40B4-BE49-F238E27FC236}">
                <a16:creationId xmlns:a16="http://schemas.microsoft.com/office/drawing/2014/main" id="{621B277E-9CD1-47D3-BF6C-B0954E60FC84}"/>
              </a:ext>
            </a:extLst>
          </p:cNvPr>
          <p:cNvGrpSpPr>
            <a:grpSpLocks/>
          </p:cNvGrpSpPr>
          <p:nvPr/>
        </p:nvGrpSpPr>
        <p:grpSpPr bwMode="auto">
          <a:xfrm>
            <a:off x="1557338" y="3051175"/>
            <a:ext cx="1984375" cy="725488"/>
            <a:chOff x="410859" y="3308558"/>
            <a:chExt cx="6685497" cy="533519"/>
          </a:xfrm>
        </p:grpSpPr>
        <p:grpSp>
          <p:nvGrpSpPr>
            <p:cNvPr id="14369" name="Google Shape;2460;p28">
              <a:extLst>
                <a:ext uri="{FF2B5EF4-FFF2-40B4-BE49-F238E27FC236}">
                  <a16:creationId xmlns:a16="http://schemas.microsoft.com/office/drawing/2014/main" id="{68A7875F-0634-45AF-B9A9-35FF6DAC4EB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10859" y="3308558"/>
              <a:ext cx="6685497" cy="533519"/>
              <a:chOff x="1352688" y="3559216"/>
              <a:chExt cx="5743667" cy="190981"/>
            </a:xfrm>
          </p:grpSpPr>
          <p:sp>
            <p:nvSpPr>
              <p:cNvPr id="14371" name="Google Shape;2461;p28">
                <a:extLst>
                  <a:ext uri="{FF2B5EF4-FFF2-40B4-BE49-F238E27FC236}">
                    <a16:creationId xmlns:a16="http://schemas.microsoft.com/office/drawing/2014/main" id="{BE286DD2-6B88-4EEC-904F-03A9052249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52688" y="3559216"/>
                <a:ext cx="868102" cy="190981"/>
              </a:xfrm>
              <a:prstGeom prst="doubleWave">
                <a:avLst>
                  <a:gd name="adj1" fmla="val 12500"/>
                  <a:gd name="adj2" fmla="val 3023"/>
                </a:avLst>
              </a:prstGeom>
              <a:solidFill>
                <a:srgbClr val="D8D8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>
                <a:lvl1pPr>
                  <a:defRPr kumimoji="1" sz="1000">
                    <a:solidFill>
                      <a:schemeClr val="tx1"/>
                    </a:solidFill>
                    <a:latin typeface="Arial" panose="020B0604020202020204" pitchFamily="34" charset="0"/>
                    <a:ea typeface="바탕체" panose="02030609000101010101" pitchFamily="17" charset="-127"/>
                  </a:defRPr>
                </a:lvl1pPr>
                <a:lvl2pPr marL="742950" indent="-285750">
                  <a:defRPr kumimoji="1" sz="1000">
                    <a:solidFill>
                      <a:schemeClr val="tx1"/>
                    </a:solidFill>
                    <a:latin typeface="Arial" panose="020B0604020202020204" pitchFamily="34" charset="0"/>
                    <a:ea typeface="바탕체" panose="02030609000101010101" pitchFamily="17" charset="-127"/>
                  </a:defRPr>
                </a:lvl2pPr>
                <a:lvl3pPr marL="1143000" indent="-228600">
                  <a:defRPr kumimoji="1" sz="1000">
                    <a:solidFill>
                      <a:schemeClr val="tx1"/>
                    </a:solidFill>
                    <a:latin typeface="Arial" panose="020B0604020202020204" pitchFamily="34" charset="0"/>
                    <a:ea typeface="바탕체" panose="02030609000101010101" pitchFamily="17" charset="-127"/>
                  </a:defRPr>
                </a:lvl3pPr>
                <a:lvl4pPr marL="1600200" indent="-228600">
                  <a:defRPr kumimoji="1" sz="1000">
                    <a:solidFill>
                      <a:schemeClr val="tx1"/>
                    </a:solidFill>
                    <a:latin typeface="Arial" panose="020B0604020202020204" pitchFamily="34" charset="0"/>
                    <a:ea typeface="바탕체" panose="02030609000101010101" pitchFamily="17" charset="-127"/>
                  </a:defRPr>
                </a:lvl4pPr>
                <a:lvl5pPr marL="2057400" indent="-228600">
                  <a:defRPr kumimoji="1" sz="1000">
                    <a:solidFill>
                      <a:schemeClr val="tx1"/>
                    </a:solidFill>
                    <a:latin typeface="Arial" panose="020B0604020202020204" pitchFamily="34" charset="0"/>
                    <a:ea typeface="바탕체" panose="02030609000101010101" pitchFamily="17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Arial" panose="020B0604020202020204" pitchFamily="34" charset="0"/>
                    <a:ea typeface="바탕체" panose="02030609000101010101" pitchFamily="17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Arial" panose="020B0604020202020204" pitchFamily="34" charset="0"/>
                    <a:ea typeface="바탕체" panose="02030609000101010101" pitchFamily="17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Arial" panose="020B0604020202020204" pitchFamily="34" charset="0"/>
                    <a:ea typeface="바탕체" panose="02030609000101010101" pitchFamily="17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Arial" panose="020B0604020202020204" pitchFamily="34" charset="0"/>
                    <a:ea typeface="바탕체" panose="02030609000101010101" pitchFamily="17" charset="-127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ts val="900"/>
                  <a:buFont typeface="Arial" panose="020B0604020202020204" pitchFamily="34" charset="0"/>
                  <a:buNone/>
                  <a:tabLst/>
                  <a:defRPr/>
                </a:pPr>
                <a:endParaRPr kumimoji="1" lang="ko-KR" altLang="ko-KR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  <a:sym typeface="맑은 고딕" panose="020B0503020000020004" pitchFamily="50" charset="-127"/>
                </a:endParaRPr>
              </a:p>
            </p:txBody>
          </p:sp>
          <p:sp>
            <p:nvSpPr>
              <p:cNvPr id="14372" name="Google Shape;2462;p28">
                <a:extLst>
                  <a:ext uri="{FF2B5EF4-FFF2-40B4-BE49-F238E27FC236}">
                    <a16:creationId xmlns:a16="http://schemas.microsoft.com/office/drawing/2014/main" id="{06407916-0CF5-45C3-9A24-E26AF8DF04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17818" y="3559216"/>
                <a:ext cx="868102" cy="190981"/>
              </a:xfrm>
              <a:prstGeom prst="doubleWave">
                <a:avLst>
                  <a:gd name="adj1" fmla="val 12500"/>
                  <a:gd name="adj2" fmla="val 3023"/>
                </a:avLst>
              </a:prstGeom>
              <a:solidFill>
                <a:srgbClr val="D8D8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>
                <a:lvl1pPr>
                  <a:defRPr kumimoji="1" sz="1000">
                    <a:solidFill>
                      <a:schemeClr val="tx1"/>
                    </a:solidFill>
                    <a:latin typeface="Arial" panose="020B0604020202020204" pitchFamily="34" charset="0"/>
                    <a:ea typeface="바탕체" panose="02030609000101010101" pitchFamily="17" charset="-127"/>
                  </a:defRPr>
                </a:lvl1pPr>
                <a:lvl2pPr marL="742950" indent="-285750">
                  <a:defRPr kumimoji="1" sz="1000">
                    <a:solidFill>
                      <a:schemeClr val="tx1"/>
                    </a:solidFill>
                    <a:latin typeface="Arial" panose="020B0604020202020204" pitchFamily="34" charset="0"/>
                    <a:ea typeface="바탕체" panose="02030609000101010101" pitchFamily="17" charset="-127"/>
                  </a:defRPr>
                </a:lvl2pPr>
                <a:lvl3pPr marL="1143000" indent="-228600">
                  <a:defRPr kumimoji="1" sz="1000">
                    <a:solidFill>
                      <a:schemeClr val="tx1"/>
                    </a:solidFill>
                    <a:latin typeface="Arial" panose="020B0604020202020204" pitchFamily="34" charset="0"/>
                    <a:ea typeface="바탕체" panose="02030609000101010101" pitchFamily="17" charset="-127"/>
                  </a:defRPr>
                </a:lvl3pPr>
                <a:lvl4pPr marL="1600200" indent="-228600">
                  <a:defRPr kumimoji="1" sz="1000">
                    <a:solidFill>
                      <a:schemeClr val="tx1"/>
                    </a:solidFill>
                    <a:latin typeface="Arial" panose="020B0604020202020204" pitchFamily="34" charset="0"/>
                    <a:ea typeface="바탕체" panose="02030609000101010101" pitchFamily="17" charset="-127"/>
                  </a:defRPr>
                </a:lvl4pPr>
                <a:lvl5pPr marL="2057400" indent="-228600">
                  <a:defRPr kumimoji="1" sz="1000">
                    <a:solidFill>
                      <a:schemeClr val="tx1"/>
                    </a:solidFill>
                    <a:latin typeface="Arial" panose="020B0604020202020204" pitchFamily="34" charset="0"/>
                    <a:ea typeface="바탕체" panose="02030609000101010101" pitchFamily="17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Arial" panose="020B0604020202020204" pitchFamily="34" charset="0"/>
                    <a:ea typeface="바탕체" panose="02030609000101010101" pitchFamily="17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Arial" panose="020B0604020202020204" pitchFamily="34" charset="0"/>
                    <a:ea typeface="바탕체" panose="02030609000101010101" pitchFamily="17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Arial" panose="020B0604020202020204" pitchFamily="34" charset="0"/>
                    <a:ea typeface="바탕체" panose="02030609000101010101" pitchFamily="17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Arial" panose="020B0604020202020204" pitchFamily="34" charset="0"/>
                    <a:ea typeface="바탕체" panose="02030609000101010101" pitchFamily="17" charset="-127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ts val="900"/>
                  <a:buFont typeface="Arial" panose="020B0604020202020204" pitchFamily="34" charset="0"/>
                  <a:buNone/>
                  <a:tabLst/>
                  <a:defRPr/>
                </a:pPr>
                <a:endParaRPr kumimoji="1" lang="ko-KR" altLang="ko-KR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  <a:sym typeface="맑은 고딕" panose="020B0503020000020004" pitchFamily="50" charset="-127"/>
                </a:endParaRPr>
              </a:p>
            </p:txBody>
          </p:sp>
          <p:sp>
            <p:nvSpPr>
              <p:cNvPr id="14373" name="Google Shape;2463;p28">
                <a:extLst>
                  <a:ext uri="{FF2B5EF4-FFF2-40B4-BE49-F238E27FC236}">
                    <a16:creationId xmlns:a16="http://schemas.microsoft.com/office/drawing/2014/main" id="{BA3B235D-01A0-4136-9A12-40D5A10B13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09554" y="3559216"/>
                <a:ext cx="868102" cy="190981"/>
              </a:xfrm>
              <a:prstGeom prst="doubleWave">
                <a:avLst>
                  <a:gd name="adj1" fmla="val 12500"/>
                  <a:gd name="adj2" fmla="val 3023"/>
                </a:avLst>
              </a:prstGeom>
              <a:solidFill>
                <a:srgbClr val="D8D8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>
                <a:lvl1pPr>
                  <a:defRPr kumimoji="1" sz="1000">
                    <a:solidFill>
                      <a:schemeClr val="tx1"/>
                    </a:solidFill>
                    <a:latin typeface="Arial" panose="020B0604020202020204" pitchFamily="34" charset="0"/>
                    <a:ea typeface="바탕체" panose="02030609000101010101" pitchFamily="17" charset="-127"/>
                  </a:defRPr>
                </a:lvl1pPr>
                <a:lvl2pPr marL="742950" indent="-285750">
                  <a:defRPr kumimoji="1" sz="1000">
                    <a:solidFill>
                      <a:schemeClr val="tx1"/>
                    </a:solidFill>
                    <a:latin typeface="Arial" panose="020B0604020202020204" pitchFamily="34" charset="0"/>
                    <a:ea typeface="바탕체" panose="02030609000101010101" pitchFamily="17" charset="-127"/>
                  </a:defRPr>
                </a:lvl2pPr>
                <a:lvl3pPr marL="1143000" indent="-228600">
                  <a:defRPr kumimoji="1" sz="1000">
                    <a:solidFill>
                      <a:schemeClr val="tx1"/>
                    </a:solidFill>
                    <a:latin typeface="Arial" panose="020B0604020202020204" pitchFamily="34" charset="0"/>
                    <a:ea typeface="바탕체" panose="02030609000101010101" pitchFamily="17" charset="-127"/>
                  </a:defRPr>
                </a:lvl3pPr>
                <a:lvl4pPr marL="1600200" indent="-228600">
                  <a:defRPr kumimoji="1" sz="1000">
                    <a:solidFill>
                      <a:schemeClr val="tx1"/>
                    </a:solidFill>
                    <a:latin typeface="Arial" panose="020B0604020202020204" pitchFamily="34" charset="0"/>
                    <a:ea typeface="바탕체" panose="02030609000101010101" pitchFamily="17" charset="-127"/>
                  </a:defRPr>
                </a:lvl4pPr>
                <a:lvl5pPr marL="2057400" indent="-228600">
                  <a:defRPr kumimoji="1" sz="1000">
                    <a:solidFill>
                      <a:schemeClr val="tx1"/>
                    </a:solidFill>
                    <a:latin typeface="Arial" panose="020B0604020202020204" pitchFamily="34" charset="0"/>
                    <a:ea typeface="바탕체" panose="02030609000101010101" pitchFamily="17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Arial" panose="020B0604020202020204" pitchFamily="34" charset="0"/>
                    <a:ea typeface="바탕체" panose="02030609000101010101" pitchFamily="17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Arial" panose="020B0604020202020204" pitchFamily="34" charset="0"/>
                    <a:ea typeface="바탕체" panose="02030609000101010101" pitchFamily="17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Arial" panose="020B0604020202020204" pitchFamily="34" charset="0"/>
                    <a:ea typeface="바탕체" panose="02030609000101010101" pitchFamily="17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Arial" panose="020B0604020202020204" pitchFamily="34" charset="0"/>
                    <a:ea typeface="바탕체" panose="02030609000101010101" pitchFamily="17" charset="-127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ts val="900"/>
                  <a:buFont typeface="Arial" panose="020B0604020202020204" pitchFamily="34" charset="0"/>
                  <a:buNone/>
                  <a:tabLst/>
                  <a:defRPr/>
                </a:pPr>
                <a:endParaRPr kumimoji="1" lang="ko-KR" altLang="ko-KR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  <a:sym typeface="맑은 고딕" panose="020B0503020000020004" pitchFamily="50" charset="-127"/>
                </a:endParaRPr>
              </a:p>
            </p:txBody>
          </p:sp>
          <p:sp>
            <p:nvSpPr>
              <p:cNvPr id="14374" name="Google Shape;2464;p28">
                <a:extLst>
                  <a:ext uri="{FF2B5EF4-FFF2-40B4-BE49-F238E27FC236}">
                    <a16:creationId xmlns:a16="http://schemas.microsoft.com/office/drawing/2014/main" id="{B779C4E2-71F6-4C0F-AD4D-2CE9F90884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13808" y="3559216"/>
                <a:ext cx="868102" cy="190981"/>
              </a:xfrm>
              <a:prstGeom prst="doubleWave">
                <a:avLst>
                  <a:gd name="adj1" fmla="val 12500"/>
                  <a:gd name="adj2" fmla="val 3023"/>
                </a:avLst>
              </a:prstGeom>
              <a:solidFill>
                <a:srgbClr val="D8D8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>
                <a:lvl1pPr>
                  <a:defRPr kumimoji="1" sz="1000">
                    <a:solidFill>
                      <a:schemeClr val="tx1"/>
                    </a:solidFill>
                    <a:latin typeface="Arial" panose="020B0604020202020204" pitchFamily="34" charset="0"/>
                    <a:ea typeface="바탕체" panose="02030609000101010101" pitchFamily="17" charset="-127"/>
                  </a:defRPr>
                </a:lvl1pPr>
                <a:lvl2pPr marL="742950" indent="-285750">
                  <a:defRPr kumimoji="1" sz="1000">
                    <a:solidFill>
                      <a:schemeClr val="tx1"/>
                    </a:solidFill>
                    <a:latin typeface="Arial" panose="020B0604020202020204" pitchFamily="34" charset="0"/>
                    <a:ea typeface="바탕체" panose="02030609000101010101" pitchFamily="17" charset="-127"/>
                  </a:defRPr>
                </a:lvl2pPr>
                <a:lvl3pPr marL="1143000" indent="-228600">
                  <a:defRPr kumimoji="1" sz="1000">
                    <a:solidFill>
                      <a:schemeClr val="tx1"/>
                    </a:solidFill>
                    <a:latin typeface="Arial" panose="020B0604020202020204" pitchFamily="34" charset="0"/>
                    <a:ea typeface="바탕체" panose="02030609000101010101" pitchFamily="17" charset="-127"/>
                  </a:defRPr>
                </a:lvl3pPr>
                <a:lvl4pPr marL="1600200" indent="-228600">
                  <a:defRPr kumimoji="1" sz="1000">
                    <a:solidFill>
                      <a:schemeClr val="tx1"/>
                    </a:solidFill>
                    <a:latin typeface="Arial" panose="020B0604020202020204" pitchFamily="34" charset="0"/>
                    <a:ea typeface="바탕체" panose="02030609000101010101" pitchFamily="17" charset="-127"/>
                  </a:defRPr>
                </a:lvl4pPr>
                <a:lvl5pPr marL="2057400" indent="-228600">
                  <a:defRPr kumimoji="1" sz="1000">
                    <a:solidFill>
                      <a:schemeClr val="tx1"/>
                    </a:solidFill>
                    <a:latin typeface="Arial" panose="020B0604020202020204" pitchFamily="34" charset="0"/>
                    <a:ea typeface="바탕체" panose="02030609000101010101" pitchFamily="17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Arial" panose="020B0604020202020204" pitchFamily="34" charset="0"/>
                    <a:ea typeface="바탕체" panose="02030609000101010101" pitchFamily="17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Arial" panose="020B0604020202020204" pitchFamily="34" charset="0"/>
                    <a:ea typeface="바탕체" panose="02030609000101010101" pitchFamily="17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Arial" panose="020B0604020202020204" pitchFamily="34" charset="0"/>
                    <a:ea typeface="바탕체" panose="02030609000101010101" pitchFamily="17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Arial" panose="020B0604020202020204" pitchFamily="34" charset="0"/>
                    <a:ea typeface="바탕체" panose="02030609000101010101" pitchFamily="17" charset="-127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ts val="900"/>
                  <a:buFont typeface="Arial" panose="020B0604020202020204" pitchFamily="34" charset="0"/>
                  <a:buNone/>
                  <a:tabLst/>
                  <a:defRPr/>
                </a:pPr>
                <a:endParaRPr kumimoji="1" lang="ko-KR" altLang="ko-KR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  <a:sym typeface="맑은 고딕" panose="020B0503020000020004" pitchFamily="50" charset="-127"/>
                </a:endParaRPr>
              </a:p>
            </p:txBody>
          </p:sp>
          <p:sp>
            <p:nvSpPr>
              <p:cNvPr id="14375" name="Google Shape;2465;p28">
                <a:extLst>
                  <a:ext uri="{FF2B5EF4-FFF2-40B4-BE49-F238E27FC236}">
                    <a16:creationId xmlns:a16="http://schemas.microsoft.com/office/drawing/2014/main" id="{4577E2BD-0458-456F-9C23-E1459EC537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18033" y="3559216"/>
                <a:ext cx="868102" cy="190981"/>
              </a:xfrm>
              <a:prstGeom prst="doubleWave">
                <a:avLst>
                  <a:gd name="adj1" fmla="val 12500"/>
                  <a:gd name="adj2" fmla="val 3023"/>
                </a:avLst>
              </a:prstGeom>
              <a:solidFill>
                <a:srgbClr val="D8D8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>
                <a:lvl1pPr>
                  <a:defRPr kumimoji="1" sz="1000">
                    <a:solidFill>
                      <a:schemeClr val="tx1"/>
                    </a:solidFill>
                    <a:latin typeface="Arial" panose="020B0604020202020204" pitchFamily="34" charset="0"/>
                    <a:ea typeface="바탕체" panose="02030609000101010101" pitchFamily="17" charset="-127"/>
                  </a:defRPr>
                </a:lvl1pPr>
                <a:lvl2pPr marL="742950" indent="-285750">
                  <a:defRPr kumimoji="1" sz="1000">
                    <a:solidFill>
                      <a:schemeClr val="tx1"/>
                    </a:solidFill>
                    <a:latin typeface="Arial" panose="020B0604020202020204" pitchFamily="34" charset="0"/>
                    <a:ea typeface="바탕체" panose="02030609000101010101" pitchFamily="17" charset="-127"/>
                  </a:defRPr>
                </a:lvl2pPr>
                <a:lvl3pPr marL="1143000" indent="-228600">
                  <a:defRPr kumimoji="1" sz="1000">
                    <a:solidFill>
                      <a:schemeClr val="tx1"/>
                    </a:solidFill>
                    <a:latin typeface="Arial" panose="020B0604020202020204" pitchFamily="34" charset="0"/>
                    <a:ea typeface="바탕체" panose="02030609000101010101" pitchFamily="17" charset="-127"/>
                  </a:defRPr>
                </a:lvl3pPr>
                <a:lvl4pPr marL="1600200" indent="-228600">
                  <a:defRPr kumimoji="1" sz="1000">
                    <a:solidFill>
                      <a:schemeClr val="tx1"/>
                    </a:solidFill>
                    <a:latin typeface="Arial" panose="020B0604020202020204" pitchFamily="34" charset="0"/>
                    <a:ea typeface="바탕체" panose="02030609000101010101" pitchFamily="17" charset="-127"/>
                  </a:defRPr>
                </a:lvl4pPr>
                <a:lvl5pPr marL="2057400" indent="-228600">
                  <a:defRPr kumimoji="1" sz="1000">
                    <a:solidFill>
                      <a:schemeClr val="tx1"/>
                    </a:solidFill>
                    <a:latin typeface="Arial" panose="020B0604020202020204" pitchFamily="34" charset="0"/>
                    <a:ea typeface="바탕체" panose="02030609000101010101" pitchFamily="17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Arial" panose="020B0604020202020204" pitchFamily="34" charset="0"/>
                    <a:ea typeface="바탕체" panose="02030609000101010101" pitchFamily="17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Arial" panose="020B0604020202020204" pitchFamily="34" charset="0"/>
                    <a:ea typeface="바탕체" panose="02030609000101010101" pitchFamily="17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Arial" panose="020B0604020202020204" pitchFamily="34" charset="0"/>
                    <a:ea typeface="바탕체" panose="02030609000101010101" pitchFamily="17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Arial" panose="020B0604020202020204" pitchFamily="34" charset="0"/>
                    <a:ea typeface="바탕체" panose="02030609000101010101" pitchFamily="17" charset="-127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ts val="900"/>
                  <a:buFont typeface="Arial" panose="020B0604020202020204" pitchFamily="34" charset="0"/>
                  <a:buNone/>
                  <a:tabLst/>
                  <a:defRPr/>
                </a:pPr>
                <a:endParaRPr kumimoji="1" lang="ko-KR" altLang="ko-KR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  <a:sym typeface="맑은 고딕" panose="020B0503020000020004" pitchFamily="50" charset="-127"/>
                </a:endParaRPr>
              </a:p>
            </p:txBody>
          </p:sp>
          <p:sp>
            <p:nvSpPr>
              <p:cNvPr id="14376" name="Google Shape;2466;p28">
                <a:extLst>
                  <a:ext uri="{FF2B5EF4-FFF2-40B4-BE49-F238E27FC236}">
                    <a16:creationId xmlns:a16="http://schemas.microsoft.com/office/drawing/2014/main" id="{9C407CE4-EFA3-4CB4-A5EE-09DA8FB9A1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22287" y="3559216"/>
                <a:ext cx="868102" cy="190981"/>
              </a:xfrm>
              <a:prstGeom prst="doubleWave">
                <a:avLst>
                  <a:gd name="adj1" fmla="val 12500"/>
                  <a:gd name="adj2" fmla="val 3023"/>
                </a:avLst>
              </a:prstGeom>
              <a:solidFill>
                <a:srgbClr val="D8D8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>
                <a:lvl1pPr>
                  <a:defRPr kumimoji="1" sz="1000">
                    <a:solidFill>
                      <a:schemeClr val="tx1"/>
                    </a:solidFill>
                    <a:latin typeface="Arial" panose="020B0604020202020204" pitchFamily="34" charset="0"/>
                    <a:ea typeface="바탕체" panose="02030609000101010101" pitchFamily="17" charset="-127"/>
                  </a:defRPr>
                </a:lvl1pPr>
                <a:lvl2pPr marL="742950" indent="-285750">
                  <a:defRPr kumimoji="1" sz="1000">
                    <a:solidFill>
                      <a:schemeClr val="tx1"/>
                    </a:solidFill>
                    <a:latin typeface="Arial" panose="020B0604020202020204" pitchFamily="34" charset="0"/>
                    <a:ea typeface="바탕체" panose="02030609000101010101" pitchFamily="17" charset="-127"/>
                  </a:defRPr>
                </a:lvl2pPr>
                <a:lvl3pPr marL="1143000" indent="-228600">
                  <a:defRPr kumimoji="1" sz="1000">
                    <a:solidFill>
                      <a:schemeClr val="tx1"/>
                    </a:solidFill>
                    <a:latin typeface="Arial" panose="020B0604020202020204" pitchFamily="34" charset="0"/>
                    <a:ea typeface="바탕체" panose="02030609000101010101" pitchFamily="17" charset="-127"/>
                  </a:defRPr>
                </a:lvl3pPr>
                <a:lvl4pPr marL="1600200" indent="-228600">
                  <a:defRPr kumimoji="1" sz="1000">
                    <a:solidFill>
                      <a:schemeClr val="tx1"/>
                    </a:solidFill>
                    <a:latin typeface="Arial" panose="020B0604020202020204" pitchFamily="34" charset="0"/>
                    <a:ea typeface="바탕체" panose="02030609000101010101" pitchFamily="17" charset="-127"/>
                  </a:defRPr>
                </a:lvl4pPr>
                <a:lvl5pPr marL="2057400" indent="-228600">
                  <a:defRPr kumimoji="1" sz="1000">
                    <a:solidFill>
                      <a:schemeClr val="tx1"/>
                    </a:solidFill>
                    <a:latin typeface="Arial" panose="020B0604020202020204" pitchFamily="34" charset="0"/>
                    <a:ea typeface="바탕체" panose="02030609000101010101" pitchFamily="17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Arial" panose="020B0604020202020204" pitchFamily="34" charset="0"/>
                    <a:ea typeface="바탕체" panose="02030609000101010101" pitchFamily="17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Arial" panose="020B0604020202020204" pitchFamily="34" charset="0"/>
                    <a:ea typeface="바탕체" panose="02030609000101010101" pitchFamily="17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Arial" panose="020B0604020202020204" pitchFamily="34" charset="0"/>
                    <a:ea typeface="바탕체" panose="02030609000101010101" pitchFamily="17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Arial" panose="020B0604020202020204" pitchFamily="34" charset="0"/>
                    <a:ea typeface="바탕체" panose="02030609000101010101" pitchFamily="17" charset="-127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ts val="900"/>
                  <a:buFont typeface="Arial" panose="020B0604020202020204" pitchFamily="34" charset="0"/>
                  <a:buNone/>
                  <a:tabLst/>
                  <a:defRPr/>
                </a:pPr>
                <a:endParaRPr kumimoji="1" lang="ko-KR" altLang="ko-KR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  <a:sym typeface="맑은 고딕" panose="020B0503020000020004" pitchFamily="50" charset="-127"/>
                </a:endParaRPr>
              </a:p>
            </p:txBody>
          </p:sp>
          <p:sp>
            <p:nvSpPr>
              <p:cNvPr id="14377" name="Google Shape;2467;p28">
                <a:extLst>
                  <a:ext uri="{FF2B5EF4-FFF2-40B4-BE49-F238E27FC236}">
                    <a16:creationId xmlns:a16="http://schemas.microsoft.com/office/drawing/2014/main" id="{ED57452E-7A37-4D6D-A071-3213965A6B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3069" y="3559216"/>
                <a:ext cx="868102" cy="190981"/>
              </a:xfrm>
              <a:prstGeom prst="doubleWave">
                <a:avLst>
                  <a:gd name="adj1" fmla="val 12500"/>
                  <a:gd name="adj2" fmla="val 3023"/>
                </a:avLst>
              </a:prstGeom>
              <a:solidFill>
                <a:srgbClr val="D8D8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>
                <a:lvl1pPr>
                  <a:defRPr kumimoji="1" sz="1000">
                    <a:solidFill>
                      <a:schemeClr val="tx1"/>
                    </a:solidFill>
                    <a:latin typeface="Arial" panose="020B0604020202020204" pitchFamily="34" charset="0"/>
                    <a:ea typeface="바탕체" panose="02030609000101010101" pitchFamily="17" charset="-127"/>
                  </a:defRPr>
                </a:lvl1pPr>
                <a:lvl2pPr marL="742950" indent="-285750">
                  <a:defRPr kumimoji="1" sz="1000">
                    <a:solidFill>
                      <a:schemeClr val="tx1"/>
                    </a:solidFill>
                    <a:latin typeface="Arial" panose="020B0604020202020204" pitchFamily="34" charset="0"/>
                    <a:ea typeface="바탕체" panose="02030609000101010101" pitchFamily="17" charset="-127"/>
                  </a:defRPr>
                </a:lvl2pPr>
                <a:lvl3pPr marL="1143000" indent="-228600">
                  <a:defRPr kumimoji="1" sz="1000">
                    <a:solidFill>
                      <a:schemeClr val="tx1"/>
                    </a:solidFill>
                    <a:latin typeface="Arial" panose="020B0604020202020204" pitchFamily="34" charset="0"/>
                    <a:ea typeface="바탕체" panose="02030609000101010101" pitchFamily="17" charset="-127"/>
                  </a:defRPr>
                </a:lvl3pPr>
                <a:lvl4pPr marL="1600200" indent="-228600">
                  <a:defRPr kumimoji="1" sz="1000">
                    <a:solidFill>
                      <a:schemeClr val="tx1"/>
                    </a:solidFill>
                    <a:latin typeface="Arial" panose="020B0604020202020204" pitchFamily="34" charset="0"/>
                    <a:ea typeface="바탕체" panose="02030609000101010101" pitchFamily="17" charset="-127"/>
                  </a:defRPr>
                </a:lvl4pPr>
                <a:lvl5pPr marL="2057400" indent="-228600">
                  <a:defRPr kumimoji="1" sz="1000">
                    <a:solidFill>
                      <a:schemeClr val="tx1"/>
                    </a:solidFill>
                    <a:latin typeface="Arial" panose="020B0604020202020204" pitchFamily="34" charset="0"/>
                    <a:ea typeface="바탕체" panose="02030609000101010101" pitchFamily="17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Arial" panose="020B0604020202020204" pitchFamily="34" charset="0"/>
                    <a:ea typeface="바탕체" panose="02030609000101010101" pitchFamily="17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Arial" panose="020B0604020202020204" pitchFamily="34" charset="0"/>
                    <a:ea typeface="바탕체" panose="02030609000101010101" pitchFamily="17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Arial" panose="020B0604020202020204" pitchFamily="34" charset="0"/>
                    <a:ea typeface="바탕체" panose="02030609000101010101" pitchFamily="17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Arial" panose="020B0604020202020204" pitchFamily="34" charset="0"/>
                    <a:ea typeface="바탕체" panose="02030609000101010101" pitchFamily="17" charset="-127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ts val="900"/>
                  <a:buFont typeface="Arial" panose="020B0604020202020204" pitchFamily="34" charset="0"/>
                  <a:buNone/>
                  <a:tabLst/>
                  <a:defRPr/>
                </a:pPr>
                <a:endParaRPr kumimoji="1" lang="ko-KR" altLang="ko-KR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  <a:sym typeface="맑은 고딕" panose="020B0503020000020004" pitchFamily="50" charset="-127"/>
                </a:endParaRPr>
              </a:p>
            </p:txBody>
          </p:sp>
          <p:sp>
            <p:nvSpPr>
              <p:cNvPr id="14378" name="Google Shape;2468;p28">
                <a:extLst>
                  <a:ext uri="{FF2B5EF4-FFF2-40B4-BE49-F238E27FC236}">
                    <a16:creationId xmlns:a16="http://schemas.microsoft.com/office/drawing/2014/main" id="{41F2996F-6474-4F49-A81D-99668EFECE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3069" y="3559216"/>
                <a:ext cx="973286" cy="190981"/>
              </a:xfrm>
              <a:prstGeom prst="doubleWave">
                <a:avLst>
                  <a:gd name="adj1" fmla="val 12500"/>
                  <a:gd name="adj2" fmla="val 3023"/>
                </a:avLst>
              </a:prstGeom>
              <a:solidFill>
                <a:srgbClr val="D8D8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91425" tIns="45700" rIns="91425" bIns="45700" anchor="ctr"/>
              <a:lstStyle>
                <a:lvl1pPr>
                  <a:defRPr kumimoji="1" sz="1000">
                    <a:solidFill>
                      <a:schemeClr val="tx1"/>
                    </a:solidFill>
                    <a:latin typeface="Arial" panose="020B0604020202020204" pitchFamily="34" charset="0"/>
                    <a:ea typeface="바탕체" panose="02030609000101010101" pitchFamily="17" charset="-127"/>
                  </a:defRPr>
                </a:lvl1pPr>
                <a:lvl2pPr marL="742950" indent="-285750">
                  <a:defRPr kumimoji="1" sz="1000">
                    <a:solidFill>
                      <a:schemeClr val="tx1"/>
                    </a:solidFill>
                    <a:latin typeface="Arial" panose="020B0604020202020204" pitchFamily="34" charset="0"/>
                    <a:ea typeface="바탕체" panose="02030609000101010101" pitchFamily="17" charset="-127"/>
                  </a:defRPr>
                </a:lvl2pPr>
                <a:lvl3pPr marL="1143000" indent="-228600">
                  <a:defRPr kumimoji="1" sz="1000">
                    <a:solidFill>
                      <a:schemeClr val="tx1"/>
                    </a:solidFill>
                    <a:latin typeface="Arial" panose="020B0604020202020204" pitchFamily="34" charset="0"/>
                    <a:ea typeface="바탕체" panose="02030609000101010101" pitchFamily="17" charset="-127"/>
                  </a:defRPr>
                </a:lvl3pPr>
                <a:lvl4pPr marL="1600200" indent="-228600">
                  <a:defRPr kumimoji="1" sz="1000">
                    <a:solidFill>
                      <a:schemeClr val="tx1"/>
                    </a:solidFill>
                    <a:latin typeface="Arial" panose="020B0604020202020204" pitchFamily="34" charset="0"/>
                    <a:ea typeface="바탕체" panose="02030609000101010101" pitchFamily="17" charset="-127"/>
                  </a:defRPr>
                </a:lvl4pPr>
                <a:lvl5pPr marL="2057400" indent="-228600">
                  <a:defRPr kumimoji="1" sz="1000">
                    <a:solidFill>
                      <a:schemeClr val="tx1"/>
                    </a:solidFill>
                    <a:latin typeface="Arial" panose="020B0604020202020204" pitchFamily="34" charset="0"/>
                    <a:ea typeface="바탕체" panose="02030609000101010101" pitchFamily="17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Arial" panose="020B0604020202020204" pitchFamily="34" charset="0"/>
                    <a:ea typeface="바탕체" panose="02030609000101010101" pitchFamily="17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Arial" panose="020B0604020202020204" pitchFamily="34" charset="0"/>
                    <a:ea typeface="바탕체" panose="02030609000101010101" pitchFamily="17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Arial" panose="020B0604020202020204" pitchFamily="34" charset="0"/>
                    <a:ea typeface="바탕체" panose="02030609000101010101" pitchFamily="17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Arial" panose="020B0604020202020204" pitchFamily="34" charset="0"/>
                    <a:ea typeface="바탕체" panose="02030609000101010101" pitchFamily="17" charset="-127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ts val="900"/>
                  <a:buFont typeface="Arial" panose="020B0604020202020204" pitchFamily="34" charset="0"/>
                  <a:buNone/>
                  <a:tabLst/>
                  <a:defRPr/>
                </a:pPr>
                <a:endParaRPr kumimoji="1" lang="ko-KR" altLang="ko-KR" sz="9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  <a:sym typeface="맑은 고딕" panose="020B0503020000020004" pitchFamily="50" charset="-127"/>
                </a:endParaRPr>
              </a:p>
            </p:txBody>
          </p:sp>
        </p:grpSp>
        <p:sp>
          <p:nvSpPr>
            <p:cNvPr id="14370" name="Google Shape;2469;p28">
              <a:extLst>
                <a:ext uri="{FF2B5EF4-FFF2-40B4-BE49-F238E27FC236}">
                  <a16:creationId xmlns:a16="http://schemas.microsoft.com/office/drawing/2014/main" id="{61B875C7-1974-45C8-B210-18C43AFB14E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31567" y="3394673"/>
              <a:ext cx="4035367" cy="437336"/>
            </a:xfrm>
            <a:prstGeom prst="rect">
              <a:avLst/>
            </a:pr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50800" tIns="50800" rIns="50800" bIns="50800">
              <a:spAutoFit/>
            </a:bodyPr>
            <a:lstStyle>
              <a:lvl1pPr>
                <a:defRPr kumimoji="1" sz="1000">
                  <a:solidFill>
                    <a:schemeClr val="tx1"/>
                  </a:solidFill>
                  <a:latin typeface="Arial" panose="020B0604020202020204" pitchFamily="34" charset="0"/>
                  <a:ea typeface="바탕체" panose="02030609000101010101" pitchFamily="17" charset="-127"/>
                </a:defRPr>
              </a:lvl1pPr>
              <a:lvl2pPr marL="742950" indent="-285750">
                <a:defRPr kumimoji="1" sz="1000">
                  <a:solidFill>
                    <a:schemeClr val="tx1"/>
                  </a:solidFill>
                  <a:latin typeface="Arial" panose="020B0604020202020204" pitchFamily="34" charset="0"/>
                  <a:ea typeface="바탕체" panose="02030609000101010101" pitchFamily="17" charset="-127"/>
                </a:defRPr>
              </a:lvl2pPr>
              <a:lvl3pPr marL="1143000" indent="-228600">
                <a:defRPr kumimoji="1" sz="1000">
                  <a:solidFill>
                    <a:schemeClr val="tx1"/>
                  </a:solidFill>
                  <a:latin typeface="Arial" panose="020B0604020202020204" pitchFamily="34" charset="0"/>
                  <a:ea typeface="바탕체" panose="02030609000101010101" pitchFamily="17" charset="-127"/>
                </a:defRPr>
              </a:lvl3pPr>
              <a:lvl4pPr marL="1600200" indent="-228600">
                <a:defRPr kumimoji="1" sz="1000">
                  <a:solidFill>
                    <a:schemeClr val="tx1"/>
                  </a:solidFill>
                  <a:latin typeface="Arial" panose="020B0604020202020204" pitchFamily="34" charset="0"/>
                  <a:ea typeface="바탕체" panose="02030609000101010101" pitchFamily="17" charset="-127"/>
                </a:defRPr>
              </a:lvl4pPr>
              <a:lvl5pPr marL="2057400" indent="-228600">
                <a:defRPr kumimoji="1" sz="1000">
                  <a:solidFill>
                    <a:schemeClr val="tx1"/>
                  </a:solidFill>
                  <a:latin typeface="Arial" panose="020B0604020202020204" pitchFamily="34" charset="0"/>
                  <a:ea typeface="바탕체" panose="02030609000101010101" pitchFamily="17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Arial" panose="020B0604020202020204" pitchFamily="34" charset="0"/>
                  <a:ea typeface="바탕체" panose="02030609000101010101" pitchFamily="17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Arial" panose="020B0604020202020204" pitchFamily="34" charset="0"/>
                  <a:ea typeface="바탕체" panose="02030609000101010101" pitchFamily="17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Arial" panose="020B0604020202020204" pitchFamily="34" charset="0"/>
                  <a:ea typeface="바탕체" panose="02030609000101010101" pitchFamily="17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Arial" panose="020B0604020202020204" pitchFamily="34" charset="0"/>
                  <a:ea typeface="바탕체" panose="02030609000101010101" pitchFamily="17" charset="-127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ts val="800"/>
                <a:buFont typeface="Arial" panose="020B0604020202020204" pitchFamily="34" charset="0"/>
                <a:buNone/>
                <a:tabLst/>
                <a:defRPr/>
              </a:pPr>
              <a:r>
                <a:rPr kumimoji="1" lang="ko-KR" altLang="ko-KR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  <a:sym typeface="맑은 고딕" panose="020B0503020000020004" pitchFamily="50" charset="-127"/>
                </a:rPr>
                <a:t>기획서 상의 화면 생략입니다. 실제 화면은 </a:t>
              </a:r>
              <a:r>
                <a:rPr kumimoji="1" lang="en-US" altLang="ko-KR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  <a:sym typeface="맑은 고딕" panose="020B0503020000020004" pitchFamily="50" charset="-127"/>
                </a:rPr>
                <a:t>xxx</a:t>
              </a:r>
              <a:r>
                <a:rPr kumimoji="1" lang="ko-KR" altLang="ko-KR" sz="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  <a:sym typeface="맑은 고딕" panose="020B0503020000020004" pitchFamily="50" charset="-127"/>
                </a:rPr>
                <a:t>로 보여주세요.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504007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0D01EEDD-251E-492A-8B9E-8F81B23D9EB6}"/>
              </a:ext>
            </a:extLst>
          </p:cNvPr>
          <p:cNvGrpSpPr/>
          <p:nvPr/>
        </p:nvGrpSpPr>
        <p:grpSpPr>
          <a:xfrm>
            <a:off x="5956903" y="465137"/>
            <a:ext cx="2352188" cy="290465"/>
            <a:chOff x="5956903" y="465137"/>
            <a:chExt cx="2352188" cy="290465"/>
          </a:xfrm>
        </p:grpSpPr>
        <p:pic>
          <p:nvPicPr>
            <p:cNvPr id="65" name="그래픽 2">
              <a:extLst>
                <a:ext uri="{FF2B5EF4-FFF2-40B4-BE49-F238E27FC236}">
                  <a16:creationId xmlns:a16="http://schemas.microsoft.com/office/drawing/2014/main" id="{BB1E581B-AADD-4BF6-B18E-AC3EABBC22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781101" y="469852"/>
              <a:ext cx="695325" cy="285750"/>
            </a:xfrm>
            <a:prstGeom prst="rect">
              <a:avLst/>
            </a:prstGeom>
          </p:spPr>
        </p:pic>
        <p:pic>
          <p:nvPicPr>
            <p:cNvPr id="67" name="그래픽 27">
              <a:extLst>
                <a:ext uri="{FF2B5EF4-FFF2-40B4-BE49-F238E27FC236}">
                  <a16:creationId xmlns:a16="http://schemas.microsoft.com/office/drawing/2014/main" id="{DEF86776-C886-47F2-8C6C-B8183208043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956903" y="468781"/>
              <a:ext cx="695325" cy="285750"/>
            </a:xfrm>
            <a:prstGeom prst="rect">
              <a:avLst/>
            </a:prstGeom>
          </p:spPr>
        </p:pic>
        <p:pic>
          <p:nvPicPr>
            <p:cNvPr id="70" name="그래픽 18">
              <a:extLst>
                <a:ext uri="{FF2B5EF4-FFF2-40B4-BE49-F238E27FC236}">
                  <a16:creationId xmlns:a16="http://schemas.microsoft.com/office/drawing/2014/main" id="{5727CFFD-AC74-4664-8D77-1CDF6B32DD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613766" y="465137"/>
              <a:ext cx="695325" cy="285750"/>
            </a:xfrm>
            <a:prstGeom prst="rect">
              <a:avLst/>
            </a:prstGeom>
          </p:spPr>
        </p:pic>
      </p:grpSp>
      <p:pic>
        <p:nvPicPr>
          <p:cNvPr id="61" name="그래픽 18">
            <a:extLst>
              <a:ext uri="{FF2B5EF4-FFF2-40B4-BE49-F238E27FC236}">
                <a16:creationId xmlns:a16="http://schemas.microsoft.com/office/drawing/2014/main" id="{B2BB8E2C-483A-47E3-99EA-B2316FF5377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613766" y="465137"/>
            <a:ext cx="695325" cy="285750"/>
          </a:xfrm>
          <a:prstGeom prst="rect">
            <a:avLst/>
          </a:prstGeom>
        </p:spPr>
      </p:pic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0FAC0A99-E8E7-433B-B38D-C8321AF73D9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ko-KR" altLang="en-US" dirty="0"/>
              <a:t>운영관리 </a:t>
            </a:r>
            <a:r>
              <a:rPr lang="en-US" altLang="ko-KR" dirty="0"/>
              <a:t>– </a:t>
            </a:r>
            <a:r>
              <a:rPr lang="ko-KR" altLang="en-US" dirty="0"/>
              <a:t>운영 정보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DB320AD-7FA7-42F0-810D-C6C68C11EF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MANAGE-SUBJECT-OPERATION</a:t>
            </a:r>
            <a:endParaRPr lang="ko-KR" altLang="en-US" dirty="0"/>
          </a:p>
        </p:txBody>
      </p:sp>
      <p:graphicFrame>
        <p:nvGraphicFramePr>
          <p:cNvPr id="81" name="표 80">
            <a:extLst>
              <a:ext uri="{FF2B5EF4-FFF2-40B4-BE49-F238E27FC236}">
                <a16:creationId xmlns:a16="http://schemas.microsoft.com/office/drawing/2014/main" id="{20E81016-AAEC-43C8-BFDF-E6343D39E0A9}"/>
              </a:ext>
            </a:extLst>
          </p:cNvPr>
          <p:cNvGraphicFramePr>
            <a:graphicFrameLocks noGrp="1"/>
          </p:cNvGraphicFramePr>
          <p:nvPr/>
        </p:nvGraphicFramePr>
        <p:xfrm>
          <a:off x="23072" y="2267356"/>
          <a:ext cx="8530683" cy="33477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8420">
                  <a:extLst>
                    <a:ext uri="{9D8B030D-6E8A-4147-A177-3AD203B41FA5}">
                      <a16:colId xmlns:a16="http://schemas.microsoft.com/office/drawing/2014/main" val="1972063533"/>
                    </a:ext>
                  </a:extLst>
                </a:gridCol>
                <a:gridCol w="4884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396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396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396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34938">
                  <a:extLst>
                    <a:ext uri="{9D8B030D-6E8A-4147-A177-3AD203B41FA5}">
                      <a16:colId xmlns:a16="http://schemas.microsoft.com/office/drawing/2014/main" val="150453729"/>
                    </a:ext>
                  </a:extLst>
                </a:gridCol>
              </a:tblGrid>
              <a:tr h="2981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>
                          <a:solidFill>
                            <a:schemeClr val="tx1"/>
                          </a:solidFill>
                        </a:rPr>
                        <a:t>ㅁ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2" marR="36002" marT="45741" marB="4574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번호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2" marR="36002" marT="45741" marB="4574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운영 서비스</a:t>
                      </a:r>
                    </a:p>
                  </a:txBody>
                  <a:tcPr marL="36002" marR="36002" marT="45741" marB="4574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운영 기수</a:t>
                      </a:r>
                    </a:p>
                  </a:txBody>
                  <a:tcPr marL="36002" marR="36002" marT="45741" marB="4574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운영기간</a:t>
                      </a:r>
                    </a:p>
                  </a:txBody>
                  <a:tcPr marL="36002" marR="36002" marT="45741" marB="4574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게시여부</a:t>
                      </a:r>
                    </a:p>
                  </a:txBody>
                  <a:tcPr marL="36002" marR="36002" marT="45741" marB="4574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92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ㅁ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2" marR="36002" marT="45741" marB="4574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10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2" marR="36002" marT="45741" marB="4574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+mn-ea"/>
                          <a:ea typeface="+mn-ea"/>
                        </a:rPr>
                        <a:t>학부</a:t>
                      </a:r>
                    </a:p>
                  </a:txBody>
                  <a:tcPr marL="36002" marR="36002" marT="45741" marB="4574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+mn-ea"/>
                          <a:ea typeface="+mn-ea"/>
                        </a:rPr>
                        <a:t>2022-3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marL="36002" marR="36002" marT="45741" marB="4574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2022.01.01 ~ 2022.12.31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2" marR="36002" marT="45741" marB="4574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+mn-ea"/>
                          <a:ea typeface="+mn-ea"/>
                        </a:rPr>
                        <a:t>게시</a:t>
                      </a:r>
                    </a:p>
                  </a:txBody>
                  <a:tcPr marL="36002" marR="36002" marT="45741" marB="4574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818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ㅁ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2" marR="36002" marT="45741" marB="4574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9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2" marR="36002" marT="45741" marB="4574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+mn-ea"/>
                          <a:ea typeface="+mn-ea"/>
                        </a:rPr>
                        <a:t>STEP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포털</a:t>
                      </a:r>
                    </a:p>
                  </a:txBody>
                  <a:tcPr marL="36002" marR="36002" marT="45741" marB="4574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2022-3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marL="36002" marR="36002" marT="45741" marB="4574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2022.01.01 ~ 2022.12.31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2" marR="36002" marT="45741" marB="4574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>
                          <a:latin typeface="+mn-ea"/>
                          <a:ea typeface="+mn-ea"/>
                        </a:rPr>
                        <a:t>비게시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marL="36002" marR="36002" marT="45741" marB="4574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818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ㅁ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2" marR="36002" marT="45741" marB="4574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8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2" marR="36002" marT="45741" marB="4574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+mn-ea"/>
                          <a:ea typeface="+mn-ea"/>
                        </a:rPr>
                        <a:t>학부</a:t>
                      </a:r>
                    </a:p>
                  </a:txBody>
                  <a:tcPr marL="36002" marR="36002" marT="45741" marB="4574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+mn-ea"/>
                          <a:ea typeface="+mn-ea"/>
                        </a:rPr>
                        <a:t>2022-3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marL="36002" marR="36002" marT="45741" marB="4574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2022.01.01 ~ 2022.12.31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2" marR="36002" marT="45741" marB="4574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+mn-ea"/>
                          <a:ea typeface="+mn-ea"/>
                        </a:rPr>
                        <a:t>게시</a:t>
                      </a:r>
                    </a:p>
                  </a:txBody>
                  <a:tcPr marL="36002" marR="36002" marT="45741" marB="4574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7938496"/>
                  </a:ext>
                </a:extLst>
              </a:tr>
              <a:tr h="29818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ㅁ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2" marR="36002" marT="45741" marB="4574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7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2" marR="36002" marT="45741" marB="4574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+mn-ea"/>
                          <a:ea typeface="+mn-ea"/>
                        </a:rPr>
                        <a:t>STEP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포털</a:t>
                      </a:r>
                    </a:p>
                  </a:txBody>
                  <a:tcPr marL="36002" marR="36002" marT="45741" marB="4574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2022-3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marL="36002" marR="36002" marT="45741" marB="4574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2022.01.01 ~ 2022.12.31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2" marR="36002" marT="45741" marB="4574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>
                          <a:latin typeface="+mn-ea"/>
                          <a:ea typeface="+mn-ea"/>
                        </a:rPr>
                        <a:t>비게시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marL="36002" marR="36002" marT="45741" marB="4574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9652686"/>
                  </a:ext>
                </a:extLst>
              </a:tr>
              <a:tr h="29818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ㅁ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2" marR="36002" marT="45741" marB="4574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6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2" marR="36002" marT="45741" marB="4574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+mn-ea"/>
                          <a:ea typeface="+mn-ea"/>
                        </a:rPr>
                        <a:t>학부</a:t>
                      </a:r>
                    </a:p>
                  </a:txBody>
                  <a:tcPr marL="36002" marR="36002" marT="45741" marB="4574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+mn-ea"/>
                          <a:ea typeface="+mn-ea"/>
                        </a:rPr>
                        <a:t>2022-3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marL="36002" marR="36002" marT="45741" marB="4574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2022.01.01 ~ 2022.12.31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2" marR="36002" marT="45741" marB="4574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+mn-ea"/>
                          <a:ea typeface="+mn-ea"/>
                        </a:rPr>
                        <a:t>게시</a:t>
                      </a:r>
                    </a:p>
                  </a:txBody>
                  <a:tcPr marL="36002" marR="36002" marT="45741" marB="4574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4767470"/>
                  </a:ext>
                </a:extLst>
              </a:tr>
              <a:tr h="29818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ㅁ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2" marR="36002" marT="45741" marB="4574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5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2" marR="36002" marT="45741" marB="4574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+mn-ea"/>
                          <a:ea typeface="+mn-ea"/>
                        </a:rPr>
                        <a:t>STEP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포털</a:t>
                      </a:r>
                    </a:p>
                  </a:txBody>
                  <a:tcPr marL="36002" marR="36002" marT="45741" marB="4574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2022-3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marL="36002" marR="36002" marT="45741" marB="4574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2022.01.01 ~ 2022.12.31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2" marR="36002" marT="45741" marB="4574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>
                          <a:latin typeface="+mn-ea"/>
                          <a:ea typeface="+mn-ea"/>
                        </a:rPr>
                        <a:t>비게시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marL="36002" marR="36002" marT="45741" marB="4574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1926466"/>
                  </a:ext>
                </a:extLst>
              </a:tr>
              <a:tr h="29818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ㅁ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2" marR="36002" marT="45741" marB="4574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2" marR="36002" marT="45741" marB="4574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+mn-ea"/>
                          <a:ea typeface="+mn-ea"/>
                        </a:rPr>
                        <a:t>학부</a:t>
                      </a:r>
                    </a:p>
                  </a:txBody>
                  <a:tcPr marL="36002" marR="36002" marT="45741" marB="4574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+mn-ea"/>
                          <a:ea typeface="+mn-ea"/>
                        </a:rPr>
                        <a:t>2022-3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marL="36002" marR="36002" marT="45741" marB="4574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2022.01.01 ~ 2022.12.31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2" marR="36002" marT="45741" marB="4574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+mn-ea"/>
                          <a:ea typeface="+mn-ea"/>
                        </a:rPr>
                        <a:t>게시</a:t>
                      </a:r>
                    </a:p>
                  </a:txBody>
                  <a:tcPr marL="36002" marR="36002" marT="45741" marB="4574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4239030"/>
                  </a:ext>
                </a:extLst>
              </a:tr>
              <a:tr h="29818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ㅁ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2" marR="36002" marT="45741" marB="4574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2" marR="36002" marT="45741" marB="4574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+mn-ea"/>
                          <a:ea typeface="+mn-ea"/>
                        </a:rPr>
                        <a:t>STEP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포털</a:t>
                      </a:r>
                    </a:p>
                  </a:txBody>
                  <a:tcPr marL="36002" marR="36002" marT="45741" marB="4574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2022-3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marL="36002" marR="36002" marT="45741" marB="4574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2022.01.01 ~ 2022.12.31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2" marR="36002" marT="45741" marB="4574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>
                          <a:latin typeface="+mn-ea"/>
                          <a:ea typeface="+mn-ea"/>
                        </a:rPr>
                        <a:t>비게시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marL="36002" marR="36002" marT="45741" marB="4574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1367106"/>
                  </a:ext>
                </a:extLst>
              </a:tr>
              <a:tr h="29818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ㅁ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2" marR="36002" marT="45741" marB="4574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2" marR="36002" marT="45741" marB="4574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+mn-ea"/>
                          <a:ea typeface="+mn-ea"/>
                        </a:rPr>
                        <a:t>학부</a:t>
                      </a:r>
                    </a:p>
                  </a:txBody>
                  <a:tcPr marL="36002" marR="36002" marT="45741" marB="4574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+mn-ea"/>
                          <a:ea typeface="+mn-ea"/>
                        </a:rPr>
                        <a:t>2022-3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marL="36002" marR="36002" marT="45741" marB="4574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2022.01.01 ~ 2022.12.31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2" marR="36002" marT="45741" marB="4574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+mn-ea"/>
                          <a:ea typeface="+mn-ea"/>
                        </a:rPr>
                        <a:t>게시</a:t>
                      </a:r>
                    </a:p>
                  </a:txBody>
                  <a:tcPr marL="36002" marR="36002" marT="45741" marB="4574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4452782"/>
                  </a:ext>
                </a:extLst>
              </a:tr>
              <a:tr h="29818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ㅁ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2" marR="36002" marT="45741" marB="4574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2" marR="36002" marT="45741" marB="4574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+mn-ea"/>
                          <a:ea typeface="+mn-ea"/>
                        </a:rPr>
                        <a:t>STEP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포털</a:t>
                      </a:r>
                    </a:p>
                  </a:txBody>
                  <a:tcPr marL="36002" marR="36002" marT="45741" marB="4574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2022-3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marL="36002" marR="36002" marT="45741" marB="4574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2022.01.01 ~ 2022.12.31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2" marR="36002" marT="45741" marB="4574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>
                          <a:latin typeface="+mn-ea"/>
                          <a:ea typeface="+mn-ea"/>
                        </a:rPr>
                        <a:t>비게시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marL="36002" marR="36002" marT="45741" marB="45741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5610756"/>
                  </a:ext>
                </a:extLst>
              </a:tr>
            </a:tbl>
          </a:graphicData>
        </a:graphic>
      </p:graphicFrame>
      <p:sp>
        <p:nvSpPr>
          <p:cNvPr id="46" name="Google Shape;2970;p125">
            <a:extLst>
              <a:ext uri="{FF2B5EF4-FFF2-40B4-BE49-F238E27FC236}">
                <a16:creationId xmlns:a16="http://schemas.microsoft.com/office/drawing/2014/main" id="{AE3CB749-403B-4299-8420-27303FB9A4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69973" y="361950"/>
            <a:ext cx="200025" cy="20002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800"/>
              <a:buFont typeface="Arial" panose="020B0604020202020204" pitchFamily="34" charset="0"/>
              <a:buNone/>
              <a:tabLst/>
              <a:defRPr/>
            </a:pPr>
            <a:r>
              <a:rPr kumimoji="1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바탕체" panose="02030609000101010101" pitchFamily="17" charset="-127"/>
                <a:cs typeface="Arial" panose="020B0604020202020204" pitchFamily="34" charset="0"/>
                <a:sym typeface="Arial" panose="020B0604020202020204" pitchFamily="34" charset="0"/>
              </a:rPr>
              <a:t>3</a:t>
            </a:r>
            <a:endParaRPr kumimoji="1" lang="ko-KR" altLang="ko-KR" sz="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바탕체" panose="02030609000101010101" pitchFamily="17" charset="-127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grpSp>
        <p:nvGrpSpPr>
          <p:cNvPr id="62" name="그룹 107">
            <a:extLst>
              <a:ext uri="{FF2B5EF4-FFF2-40B4-BE49-F238E27FC236}">
                <a16:creationId xmlns:a16="http://schemas.microsoft.com/office/drawing/2014/main" id="{2C2D302D-FEF3-4400-944F-042526474179}"/>
              </a:ext>
            </a:extLst>
          </p:cNvPr>
          <p:cNvGrpSpPr>
            <a:grpSpLocks/>
          </p:cNvGrpSpPr>
          <p:nvPr/>
        </p:nvGrpSpPr>
        <p:grpSpPr bwMode="auto">
          <a:xfrm>
            <a:off x="1522" y="1852578"/>
            <a:ext cx="217487" cy="246063"/>
            <a:chOff x="2012774" y="1442250"/>
            <a:chExt cx="217845" cy="245280"/>
          </a:xfrm>
        </p:grpSpPr>
        <p:sp>
          <p:nvSpPr>
            <p:cNvPr id="63" name="Google Shape;2970;p125">
              <a:extLst>
                <a:ext uri="{FF2B5EF4-FFF2-40B4-BE49-F238E27FC236}">
                  <a16:creationId xmlns:a16="http://schemas.microsoft.com/office/drawing/2014/main" id="{B7C87FFD-D675-4E40-ADFF-1DB441D047CE}"/>
                </a:ext>
              </a:extLst>
            </p:cNvPr>
            <p:cNvSpPr/>
            <p:nvPr/>
          </p:nvSpPr>
          <p:spPr>
            <a:xfrm>
              <a:off x="2012774" y="1464404"/>
              <a:ext cx="200354" cy="19938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lIns="91425" tIns="45700" rIns="91425" bIns="4570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  <a:tabLst/>
                <a:defRPr/>
              </a:pPr>
              <a:endParaRPr kumimoji="0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바탕체" panose="02030609000101010101" pitchFamily="17" charset="-127"/>
                <a:cs typeface="Arial"/>
                <a:sym typeface="Arial"/>
              </a:endParaRPr>
            </a:p>
          </p:txBody>
        </p:sp>
        <p:sp>
          <p:nvSpPr>
            <p:cNvPr id="64" name="Google Shape;423;p35">
              <a:extLst>
                <a:ext uri="{FF2B5EF4-FFF2-40B4-BE49-F238E27FC236}">
                  <a16:creationId xmlns:a16="http://schemas.microsoft.com/office/drawing/2014/main" id="{7597278D-4483-400F-9C64-463F9E9D10DF}"/>
                </a:ext>
              </a:extLst>
            </p:cNvPr>
            <p:cNvSpPr/>
            <p:nvPr/>
          </p:nvSpPr>
          <p:spPr>
            <a:xfrm>
              <a:off x="2041396" y="1442250"/>
              <a:ext cx="189223" cy="245280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lIns="0" tIns="45700" rIns="0" bIns="45700" anchor="ctr"/>
            <a:lstStyle/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바탕체" panose="02030609000101010101" pitchFamily="17" charset="-127"/>
                  <a:cs typeface="Arial"/>
                  <a:sym typeface="Arial"/>
                </a:rPr>
                <a:t>8</a:t>
              </a:r>
              <a:endParaRPr kumimoji="0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바탕체" panose="02030609000101010101" pitchFamily="17" charset="-127"/>
                <a:cs typeface="Arial"/>
                <a:sym typeface="Arial"/>
              </a:endParaRPr>
            </a:p>
          </p:txBody>
        </p:sp>
      </p:grpSp>
      <p:grpSp>
        <p:nvGrpSpPr>
          <p:cNvPr id="68" name="그룹 107">
            <a:extLst>
              <a:ext uri="{FF2B5EF4-FFF2-40B4-BE49-F238E27FC236}">
                <a16:creationId xmlns:a16="http://schemas.microsoft.com/office/drawing/2014/main" id="{503A27EC-FAB3-45C4-8371-D86876E28CCF}"/>
              </a:ext>
            </a:extLst>
          </p:cNvPr>
          <p:cNvGrpSpPr>
            <a:grpSpLocks/>
          </p:cNvGrpSpPr>
          <p:nvPr/>
        </p:nvGrpSpPr>
        <p:grpSpPr bwMode="auto">
          <a:xfrm>
            <a:off x="7562097" y="2214290"/>
            <a:ext cx="217487" cy="246063"/>
            <a:chOff x="2012774" y="1442250"/>
            <a:chExt cx="217845" cy="245280"/>
          </a:xfrm>
        </p:grpSpPr>
        <p:sp>
          <p:nvSpPr>
            <p:cNvPr id="69" name="Google Shape;2970;p125">
              <a:extLst>
                <a:ext uri="{FF2B5EF4-FFF2-40B4-BE49-F238E27FC236}">
                  <a16:creationId xmlns:a16="http://schemas.microsoft.com/office/drawing/2014/main" id="{5EC2205B-3630-48FF-AD9B-2299063CA8F2}"/>
                </a:ext>
              </a:extLst>
            </p:cNvPr>
            <p:cNvSpPr/>
            <p:nvPr/>
          </p:nvSpPr>
          <p:spPr>
            <a:xfrm>
              <a:off x="2012774" y="1464404"/>
              <a:ext cx="200354" cy="19938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lIns="91425" tIns="45700" rIns="91425" bIns="4570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  <a:tabLst/>
                <a:defRPr/>
              </a:pPr>
              <a:endParaRPr kumimoji="0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바탕체" panose="02030609000101010101" pitchFamily="17" charset="-127"/>
                <a:cs typeface="Arial"/>
                <a:sym typeface="Arial"/>
              </a:endParaRPr>
            </a:p>
          </p:txBody>
        </p:sp>
        <p:sp>
          <p:nvSpPr>
            <p:cNvPr id="80" name="Google Shape;423;p35">
              <a:extLst>
                <a:ext uri="{FF2B5EF4-FFF2-40B4-BE49-F238E27FC236}">
                  <a16:creationId xmlns:a16="http://schemas.microsoft.com/office/drawing/2014/main" id="{54882BF2-A935-45C7-A507-DEDFE9C12C4D}"/>
                </a:ext>
              </a:extLst>
            </p:cNvPr>
            <p:cNvSpPr/>
            <p:nvPr/>
          </p:nvSpPr>
          <p:spPr>
            <a:xfrm>
              <a:off x="2041396" y="1442250"/>
              <a:ext cx="189223" cy="245280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lIns="0" tIns="45700" rIns="0" bIns="45700" anchor="ctr"/>
            <a:lstStyle/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바탕체" panose="02030609000101010101" pitchFamily="17" charset="-127"/>
                  <a:cs typeface="Arial"/>
                  <a:sym typeface="Arial"/>
                </a:rPr>
                <a:t>15</a:t>
              </a:r>
              <a:endParaRPr kumimoji="0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바탕체" panose="02030609000101010101" pitchFamily="17" charset="-127"/>
                <a:cs typeface="Arial"/>
                <a:sym typeface="Arial"/>
              </a:endParaRPr>
            </a:p>
          </p:txBody>
        </p:sp>
      </p:grpSp>
      <p:grpSp>
        <p:nvGrpSpPr>
          <p:cNvPr id="82" name="그룹 107">
            <a:extLst>
              <a:ext uri="{FF2B5EF4-FFF2-40B4-BE49-F238E27FC236}">
                <a16:creationId xmlns:a16="http://schemas.microsoft.com/office/drawing/2014/main" id="{89B9E416-1505-4944-9544-7C7238E96563}"/>
              </a:ext>
            </a:extLst>
          </p:cNvPr>
          <p:cNvGrpSpPr>
            <a:grpSpLocks/>
          </p:cNvGrpSpPr>
          <p:nvPr/>
        </p:nvGrpSpPr>
        <p:grpSpPr bwMode="auto">
          <a:xfrm>
            <a:off x="5758257" y="2214290"/>
            <a:ext cx="217487" cy="246063"/>
            <a:chOff x="2012774" y="1442250"/>
            <a:chExt cx="217845" cy="245280"/>
          </a:xfrm>
        </p:grpSpPr>
        <p:sp>
          <p:nvSpPr>
            <p:cNvPr id="83" name="Google Shape;2970;p125">
              <a:extLst>
                <a:ext uri="{FF2B5EF4-FFF2-40B4-BE49-F238E27FC236}">
                  <a16:creationId xmlns:a16="http://schemas.microsoft.com/office/drawing/2014/main" id="{561CF2DF-FBF7-4C83-AF0B-ED7447454863}"/>
                </a:ext>
              </a:extLst>
            </p:cNvPr>
            <p:cNvSpPr/>
            <p:nvPr/>
          </p:nvSpPr>
          <p:spPr>
            <a:xfrm>
              <a:off x="2012774" y="1464404"/>
              <a:ext cx="200354" cy="19938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lIns="91425" tIns="45700" rIns="91425" bIns="4570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  <a:tabLst/>
                <a:defRPr/>
              </a:pPr>
              <a:endParaRPr kumimoji="0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바탕체" panose="02030609000101010101" pitchFamily="17" charset="-127"/>
                <a:cs typeface="Arial"/>
                <a:sym typeface="Arial"/>
              </a:endParaRPr>
            </a:p>
          </p:txBody>
        </p:sp>
        <p:sp>
          <p:nvSpPr>
            <p:cNvPr id="85" name="Google Shape;423;p35">
              <a:extLst>
                <a:ext uri="{FF2B5EF4-FFF2-40B4-BE49-F238E27FC236}">
                  <a16:creationId xmlns:a16="http://schemas.microsoft.com/office/drawing/2014/main" id="{28902B3A-C00D-4208-AB2E-E0CB7DEBB6A1}"/>
                </a:ext>
              </a:extLst>
            </p:cNvPr>
            <p:cNvSpPr/>
            <p:nvPr/>
          </p:nvSpPr>
          <p:spPr>
            <a:xfrm>
              <a:off x="2041396" y="1442250"/>
              <a:ext cx="189223" cy="245280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lIns="0" tIns="45700" rIns="0" bIns="45700" anchor="ctr"/>
            <a:lstStyle/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바탕체" panose="02030609000101010101" pitchFamily="17" charset="-127"/>
                  <a:cs typeface="Arial"/>
                  <a:sym typeface="Arial"/>
                </a:rPr>
                <a:t>14</a:t>
              </a:r>
              <a:endParaRPr kumimoji="0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바탕체" panose="02030609000101010101" pitchFamily="17" charset="-127"/>
                <a:cs typeface="Arial"/>
                <a:sym typeface="Arial"/>
              </a:endParaRPr>
            </a:p>
          </p:txBody>
        </p:sp>
      </p:grpSp>
      <p:grpSp>
        <p:nvGrpSpPr>
          <p:cNvPr id="88" name="그룹 107">
            <a:extLst>
              <a:ext uri="{FF2B5EF4-FFF2-40B4-BE49-F238E27FC236}">
                <a16:creationId xmlns:a16="http://schemas.microsoft.com/office/drawing/2014/main" id="{042927F3-49B0-4A12-9AAA-EFDE5E5C665A}"/>
              </a:ext>
            </a:extLst>
          </p:cNvPr>
          <p:cNvGrpSpPr>
            <a:grpSpLocks/>
          </p:cNvGrpSpPr>
          <p:nvPr/>
        </p:nvGrpSpPr>
        <p:grpSpPr bwMode="auto">
          <a:xfrm>
            <a:off x="3473393" y="2214290"/>
            <a:ext cx="217487" cy="246063"/>
            <a:chOff x="2012774" y="1442250"/>
            <a:chExt cx="217845" cy="245280"/>
          </a:xfrm>
        </p:grpSpPr>
        <p:sp>
          <p:nvSpPr>
            <p:cNvPr id="91" name="Google Shape;2970;p125">
              <a:extLst>
                <a:ext uri="{FF2B5EF4-FFF2-40B4-BE49-F238E27FC236}">
                  <a16:creationId xmlns:a16="http://schemas.microsoft.com/office/drawing/2014/main" id="{6A27B62B-9BA4-476F-894A-1450F9231468}"/>
                </a:ext>
              </a:extLst>
            </p:cNvPr>
            <p:cNvSpPr/>
            <p:nvPr/>
          </p:nvSpPr>
          <p:spPr>
            <a:xfrm>
              <a:off x="2012774" y="1464404"/>
              <a:ext cx="200354" cy="19938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lIns="91425" tIns="45700" rIns="91425" bIns="4570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  <a:tabLst/>
                <a:defRPr/>
              </a:pPr>
              <a:endParaRPr kumimoji="0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바탕체" panose="02030609000101010101" pitchFamily="17" charset="-127"/>
                <a:cs typeface="Arial"/>
                <a:sym typeface="Arial"/>
              </a:endParaRPr>
            </a:p>
          </p:txBody>
        </p:sp>
        <p:sp>
          <p:nvSpPr>
            <p:cNvPr id="96" name="Google Shape;423;p35">
              <a:extLst>
                <a:ext uri="{FF2B5EF4-FFF2-40B4-BE49-F238E27FC236}">
                  <a16:creationId xmlns:a16="http://schemas.microsoft.com/office/drawing/2014/main" id="{5A7BDD15-1358-4711-9E5F-8B30477B0893}"/>
                </a:ext>
              </a:extLst>
            </p:cNvPr>
            <p:cNvSpPr/>
            <p:nvPr/>
          </p:nvSpPr>
          <p:spPr>
            <a:xfrm>
              <a:off x="2041396" y="1442250"/>
              <a:ext cx="189223" cy="245280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lIns="0" tIns="45700" rIns="0" bIns="45700" anchor="ctr"/>
            <a:lstStyle/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바탕체" panose="02030609000101010101" pitchFamily="17" charset="-127"/>
                  <a:cs typeface="Arial"/>
                  <a:sym typeface="Arial"/>
                </a:rPr>
                <a:t>13</a:t>
              </a:r>
              <a:endParaRPr kumimoji="0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바탕체" panose="02030609000101010101" pitchFamily="17" charset="-127"/>
                <a:cs typeface="Arial"/>
                <a:sym typeface="Arial"/>
              </a:endParaRPr>
            </a:p>
          </p:txBody>
        </p:sp>
      </p:grpSp>
      <p:grpSp>
        <p:nvGrpSpPr>
          <p:cNvPr id="97" name="그룹 107">
            <a:extLst>
              <a:ext uri="{FF2B5EF4-FFF2-40B4-BE49-F238E27FC236}">
                <a16:creationId xmlns:a16="http://schemas.microsoft.com/office/drawing/2014/main" id="{5A558065-C5C5-4A6F-AB30-1FEE68D2E44C}"/>
              </a:ext>
            </a:extLst>
          </p:cNvPr>
          <p:cNvGrpSpPr>
            <a:grpSpLocks/>
          </p:cNvGrpSpPr>
          <p:nvPr/>
        </p:nvGrpSpPr>
        <p:grpSpPr bwMode="auto">
          <a:xfrm>
            <a:off x="1489169" y="2214290"/>
            <a:ext cx="217487" cy="246063"/>
            <a:chOff x="2012774" y="1442250"/>
            <a:chExt cx="217845" cy="245280"/>
          </a:xfrm>
        </p:grpSpPr>
        <p:sp>
          <p:nvSpPr>
            <p:cNvPr id="98" name="Google Shape;2970;p125">
              <a:extLst>
                <a:ext uri="{FF2B5EF4-FFF2-40B4-BE49-F238E27FC236}">
                  <a16:creationId xmlns:a16="http://schemas.microsoft.com/office/drawing/2014/main" id="{E6EC241C-2776-4402-B1E8-17822049E52D}"/>
                </a:ext>
              </a:extLst>
            </p:cNvPr>
            <p:cNvSpPr/>
            <p:nvPr/>
          </p:nvSpPr>
          <p:spPr>
            <a:xfrm>
              <a:off x="2012774" y="1464404"/>
              <a:ext cx="200354" cy="19938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lIns="91425" tIns="45700" rIns="91425" bIns="4570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  <a:tabLst/>
                <a:defRPr/>
              </a:pPr>
              <a:endParaRPr kumimoji="0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바탕체" panose="02030609000101010101" pitchFamily="17" charset="-127"/>
                <a:cs typeface="Arial"/>
                <a:sym typeface="Arial"/>
              </a:endParaRPr>
            </a:p>
          </p:txBody>
        </p:sp>
        <p:sp>
          <p:nvSpPr>
            <p:cNvPr id="99" name="Google Shape;423;p35">
              <a:extLst>
                <a:ext uri="{FF2B5EF4-FFF2-40B4-BE49-F238E27FC236}">
                  <a16:creationId xmlns:a16="http://schemas.microsoft.com/office/drawing/2014/main" id="{F5BFE823-D4CA-451F-B7B7-4C77E55E6213}"/>
                </a:ext>
              </a:extLst>
            </p:cNvPr>
            <p:cNvSpPr/>
            <p:nvPr/>
          </p:nvSpPr>
          <p:spPr>
            <a:xfrm>
              <a:off x="2041396" y="1442250"/>
              <a:ext cx="189223" cy="245280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lIns="0" tIns="45700" rIns="0" bIns="45700" anchor="ctr"/>
            <a:lstStyle/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바탕체" panose="02030609000101010101" pitchFamily="17" charset="-127"/>
                  <a:cs typeface="Arial"/>
                  <a:sym typeface="Arial"/>
                </a:rPr>
                <a:t>12</a:t>
              </a:r>
              <a:endParaRPr kumimoji="0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바탕체" panose="02030609000101010101" pitchFamily="17" charset="-127"/>
                <a:cs typeface="Arial"/>
                <a:sym typeface="Arial"/>
              </a:endParaRPr>
            </a:p>
          </p:txBody>
        </p:sp>
      </p:grpSp>
      <p:grpSp>
        <p:nvGrpSpPr>
          <p:cNvPr id="100" name="그룹 107">
            <a:extLst>
              <a:ext uri="{FF2B5EF4-FFF2-40B4-BE49-F238E27FC236}">
                <a16:creationId xmlns:a16="http://schemas.microsoft.com/office/drawing/2014/main" id="{38FA7A47-0384-4435-9C06-4AF45CE8DF2C}"/>
              </a:ext>
            </a:extLst>
          </p:cNvPr>
          <p:cNvGrpSpPr>
            <a:grpSpLocks/>
          </p:cNvGrpSpPr>
          <p:nvPr/>
        </p:nvGrpSpPr>
        <p:grpSpPr bwMode="auto">
          <a:xfrm>
            <a:off x="364721" y="2214290"/>
            <a:ext cx="217487" cy="246063"/>
            <a:chOff x="2012774" y="1442250"/>
            <a:chExt cx="217845" cy="245280"/>
          </a:xfrm>
        </p:grpSpPr>
        <p:sp>
          <p:nvSpPr>
            <p:cNvPr id="101" name="Google Shape;2970;p125">
              <a:extLst>
                <a:ext uri="{FF2B5EF4-FFF2-40B4-BE49-F238E27FC236}">
                  <a16:creationId xmlns:a16="http://schemas.microsoft.com/office/drawing/2014/main" id="{A15E5C29-89DB-4103-BD72-326B6C9B437A}"/>
                </a:ext>
              </a:extLst>
            </p:cNvPr>
            <p:cNvSpPr/>
            <p:nvPr/>
          </p:nvSpPr>
          <p:spPr>
            <a:xfrm>
              <a:off x="2012774" y="1464404"/>
              <a:ext cx="200354" cy="19938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lIns="91425" tIns="45700" rIns="91425" bIns="4570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  <a:tabLst/>
                <a:defRPr/>
              </a:pPr>
              <a:endParaRPr kumimoji="0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바탕체" panose="02030609000101010101" pitchFamily="17" charset="-127"/>
                <a:cs typeface="Arial"/>
                <a:sym typeface="Arial"/>
              </a:endParaRPr>
            </a:p>
          </p:txBody>
        </p:sp>
        <p:sp>
          <p:nvSpPr>
            <p:cNvPr id="102" name="Google Shape;423;p35">
              <a:extLst>
                <a:ext uri="{FF2B5EF4-FFF2-40B4-BE49-F238E27FC236}">
                  <a16:creationId xmlns:a16="http://schemas.microsoft.com/office/drawing/2014/main" id="{32EDDBA0-2E36-4C7A-82A5-91A2645C2C1C}"/>
                </a:ext>
              </a:extLst>
            </p:cNvPr>
            <p:cNvSpPr/>
            <p:nvPr/>
          </p:nvSpPr>
          <p:spPr>
            <a:xfrm>
              <a:off x="2041396" y="1442250"/>
              <a:ext cx="189223" cy="245280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lIns="0" tIns="45700" rIns="0" bIns="45700" anchor="ctr"/>
            <a:lstStyle/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바탕체" panose="02030609000101010101" pitchFamily="17" charset="-127"/>
                  <a:cs typeface="Arial"/>
                  <a:sym typeface="Arial"/>
                </a:rPr>
                <a:t>11</a:t>
              </a:r>
              <a:endParaRPr kumimoji="0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바탕체" panose="02030609000101010101" pitchFamily="17" charset="-127"/>
                <a:cs typeface="Arial"/>
                <a:sym typeface="Arial"/>
              </a:endParaRPr>
            </a:p>
          </p:txBody>
        </p:sp>
      </p:grpSp>
      <p:grpSp>
        <p:nvGrpSpPr>
          <p:cNvPr id="103" name="그룹 107">
            <a:extLst>
              <a:ext uri="{FF2B5EF4-FFF2-40B4-BE49-F238E27FC236}">
                <a16:creationId xmlns:a16="http://schemas.microsoft.com/office/drawing/2014/main" id="{D8B9CD36-D697-45A7-A655-B019A88C318F}"/>
              </a:ext>
            </a:extLst>
          </p:cNvPr>
          <p:cNvGrpSpPr>
            <a:grpSpLocks/>
          </p:cNvGrpSpPr>
          <p:nvPr/>
        </p:nvGrpSpPr>
        <p:grpSpPr bwMode="auto">
          <a:xfrm>
            <a:off x="1522" y="2214290"/>
            <a:ext cx="217487" cy="246063"/>
            <a:chOff x="2012774" y="1442250"/>
            <a:chExt cx="217845" cy="245280"/>
          </a:xfrm>
        </p:grpSpPr>
        <p:sp>
          <p:nvSpPr>
            <p:cNvPr id="104" name="Google Shape;2970;p125">
              <a:extLst>
                <a:ext uri="{FF2B5EF4-FFF2-40B4-BE49-F238E27FC236}">
                  <a16:creationId xmlns:a16="http://schemas.microsoft.com/office/drawing/2014/main" id="{CEF57797-5928-46AD-AEA5-91EB9BC83A72}"/>
                </a:ext>
              </a:extLst>
            </p:cNvPr>
            <p:cNvSpPr/>
            <p:nvPr/>
          </p:nvSpPr>
          <p:spPr>
            <a:xfrm>
              <a:off x="2012774" y="1464404"/>
              <a:ext cx="200354" cy="19938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lIns="91425" tIns="45700" rIns="91425" bIns="4570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  <a:tabLst/>
                <a:defRPr/>
              </a:pPr>
              <a:endParaRPr kumimoji="0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바탕체" panose="02030609000101010101" pitchFamily="17" charset="-127"/>
                <a:cs typeface="Arial"/>
                <a:sym typeface="Arial"/>
              </a:endParaRPr>
            </a:p>
          </p:txBody>
        </p:sp>
        <p:sp>
          <p:nvSpPr>
            <p:cNvPr id="105" name="Google Shape;423;p35">
              <a:extLst>
                <a:ext uri="{FF2B5EF4-FFF2-40B4-BE49-F238E27FC236}">
                  <a16:creationId xmlns:a16="http://schemas.microsoft.com/office/drawing/2014/main" id="{C209D07D-CAF7-4A87-8444-7BF6594AAB82}"/>
                </a:ext>
              </a:extLst>
            </p:cNvPr>
            <p:cNvSpPr/>
            <p:nvPr/>
          </p:nvSpPr>
          <p:spPr>
            <a:xfrm>
              <a:off x="2041396" y="1442250"/>
              <a:ext cx="189223" cy="245280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lIns="0" tIns="45700" rIns="0" bIns="45700" anchor="ctr"/>
            <a:lstStyle/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바탕체" panose="02030609000101010101" pitchFamily="17" charset="-127"/>
                  <a:cs typeface="Arial"/>
                  <a:sym typeface="Arial"/>
                </a:rPr>
                <a:t>10</a:t>
              </a:r>
              <a:endParaRPr kumimoji="0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바탕체" panose="02030609000101010101" pitchFamily="17" charset="-127"/>
                <a:cs typeface="Arial"/>
                <a:sym typeface="Arial"/>
              </a:endParaRPr>
            </a:p>
          </p:txBody>
        </p:sp>
      </p:grpSp>
      <p:grpSp>
        <p:nvGrpSpPr>
          <p:cNvPr id="112" name="그룹 107">
            <a:extLst>
              <a:ext uri="{FF2B5EF4-FFF2-40B4-BE49-F238E27FC236}">
                <a16:creationId xmlns:a16="http://schemas.microsoft.com/office/drawing/2014/main" id="{9FA33D09-5DA0-4A01-835F-6D7FE9F15231}"/>
              </a:ext>
            </a:extLst>
          </p:cNvPr>
          <p:cNvGrpSpPr>
            <a:grpSpLocks/>
          </p:cNvGrpSpPr>
          <p:nvPr/>
        </p:nvGrpSpPr>
        <p:grpSpPr bwMode="auto">
          <a:xfrm>
            <a:off x="679759" y="1852578"/>
            <a:ext cx="217487" cy="246063"/>
            <a:chOff x="2012774" y="1442250"/>
            <a:chExt cx="217845" cy="245280"/>
          </a:xfrm>
        </p:grpSpPr>
        <p:sp>
          <p:nvSpPr>
            <p:cNvPr id="113" name="Google Shape;2970;p125">
              <a:extLst>
                <a:ext uri="{FF2B5EF4-FFF2-40B4-BE49-F238E27FC236}">
                  <a16:creationId xmlns:a16="http://schemas.microsoft.com/office/drawing/2014/main" id="{CA4EBF9B-4045-4BB6-A696-3DE83F1BDECB}"/>
                </a:ext>
              </a:extLst>
            </p:cNvPr>
            <p:cNvSpPr/>
            <p:nvPr/>
          </p:nvSpPr>
          <p:spPr>
            <a:xfrm>
              <a:off x="2012774" y="1464404"/>
              <a:ext cx="200354" cy="19938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lIns="91425" tIns="45700" rIns="91425" bIns="4570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  <a:tabLst/>
                <a:defRPr/>
              </a:pPr>
              <a:endParaRPr kumimoji="0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바탕체" panose="02030609000101010101" pitchFamily="17" charset="-127"/>
                <a:cs typeface="Arial"/>
                <a:sym typeface="Arial"/>
              </a:endParaRPr>
            </a:p>
          </p:txBody>
        </p:sp>
        <p:sp>
          <p:nvSpPr>
            <p:cNvPr id="114" name="Google Shape;423;p35">
              <a:extLst>
                <a:ext uri="{FF2B5EF4-FFF2-40B4-BE49-F238E27FC236}">
                  <a16:creationId xmlns:a16="http://schemas.microsoft.com/office/drawing/2014/main" id="{F807652D-DCD3-4628-86EE-42DA3CC1FA6B}"/>
                </a:ext>
              </a:extLst>
            </p:cNvPr>
            <p:cNvSpPr/>
            <p:nvPr/>
          </p:nvSpPr>
          <p:spPr>
            <a:xfrm>
              <a:off x="2041396" y="1442250"/>
              <a:ext cx="189223" cy="245280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lIns="0" tIns="45700" rIns="0" bIns="45700" anchor="ctr"/>
            <a:lstStyle/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바탕체" panose="02030609000101010101" pitchFamily="17" charset="-127"/>
                  <a:cs typeface="Arial"/>
                  <a:sym typeface="Arial"/>
                </a:rPr>
                <a:t>9</a:t>
              </a:r>
              <a:endParaRPr kumimoji="0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바탕체" panose="02030609000101010101" pitchFamily="17" charset="-127"/>
                <a:cs typeface="Arial"/>
                <a:sym typeface="Arial"/>
              </a:endParaRPr>
            </a:p>
          </p:txBody>
        </p:sp>
      </p:grpSp>
      <p:graphicFrame>
        <p:nvGraphicFramePr>
          <p:cNvPr id="118" name="표 117">
            <a:extLst>
              <a:ext uri="{FF2B5EF4-FFF2-40B4-BE49-F238E27FC236}">
                <a16:creationId xmlns:a16="http://schemas.microsoft.com/office/drawing/2014/main" id="{A970ADDF-B97C-4B56-8808-9A51F3347C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9352617"/>
              </p:ext>
            </p:extLst>
          </p:nvPr>
        </p:nvGraphicFramePr>
        <p:xfrm>
          <a:off x="23072" y="793294"/>
          <a:ext cx="8530682" cy="9134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38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805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015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7472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044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운영 서비스</a:t>
                      </a:r>
                    </a:p>
                  </a:txBody>
                  <a:tcPr marL="62452" marR="62452" marT="45719" marB="45719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8197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2452" marR="62452" marT="45719" marB="45719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운영 기수</a:t>
                      </a:r>
                    </a:p>
                  </a:txBody>
                  <a:tcPr marL="62452" marR="62452" marT="45719" marB="45719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8197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2452" marR="62452" marT="45719" marB="45719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44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운영기간</a:t>
                      </a:r>
                    </a:p>
                  </a:txBody>
                  <a:tcPr marL="62452" marR="62452" marT="45719" marB="45719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l" defTabSz="98197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                                                                                      ∼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3123" marR="83123" marT="45719" marB="45719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8197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44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게시여부</a:t>
                      </a:r>
                    </a:p>
                  </a:txBody>
                  <a:tcPr marL="62452" marR="62452" marT="45719" marB="45719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ctr" defTabSz="98197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2452" marR="62452" marT="45719" marB="45719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latin typeface="+mn-ea"/>
                        <a:ea typeface="+mn-ea"/>
                      </a:endParaRPr>
                    </a:p>
                  </a:txBody>
                  <a:tcPr marL="62452" marR="62452" marT="45719" marB="45719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8197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2452" marR="62452" marT="45719" marB="45719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256C91ED-3045-4378-8409-901FE5A937E9}"/>
              </a:ext>
            </a:extLst>
          </p:cNvPr>
          <p:cNvSpPr/>
          <p:nvPr/>
        </p:nvSpPr>
        <p:spPr>
          <a:xfrm>
            <a:off x="1397117" y="845681"/>
            <a:ext cx="3007680" cy="21590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CF3277B5-E830-4D1F-BB3B-582961053E5A}"/>
              </a:ext>
            </a:extLst>
          </p:cNvPr>
          <p:cNvSpPr/>
          <p:nvPr/>
        </p:nvSpPr>
        <p:spPr>
          <a:xfrm>
            <a:off x="1397116" y="1448931"/>
            <a:ext cx="3007678" cy="21590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전체                                                                     ▼</a:t>
            </a: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0DD2E7EF-FCFE-4B27-B0F7-4BE22BBD68F1}"/>
              </a:ext>
            </a:extLst>
          </p:cNvPr>
          <p:cNvSpPr/>
          <p:nvPr/>
        </p:nvSpPr>
        <p:spPr>
          <a:xfrm>
            <a:off x="5765876" y="847269"/>
            <a:ext cx="2737247" cy="21590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7" name="Google Shape;2970;p125">
            <a:extLst>
              <a:ext uri="{FF2B5EF4-FFF2-40B4-BE49-F238E27FC236}">
                <a16:creationId xmlns:a16="http://schemas.microsoft.com/office/drawing/2014/main" id="{17E50EDA-7CCA-41AC-9F69-2B15DBBE9E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377" y="855244"/>
            <a:ext cx="200025" cy="20002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800"/>
              <a:buFont typeface="Arial" panose="020B0604020202020204" pitchFamily="34" charset="0"/>
              <a:buNone/>
              <a:tabLst/>
              <a:defRPr/>
            </a:pPr>
            <a:r>
              <a:rPr kumimoji="1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바탕체" panose="02030609000101010101" pitchFamily="17" charset="-127"/>
                <a:cs typeface="Arial" panose="020B0604020202020204" pitchFamily="34" charset="0"/>
                <a:sym typeface="Arial" panose="020B0604020202020204" pitchFamily="34" charset="0"/>
              </a:rPr>
              <a:t>4</a:t>
            </a:r>
            <a:endParaRPr kumimoji="1" lang="ko-KR" altLang="ko-KR" sz="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바탕체" panose="02030609000101010101" pitchFamily="17" charset="-127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38" name="Google Shape;2970;p125">
            <a:extLst>
              <a:ext uri="{FF2B5EF4-FFF2-40B4-BE49-F238E27FC236}">
                <a16:creationId xmlns:a16="http://schemas.microsoft.com/office/drawing/2014/main" id="{4223C019-C4B7-4763-AEBD-1AC0F710CF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46200" y="855244"/>
            <a:ext cx="200025" cy="20002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800"/>
              <a:buFont typeface="Arial" panose="020B0604020202020204" pitchFamily="34" charset="0"/>
              <a:buNone/>
              <a:tabLst/>
              <a:defRPr/>
            </a:pPr>
            <a:r>
              <a:rPr kumimoji="1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바탕체" panose="02030609000101010101" pitchFamily="17" charset="-127"/>
                <a:cs typeface="Arial" panose="020B0604020202020204" pitchFamily="34" charset="0"/>
                <a:sym typeface="Arial" panose="020B0604020202020204" pitchFamily="34" charset="0"/>
              </a:rPr>
              <a:t>5</a:t>
            </a:r>
            <a:endParaRPr kumimoji="1" lang="ko-KR" altLang="ko-KR" sz="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바탕체" panose="02030609000101010101" pitchFamily="17" charset="-127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39" name="Google Shape;2970;p125">
            <a:extLst>
              <a:ext uri="{FF2B5EF4-FFF2-40B4-BE49-F238E27FC236}">
                <a16:creationId xmlns:a16="http://schemas.microsoft.com/office/drawing/2014/main" id="{EE95D484-CF3A-4BF7-9880-657408520D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377" y="1470120"/>
            <a:ext cx="200025" cy="20002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800"/>
              <a:buFont typeface="Arial" panose="020B0604020202020204" pitchFamily="34" charset="0"/>
              <a:buNone/>
              <a:tabLst/>
              <a:defRPr/>
            </a:pPr>
            <a:r>
              <a:rPr kumimoji="1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바탕체" panose="02030609000101010101" pitchFamily="17" charset="-127"/>
                <a:cs typeface="Arial" panose="020B0604020202020204" pitchFamily="34" charset="0"/>
                <a:sym typeface="Arial" panose="020B0604020202020204" pitchFamily="34" charset="0"/>
              </a:rPr>
              <a:t>7</a:t>
            </a:r>
            <a:endParaRPr kumimoji="1" lang="ko-KR" altLang="ko-KR" sz="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바탕체" panose="02030609000101010101" pitchFamily="17" charset="-127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44" name="Google Shape;2970;p125">
            <a:extLst>
              <a:ext uri="{FF2B5EF4-FFF2-40B4-BE49-F238E27FC236}">
                <a16:creationId xmlns:a16="http://schemas.microsoft.com/office/drawing/2014/main" id="{C7FBDFD4-B6AA-4E76-856B-EA828205C0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377" y="1162682"/>
            <a:ext cx="200025" cy="20002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800"/>
              <a:buFont typeface="Arial" panose="020B0604020202020204" pitchFamily="34" charset="0"/>
              <a:buNone/>
              <a:tabLst/>
              <a:defRPr/>
            </a:pPr>
            <a:r>
              <a:rPr kumimoji="1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바탕체" panose="02030609000101010101" pitchFamily="17" charset="-127"/>
                <a:cs typeface="Arial" panose="020B0604020202020204" pitchFamily="34" charset="0"/>
                <a:sym typeface="Arial" panose="020B0604020202020204" pitchFamily="34" charset="0"/>
              </a:rPr>
              <a:t>6</a:t>
            </a:r>
            <a:endParaRPr kumimoji="1" lang="ko-KR" altLang="ko-KR" sz="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바탕체" panose="02030609000101010101" pitchFamily="17" charset="-127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46" name="Google Shape;2970;p125">
            <a:extLst>
              <a:ext uri="{FF2B5EF4-FFF2-40B4-BE49-F238E27FC236}">
                <a16:creationId xmlns:a16="http://schemas.microsoft.com/office/drawing/2014/main" id="{AD912359-3A2D-4F62-ACDA-3EC3637DE4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28139" y="361950"/>
            <a:ext cx="200025" cy="20002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800"/>
              <a:buFont typeface="Arial" panose="020B0604020202020204" pitchFamily="34" charset="0"/>
              <a:buNone/>
              <a:tabLst/>
              <a:defRPr/>
            </a:pPr>
            <a:r>
              <a:rPr kumimoji="1" lang="ko-KR" altLang="ko-KR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바탕체" panose="02030609000101010101" pitchFamily="17" charset="-127"/>
                <a:cs typeface="Arial" panose="020B0604020202020204" pitchFamily="34" charset="0"/>
                <a:sym typeface="Arial" panose="020B0604020202020204" pitchFamily="34" charset="0"/>
              </a:rPr>
              <a:t>1</a:t>
            </a:r>
          </a:p>
        </p:txBody>
      </p:sp>
      <p:sp>
        <p:nvSpPr>
          <p:cNvPr id="45" name="Google Shape;2970;p125">
            <a:extLst>
              <a:ext uri="{FF2B5EF4-FFF2-40B4-BE49-F238E27FC236}">
                <a16:creationId xmlns:a16="http://schemas.microsoft.com/office/drawing/2014/main" id="{87EA252F-106C-4A0E-AB4F-225B753FDE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64240" y="361950"/>
            <a:ext cx="200025" cy="20002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25" tIns="45700" rIns="91425" bIns="45700" anchor="ctr"/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800"/>
              <a:buFont typeface="Arial" panose="020B0604020202020204" pitchFamily="34" charset="0"/>
              <a:buNone/>
              <a:tabLst/>
              <a:defRPr/>
            </a:pPr>
            <a:r>
              <a:rPr kumimoji="1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바탕체" panose="02030609000101010101" pitchFamily="17" charset="-127"/>
                <a:cs typeface="Arial" panose="020B0604020202020204" pitchFamily="34" charset="0"/>
                <a:sym typeface="Arial" panose="020B0604020202020204" pitchFamily="34" charset="0"/>
              </a:rPr>
              <a:t>2</a:t>
            </a:r>
            <a:endParaRPr kumimoji="1" lang="ko-KR" altLang="ko-KR" sz="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바탕체" panose="02030609000101010101" pitchFamily="17" charset="-127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graphicFrame>
        <p:nvGraphicFramePr>
          <p:cNvPr id="147" name="표 146">
            <a:extLst>
              <a:ext uri="{FF2B5EF4-FFF2-40B4-BE49-F238E27FC236}">
                <a16:creationId xmlns:a16="http://schemas.microsoft.com/office/drawing/2014/main" id="{15D00F0C-996B-49C7-BE73-E70B388762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560592"/>
              </p:ext>
            </p:extLst>
          </p:nvPr>
        </p:nvGraphicFramePr>
        <p:xfrm>
          <a:off x="8602663" y="361950"/>
          <a:ext cx="3589337" cy="5242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76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616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336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>
                          <a:solidFill>
                            <a:srgbClr val="4E5263"/>
                          </a:solidFill>
                          <a:latin typeface="+mn-ea"/>
                          <a:ea typeface="+mn-ea"/>
                          <a:sym typeface="맑은 고딕"/>
                        </a:rPr>
                        <a:t>Summery.</a:t>
                      </a:r>
                      <a:endParaRPr lang="en" altLang="ko-KR" sz="800" b="1" dirty="0">
                        <a:solidFill>
                          <a:srgbClr val="4E5263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" altLang="ko-KR" sz="900" b="1" dirty="0">
                        <a:solidFill>
                          <a:srgbClr val="4E5263"/>
                        </a:solidFill>
                        <a:latin typeface="SF Pro Text" pitchFamily="2" charset="0"/>
                        <a:ea typeface="SF Pro Text" pitchFamily="2" charset="0"/>
                        <a:sym typeface="맑은 고딕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360">
                <a:tc gridSpan="2">
                  <a:txBody>
                    <a:bodyPr/>
                    <a:lstStyle/>
                    <a:p>
                      <a:pPr marL="108000" marR="0" lvl="0" indent="-10800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운영중인 과목의 </a:t>
                      </a:r>
                      <a:r>
                        <a:rPr lang="ko-KR" altLang="en-US" sz="800" b="1" u="sng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운영 정보를 확인하는 페이지</a:t>
                      </a:r>
                      <a:r>
                        <a:rPr lang="ko-KR" altLang="en-US" sz="800" b="0" u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입니다</a:t>
                      </a:r>
                      <a:r>
                        <a:rPr lang="en-US" altLang="ko-KR" sz="800" b="0" u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맑은 고딕"/>
                        </a:rPr>
                        <a:t>.</a:t>
                      </a:r>
                    </a:p>
                  </a:txBody>
                  <a:tcPr marL="91437" marR="91437" marT="45727" marB="45727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3360">
                <a:tc gridSpan="2"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800" b="1" dirty="0">
                          <a:solidFill>
                            <a:srgbClr val="4E5263"/>
                          </a:solidFill>
                          <a:latin typeface="+mn-ea"/>
                          <a:ea typeface="+mn-ea"/>
                          <a:sym typeface="맑은 고딕"/>
                        </a:rPr>
                        <a:t>RFP.</a:t>
                      </a:r>
                      <a:endParaRPr lang="en" altLang="ko-KR" sz="800" b="1" dirty="0">
                        <a:solidFill>
                          <a:srgbClr val="4E5263"/>
                        </a:solidFill>
                        <a:latin typeface="+mn-ea"/>
                        <a:ea typeface="+mn-ea"/>
                        <a:sym typeface="맑은 고딕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2405544"/>
                  </a:ext>
                </a:extLst>
              </a:tr>
              <a:tr h="213360">
                <a:tc gridSpan="2">
                  <a:txBody>
                    <a:bodyPr/>
                    <a:lstStyle/>
                    <a:p>
                      <a:pPr algn="just" latinLnBrk="1"/>
                      <a:r>
                        <a:rPr lang="ko-KR" altLang="en-US" sz="800" dirty="0" err="1"/>
                        <a:t>ㆍ</a:t>
                      </a:r>
                      <a:r>
                        <a:rPr lang="en-US" altLang="ko-KR" sz="800" dirty="0"/>
                        <a:t>SFR-SCMS-020-01 : </a:t>
                      </a:r>
                      <a:r>
                        <a:rPr lang="ko-KR" altLang="en-US" sz="800" dirty="0"/>
                        <a:t>최종 산출물을 </a:t>
                      </a:r>
                      <a:r>
                        <a:rPr lang="en-US" altLang="ko-KR" sz="800" dirty="0"/>
                        <a:t>CMS</a:t>
                      </a:r>
                      <a:r>
                        <a:rPr lang="ko-KR" altLang="en-US" sz="800" dirty="0"/>
                        <a:t>로 </a:t>
                      </a:r>
                      <a:r>
                        <a:rPr lang="ko-KR" altLang="en-US" sz="800" dirty="0" err="1"/>
                        <a:t>포팅하는</a:t>
                      </a:r>
                      <a:r>
                        <a:rPr lang="ko-KR" altLang="en-US" sz="800" dirty="0"/>
                        <a:t> 기능</a:t>
                      </a:r>
                    </a:p>
                    <a:p>
                      <a:pPr algn="just" latinLnBrk="1"/>
                      <a:r>
                        <a:rPr lang="ko-KR" altLang="en-US" sz="800" dirty="0" err="1"/>
                        <a:t>ㆍ</a:t>
                      </a:r>
                      <a:r>
                        <a:rPr lang="en-US" altLang="ko-KR" sz="800" dirty="0"/>
                        <a:t>SFR-SCMS-025-01 : API </a:t>
                      </a:r>
                      <a:r>
                        <a:rPr lang="ko-KR" altLang="en-US" sz="800" dirty="0"/>
                        <a:t>키를 활용 외부 시스템과 통신 인터페이스 구현</a:t>
                      </a:r>
                    </a:p>
                    <a:p>
                      <a:pPr algn="just" latinLnBrk="1"/>
                      <a:r>
                        <a:rPr lang="ko-KR" altLang="en-US" sz="800" dirty="0" err="1"/>
                        <a:t>ㆍ</a:t>
                      </a:r>
                      <a:r>
                        <a:rPr lang="en-US" altLang="ko-KR" sz="800" dirty="0"/>
                        <a:t>SFR-SCMS-025-04 : </a:t>
                      </a:r>
                      <a:r>
                        <a:rPr lang="ko-KR" altLang="en-US" sz="800" dirty="0"/>
                        <a:t>기존 타 시스템과 호환을 위해 기존 </a:t>
                      </a:r>
                      <a:r>
                        <a:rPr lang="en-US" altLang="ko-KR" sz="800" dirty="0"/>
                        <a:t>API </a:t>
                      </a:r>
                      <a:r>
                        <a:rPr lang="ko-KR" altLang="en-US" sz="800" dirty="0"/>
                        <a:t>형태 유지</a:t>
                      </a:r>
                    </a:p>
                    <a:p>
                      <a:pPr algn="just" latinLnBrk="1"/>
                      <a:r>
                        <a:rPr lang="ko-KR" altLang="en-US" sz="800" dirty="0" err="1"/>
                        <a:t>ㆍ</a:t>
                      </a:r>
                      <a:r>
                        <a:rPr lang="en-US" altLang="ko-KR" sz="800" dirty="0"/>
                        <a:t>SFR-SCMS-025-05 : </a:t>
                      </a:r>
                      <a:r>
                        <a:rPr lang="ko-KR" altLang="en-US" sz="800" dirty="0"/>
                        <a:t>현재 활용 중인 통신 규격</a:t>
                      </a:r>
                      <a:r>
                        <a:rPr lang="en-US" altLang="ko-KR" sz="800" dirty="0"/>
                        <a:t>(</a:t>
                      </a:r>
                      <a:r>
                        <a:rPr lang="ko-KR" altLang="en-US" sz="800" dirty="0"/>
                        <a:t>프로토콜</a:t>
                      </a:r>
                      <a:r>
                        <a:rPr lang="en-US" altLang="ko-KR" sz="800" dirty="0"/>
                        <a:t>)</a:t>
                      </a:r>
                      <a:r>
                        <a:rPr lang="ko-KR" altLang="en-US" sz="800" dirty="0"/>
                        <a:t>은 발주사에서 </a:t>
                      </a:r>
                      <a:endParaRPr lang="en-US" altLang="ko-KR" sz="800" dirty="0"/>
                    </a:p>
                    <a:p>
                      <a:pPr algn="just" latinLnBrk="1"/>
                      <a:r>
                        <a:rPr lang="en-US" altLang="ko-KR" sz="800" dirty="0"/>
                        <a:t>                             </a:t>
                      </a:r>
                      <a:r>
                        <a:rPr lang="ko-KR" altLang="en-US" sz="800" dirty="0"/>
                        <a:t>전달 예정</a:t>
                      </a:r>
                    </a:p>
                  </a:txBody>
                  <a:tcPr marL="91437" marR="91437" marT="45727" marB="45727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734976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확인 </a:t>
                      </a: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kumimoji="1" lang="ko-KR" altLang="en-US" sz="8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클릭시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800" dirty="0"/>
                        <a:t>MANAGE-SUBJECT-MAIN</a:t>
                      </a: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이동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0000"/>
                        </a:lnSpc>
                      </a:pP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조회 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 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발생할 수 에러 메시지 </a:t>
                      </a: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lang="en-US" altLang="ko-KR" sz="800" dirty="0"/>
                        <a:t>MANAGE-ALERT</a:t>
                      </a: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페이지 참조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0000"/>
                        </a:lnSpc>
                      </a:pP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엑셀 다운로드 버튼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indent="0" algn="just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조회 조건 입력 또는 전체 </a:t>
                      </a:r>
                      <a:r>
                        <a:rPr kumimoji="1" lang="ko-KR" altLang="en-US" sz="8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선택시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전체 다운로드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indent="0" algn="just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 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조회 조건 입력 또는 일부분 </a:t>
                      </a:r>
                      <a:r>
                        <a:rPr kumimoji="1" lang="ko-KR" altLang="en-US" sz="8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선택시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해당 데이터만 다운로드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운영 서비스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47009891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5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운영 기수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2717746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6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운영기간 조회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8899565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7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게시여부 </a:t>
                      </a: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전체</a:t>
                      </a: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기본 값</a:t>
                      </a: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), 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게시</a:t>
                      </a: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kumimoji="1" lang="ko-KR" altLang="en-US" sz="8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비게시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9224331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8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0000"/>
                        </a:lnSpc>
                      </a:pP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현재 보여지는 정보의 총계 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7926671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9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한번에 보여지는 개수 설정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- 10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개</a:t>
                      </a: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기본값</a:t>
                      </a: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), 20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개</a:t>
                      </a: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 40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개</a:t>
                      </a: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60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개</a:t>
                      </a: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80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개</a:t>
                      </a: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100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개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5386030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10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체크박스</a:t>
                      </a: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: 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전체 또는 개별 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8557942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11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순번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0232681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12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운영 서비스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7253259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13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운영 </a:t>
                      </a:r>
                      <a:r>
                        <a:rPr kumimoji="1" lang="ko-KR" altLang="en-US" sz="8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강좌명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1123852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14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운영기간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0758524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15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게시여부 </a:t>
                      </a: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게시</a:t>
                      </a: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kumimoji="1" lang="ko-KR" altLang="en-US" sz="8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비게시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증 하나 노출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8507753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16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페이지네이션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kumimoji="1"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9</a:t>
                      </a:r>
                      <a:r>
                        <a:rPr kumimoji="1"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번에서 선택한 값보다 많을 때 생성</a:t>
                      </a:r>
                      <a:endParaRPr kumimoji="1" lang="en-US" altLang="ko-KR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1437" marR="91437" marT="45727" marB="45727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5267370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90BA153E-4222-4278-85A0-89434976A77A}"/>
              </a:ext>
            </a:extLst>
          </p:cNvPr>
          <p:cNvSpPr/>
          <p:nvPr/>
        </p:nvSpPr>
        <p:spPr>
          <a:xfrm>
            <a:off x="8599923" y="5768136"/>
            <a:ext cx="3589337" cy="107215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ko-KR" dirty="0">
                <a:solidFill>
                  <a:sysClr val="windowText" lastClr="000000"/>
                </a:solidFill>
              </a:rPr>
              <a:t>&lt;</a:t>
            </a:r>
            <a:r>
              <a:rPr lang="ko-KR" altLang="en-US" dirty="0">
                <a:solidFill>
                  <a:sysClr val="windowText" lastClr="000000"/>
                </a:solidFill>
              </a:rPr>
              <a:t>추가 확인이 필요한 사항</a:t>
            </a:r>
            <a:r>
              <a:rPr lang="en-US" altLang="ko-KR" dirty="0">
                <a:solidFill>
                  <a:sysClr val="windowText" lastClr="000000"/>
                </a:solidFill>
              </a:rPr>
              <a:t>&gt;</a:t>
            </a:r>
          </a:p>
          <a:p>
            <a:pPr algn="just"/>
            <a:r>
              <a:rPr lang="en-US" altLang="ko-KR" dirty="0">
                <a:solidFill>
                  <a:sysClr val="windowText" lastClr="000000"/>
                </a:solidFill>
              </a:rPr>
              <a:t>- 4, 12</a:t>
            </a:r>
            <a:r>
              <a:rPr lang="ko-KR" altLang="en-US" dirty="0">
                <a:solidFill>
                  <a:sysClr val="windowText" lastClr="000000"/>
                </a:solidFill>
              </a:rPr>
              <a:t>번 </a:t>
            </a:r>
            <a:r>
              <a:rPr lang="en-US" altLang="ko-KR" dirty="0">
                <a:solidFill>
                  <a:sysClr val="windowText" lastClr="000000"/>
                </a:solidFill>
              </a:rPr>
              <a:t>: </a:t>
            </a:r>
            <a:r>
              <a:rPr lang="ko-KR" altLang="en-US" dirty="0">
                <a:solidFill>
                  <a:sysClr val="windowText" lastClr="000000"/>
                </a:solidFill>
              </a:rPr>
              <a:t>운영서비스 관련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just"/>
            <a:r>
              <a:rPr lang="ko-KR" altLang="en-US" dirty="0">
                <a:solidFill>
                  <a:sysClr val="windowText" lastClr="000000"/>
                </a:solidFill>
              </a:rPr>
              <a:t>  </a:t>
            </a:r>
            <a:r>
              <a:rPr lang="en-US" altLang="ko-KR" dirty="0">
                <a:solidFill>
                  <a:sysClr val="windowText" lastClr="000000"/>
                </a:solidFill>
              </a:rPr>
              <a:t>- AS-IS</a:t>
            </a:r>
            <a:r>
              <a:rPr lang="ko-KR" altLang="en-US" dirty="0">
                <a:solidFill>
                  <a:sysClr val="windowText" lastClr="000000"/>
                </a:solidFill>
              </a:rPr>
              <a:t>에서는 </a:t>
            </a:r>
            <a:r>
              <a:rPr lang="en-US" altLang="ko-KR" dirty="0">
                <a:solidFill>
                  <a:sysClr val="windowText" lastClr="000000"/>
                </a:solidFill>
              </a:rPr>
              <a:t>LMS</a:t>
            </a:r>
            <a:r>
              <a:rPr lang="ko-KR" altLang="en-US" dirty="0">
                <a:solidFill>
                  <a:sysClr val="windowText" lastClr="000000"/>
                </a:solidFill>
              </a:rPr>
              <a:t>에서 정보를 받아서 콘텐츠 활용 현황    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just"/>
            <a:r>
              <a:rPr lang="en-US" altLang="ko-KR" dirty="0">
                <a:solidFill>
                  <a:sysClr val="windowText" lastClr="000000"/>
                </a:solidFill>
              </a:rPr>
              <a:t>    </a:t>
            </a:r>
            <a:r>
              <a:rPr lang="ko-KR" altLang="en-US" dirty="0">
                <a:solidFill>
                  <a:sysClr val="windowText" lastClr="000000"/>
                </a:solidFill>
              </a:rPr>
              <a:t>노출 중입니다</a:t>
            </a:r>
            <a:r>
              <a:rPr lang="en-US" altLang="ko-KR" dirty="0">
                <a:solidFill>
                  <a:sysClr val="windowText" lastClr="000000"/>
                </a:solidFill>
              </a:rPr>
              <a:t>.</a:t>
            </a:r>
          </a:p>
          <a:p>
            <a:pPr algn="just"/>
            <a:r>
              <a:rPr lang="en-US" altLang="ko-KR" dirty="0">
                <a:solidFill>
                  <a:sysClr val="windowText" lastClr="000000"/>
                </a:solidFill>
              </a:rPr>
              <a:t>  - TO-BE</a:t>
            </a:r>
            <a:r>
              <a:rPr lang="ko-KR" altLang="en-US" dirty="0">
                <a:solidFill>
                  <a:sysClr val="windowText" lastClr="000000"/>
                </a:solidFill>
              </a:rPr>
              <a:t>에서도 동일하게 할 것인지</a:t>
            </a:r>
            <a:r>
              <a:rPr lang="en-US" altLang="ko-KR" dirty="0">
                <a:solidFill>
                  <a:sysClr val="windowText" lastClr="000000"/>
                </a:solidFill>
              </a:rPr>
              <a:t>, </a:t>
            </a:r>
            <a:r>
              <a:rPr lang="ko-KR" altLang="en-US" dirty="0">
                <a:solidFill>
                  <a:sysClr val="windowText" lastClr="000000"/>
                </a:solidFill>
              </a:rPr>
              <a:t>아니면 확대를 할 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just"/>
            <a:r>
              <a:rPr lang="en-US" altLang="ko-KR" dirty="0">
                <a:solidFill>
                  <a:sysClr val="windowText" lastClr="000000"/>
                </a:solidFill>
              </a:rPr>
              <a:t>    </a:t>
            </a:r>
            <a:r>
              <a:rPr lang="ko-KR" altLang="en-US" dirty="0">
                <a:solidFill>
                  <a:sysClr val="windowText" lastClr="000000"/>
                </a:solidFill>
              </a:rPr>
              <a:t>것인지에 대한 확인이 필요합니다</a:t>
            </a:r>
            <a:r>
              <a:rPr lang="en-US" altLang="ko-KR" dirty="0">
                <a:solidFill>
                  <a:sysClr val="windowText" lastClr="000000"/>
                </a:solidFill>
              </a:rPr>
              <a:t>. </a:t>
            </a:r>
          </a:p>
        </p:txBody>
      </p:sp>
      <p:pic>
        <p:nvPicPr>
          <p:cNvPr id="66" name="그래픽 65">
            <a:extLst>
              <a:ext uri="{FF2B5EF4-FFF2-40B4-BE49-F238E27FC236}">
                <a16:creationId xmlns:a16="http://schemas.microsoft.com/office/drawing/2014/main" id="{FF275915-08B0-4D15-87DF-9371081A25F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089600" y="5798407"/>
            <a:ext cx="3124200" cy="276225"/>
          </a:xfrm>
          <a:prstGeom prst="rect">
            <a:avLst/>
          </a:prstGeom>
        </p:spPr>
      </p:pic>
      <p:grpSp>
        <p:nvGrpSpPr>
          <p:cNvPr id="71" name="그룹 107">
            <a:extLst>
              <a:ext uri="{FF2B5EF4-FFF2-40B4-BE49-F238E27FC236}">
                <a16:creationId xmlns:a16="http://schemas.microsoft.com/office/drawing/2014/main" id="{0B756EB2-1106-4DD6-AB79-9BDE82E0BEDD}"/>
              </a:ext>
            </a:extLst>
          </p:cNvPr>
          <p:cNvGrpSpPr>
            <a:grpSpLocks/>
          </p:cNvGrpSpPr>
          <p:nvPr/>
        </p:nvGrpSpPr>
        <p:grpSpPr bwMode="auto">
          <a:xfrm>
            <a:off x="2909216" y="5696098"/>
            <a:ext cx="217487" cy="246063"/>
            <a:chOff x="2012774" y="1442250"/>
            <a:chExt cx="217845" cy="245280"/>
          </a:xfrm>
        </p:grpSpPr>
        <p:sp>
          <p:nvSpPr>
            <p:cNvPr id="72" name="Google Shape;2970;p125">
              <a:extLst>
                <a:ext uri="{FF2B5EF4-FFF2-40B4-BE49-F238E27FC236}">
                  <a16:creationId xmlns:a16="http://schemas.microsoft.com/office/drawing/2014/main" id="{2DC82BFB-5740-463D-BA7B-905DB6850B37}"/>
                </a:ext>
              </a:extLst>
            </p:cNvPr>
            <p:cNvSpPr/>
            <p:nvPr/>
          </p:nvSpPr>
          <p:spPr>
            <a:xfrm>
              <a:off x="2012774" y="1464404"/>
              <a:ext cx="200354" cy="19938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lIns="91425" tIns="45700" rIns="91425" bIns="4570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  <a:tabLst/>
                <a:defRPr/>
              </a:pPr>
              <a:endParaRPr kumimoji="0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바탕체" panose="02030609000101010101" pitchFamily="17" charset="-127"/>
                <a:cs typeface="Arial"/>
                <a:sym typeface="Arial"/>
              </a:endParaRPr>
            </a:p>
          </p:txBody>
        </p:sp>
        <p:sp>
          <p:nvSpPr>
            <p:cNvPr id="73" name="Google Shape;423;p35">
              <a:extLst>
                <a:ext uri="{FF2B5EF4-FFF2-40B4-BE49-F238E27FC236}">
                  <a16:creationId xmlns:a16="http://schemas.microsoft.com/office/drawing/2014/main" id="{B4CA1FCD-FE7D-4ED7-BFC5-0ECDE4E8E13B}"/>
                </a:ext>
              </a:extLst>
            </p:cNvPr>
            <p:cNvSpPr/>
            <p:nvPr/>
          </p:nvSpPr>
          <p:spPr>
            <a:xfrm>
              <a:off x="2041396" y="1442250"/>
              <a:ext cx="189223" cy="245280"/>
            </a:xfrm>
            <a:prstGeom prst="rect">
              <a:avLst/>
            </a:prstGeom>
            <a:noFill/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lIns="0" tIns="45700" rIns="0" bIns="45700" anchor="ctr"/>
            <a:lstStyle/>
            <a:p>
              <a:pPr marL="0" marR="0" lvl="0" indent="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바탕체" panose="02030609000101010101" pitchFamily="17" charset="-127"/>
                  <a:cs typeface="Arial"/>
                  <a:sym typeface="Arial"/>
                </a:rPr>
                <a:t>16</a:t>
              </a:r>
              <a:endParaRPr kumimoji="0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바탕체" panose="02030609000101010101" pitchFamily="17" charset="-127"/>
                <a:cs typeface="Arial"/>
                <a:sym typeface="Arial"/>
              </a:endParaRPr>
            </a:p>
          </p:txBody>
        </p:sp>
      </p:grp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D29167EA-1D65-434E-9C5E-15B7FE211C71}"/>
              </a:ext>
            </a:extLst>
          </p:cNvPr>
          <p:cNvGrpSpPr/>
          <p:nvPr/>
        </p:nvGrpSpPr>
        <p:grpSpPr>
          <a:xfrm>
            <a:off x="1420338" y="1115561"/>
            <a:ext cx="6118734" cy="285750"/>
            <a:chOff x="1420338" y="1115561"/>
            <a:chExt cx="6118734" cy="285750"/>
          </a:xfrm>
        </p:grpSpPr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8501AAF6-0DAC-4D0D-B5D0-DD62EEF7C11C}"/>
                </a:ext>
              </a:extLst>
            </p:cNvPr>
            <p:cNvGrpSpPr/>
            <p:nvPr/>
          </p:nvGrpSpPr>
          <p:grpSpPr>
            <a:xfrm>
              <a:off x="1420338" y="1115561"/>
              <a:ext cx="1752600" cy="285750"/>
              <a:chOff x="517524" y="2382813"/>
              <a:chExt cx="1752600" cy="285750"/>
            </a:xfrm>
          </p:grpSpPr>
          <p:pic>
            <p:nvPicPr>
              <p:cNvPr id="79" name="그래픽 78">
                <a:extLst>
                  <a:ext uri="{FF2B5EF4-FFF2-40B4-BE49-F238E27FC236}">
                    <a16:creationId xmlns:a16="http://schemas.microsoft.com/office/drawing/2014/main" id="{063D85D9-5FE5-429E-9182-EB8BD6AC85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517524" y="2382813"/>
                <a:ext cx="1752600" cy="285750"/>
              </a:xfrm>
              <a:prstGeom prst="rect">
                <a:avLst/>
              </a:prstGeom>
            </p:spPr>
          </p:pic>
          <p:pic>
            <p:nvPicPr>
              <p:cNvPr id="84" name="그래픽 83">
                <a:extLst>
                  <a:ext uri="{FF2B5EF4-FFF2-40B4-BE49-F238E27FC236}">
                    <a16:creationId xmlns:a16="http://schemas.microsoft.com/office/drawing/2014/main" id="{555C357D-E9C1-4B71-82A8-E535D4494F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2053030" y="2439963"/>
                <a:ext cx="161925" cy="171450"/>
              </a:xfrm>
              <a:prstGeom prst="rect">
                <a:avLst/>
              </a:prstGeom>
            </p:spPr>
          </p:pic>
        </p:grpSp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id="{887CF082-A140-4D95-BE89-C812B0ABAA64}"/>
                </a:ext>
              </a:extLst>
            </p:cNvPr>
            <p:cNvGrpSpPr/>
            <p:nvPr/>
          </p:nvGrpSpPr>
          <p:grpSpPr>
            <a:xfrm>
              <a:off x="5786472" y="1115561"/>
              <a:ext cx="1752600" cy="285750"/>
              <a:chOff x="517524" y="2382813"/>
              <a:chExt cx="1752600" cy="285750"/>
            </a:xfrm>
          </p:grpSpPr>
          <p:pic>
            <p:nvPicPr>
              <p:cNvPr id="77" name="그래픽 76">
                <a:extLst>
                  <a:ext uri="{FF2B5EF4-FFF2-40B4-BE49-F238E27FC236}">
                    <a16:creationId xmlns:a16="http://schemas.microsoft.com/office/drawing/2014/main" id="{85FB33FC-F3C4-4233-9723-D79812233E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517524" y="2382813"/>
                <a:ext cx="1752600" cy="285750"/>
              </a:xfrm>
              <a:prstGeom prst="rect">
                <a:avLst/>
              </a:prstGeom>
            </p:spPr>
          </p:pic>
          <p:pic>
            <p:nvPicPr>
              <p:cNvPr id="78" name="그래픽 77">
                <a:extLst>
                  <a:ext uri="{FF2B5EF4-FFF2-40B4-BE49-F238E27FC236}">
                    <a16:creationId xmlns:a16="http://schemas.microsoft.com/office/drawing/2014/main" id="{EA2F62E9-2425-46DC-BAED-012358718D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2053030" y="2439963"/>
                <a:ext cx="161925" cy="171450"/>
              </a:xfrm>
              <a:prstGeom prst="rect">
                <a:avLst/>
              </a:prstGeom>
            </p:spPr>
          </p:pic>
        </p:grpSp>
      </p:grp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9795D5D8-4EB6-420F-B0D2-012A25F32849}"/>
              </a:ext>
            </a:extLst>
          </p:cNvPr>
          <p:cNvGrpSpPr/>
          <p:nvPr/>
        </p:nvGrpSpPr>
        <p:grpSpPr>
          <a:xfrm>
            <a:off x="34184" y="2054946"/>
            <a:ext cx="1724861" cy="187945"/>
            <a:chOff x="34184" y="2449144"/>
            <a:chExt cx="1724861" cy="187945"/>
          </a:xfrm>
        </p:grpSpPr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377DE52C-C74C-4181-893E-1BD958A284C6}"/>
                </a:ext>
              </a:extLst>
            </p:cNvPr>
            <p:cNvSpPr/>
            <p:nvPr/>
          </p:nvSpPr>
          <p:spPr>
            <a:xfrm>
              <a:off x="34184" y="2474109"/>
              <a:ext cx="654025" cy="138499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Total : </a:t>
              </a:r>
              <a:r>
                <a:rPr kumimoji="1" lang="en-US" altLang="ko-KR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10</a:t>
              </a:r>
              <a:r>
                <a:rPr kumimoji="1" lang="en-US" altLang="ko-KR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 </a:t>
              </a:r>
              <a:r>
                <a:rPr kumimoji="1" lang="ko-KR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건</a:t>
              </a:r>
            </a:p>
          </p:txBody>
        </p:sp>
        <p:grpSp>
          <p:nvGrpSpPr>
            <p:cNvPr id="89" name="그룹 88">
              <a:extLst>
                <a:ext uri="{FF2B5EF4-FFF2-40B4-BE49-F238E27FC236}">
                  <a16:creationId xmlns:a16="http://schemas.microsoft.com/office/drawing/2014/main" id="{F1019811-6D07-45F7-A0FF-3C951D4FEDC1}"/>
                </a:ext>
              </a:extLst>
            </p:cNvPr>
            <p:cNvGrpSpPr/>
            <p:nvPr/>
          </p:nvGrpSpPr>
          <p:grpSpPr>
            <a:xfrm>
              <a:off x="752632" y="2449144"/>
              <a:ext cx="1006413" cy="187945"/>
              <a:chOff x="2523884" y="2409267"/>
              <a:chExt cx="1107054" cy="206739"/>
            </a:xfrm>
          </p:grpSpPr>
          <p:pic>
            <p:nvPicPr>
              <p:cNvPr id="92" name="그래픽 91">
                <a:extLst>
                  <a:ext uri="{FF2B5EF4-FFF2-40B4-BE49-F238E27FC236}">
                    <a16:creationId xmlns:a16="http://schemas.microsoft.com/office/drawing/2014/main" id="{EAC7EEBE-EB08-4169-B56F-33569627786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2523884" y="2409267"/>
                <a:ext cx="1107054" cy="206739"/>
              </a:xfrm>
              <a:prstGeom prst="rect">
                <a:avLst/>
              </a:prstGeom>
            </p:spPr>
          </p:pic>
          <p:pic>
            <p:nvPicPr>
              <p:cNvPr id="93" name="그래픽 92">
                <a:extLst>
                  <a:ext uri="{FF2B5EF4-FFF2-40B4-BE49-F238E27FC236}">
                    <a16:creationId xmlns:a16="http://schemas.microsoft.com/office/drawing/2014/main" id="{EB18F638-FAB0-4980-9CAC-C423C7665C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>
                <a:off x="3466086" y="2466952"/>
                <a:ext cx="114300" cy="85725"/>
              </a:xfrm>
              <a:prstGeom prst="rect">
                <a:avLst/>
              </a:prstGeom>
            </p:spPr>
          </p:pic>
        </p:grp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9585AA3B-19FA-408A-B2A7-53898ADA3893}"/>
                </a:ext>
              </a:extLst>
            </p:cNvPr>
            <p:cNvSpPr/>
            <p:nvPr/>
          </p:nvSpPr>
          <p:spPr>
            <a:xfrm>
              <a:off x="783436" y="2481238"/>
              <a:ext cx="559449" cy="12311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tIns="0" rIns="0" bIns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10</a:t>
              </a:r>
              <a:r>
                <a:rPr kumimoji="1" lang="ko-KR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개씩 보기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76854614"/>
      </p:ext>
    </p:extLst>
  </p:cSld>
  <p:clrMapOvr>
    <a:masterClrMapping/>
  </p:clrMapOvr>
</p:sld>
</file>

<file path=ppt/theme/theme1.xml><?xml version="1.0" encoding="utf-8"?>
<a:theme xmlns:a="http://schemas.openxmlformats.org/drawingml/2006/main" name="산출물표준-파워포인트-가로">
  <a:themeElements>
    <a:clrScheme name="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FFFFFF"/>
      </a:accent1>
      <a:accent2>
        <a:srgbClr val="3333CC"/>
      </a:accent2>
      <a:accent3>
        <a:srgbClr val="FFFFFF"/>
      </a:accent3>
      <a:accent4>
        <a:srgbClr val="000000"/>
      </a:accent4>
      <a:accent5>
        <a:srgbClr val="FFFFFF"/>
      </a:accent5>
      <a:accent6>
        <a:srgbClr val="2D2DB9"/>
      </a:accent6>
      <a:hlink>
        <a:srgbClr val="CCCCFF"/>
      </a:hlink>
      <a:folHlink>
        <a:srgbClr val="B2B2B2"/>
      </a:folHlink>
    </a:clrScheme>
    <a:fontScheme name="산출물표준-파워포인트-가로">
      <a:majorFont>
        <a:latin typeface="Arial"/>
        <a:ea typeface="돋움"/>
        <a:cs typeface=""/>
      </a:majorFont>
      <a:minorFont>
        <a:latin typeface="Arial"/>
        <a:ea typeface="돋움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EAEAEA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바탕체" pitchFamily="17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EAEAEA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바탕체" pitchFamily="17" charset="-127"/>
          </a:defRPr>
        </a:defPPr>
      </a:lstStyle>
    </a:lnDef>
  </a:objectDefaults>
  <a:extraClrSchemeLst>
    <a:extraClrScheme>
      <a:clrScheme name="산출물표준-파워포인트-가로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산출물표준-파워포인트-가로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산출물표준-파워포인트-가로 3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산출물표준-파워포인트-가로 4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산출물표준-파워포인트-가로 5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산출물표준-파워포인트-가로 6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산출물표준-파워포인트-가로 7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0.xml><?xml version="1.0" encoding="utf-8"?>
<a:theme xmlns:a="http://schemas.openxmlformats.org/drawingml/2006/main" name="8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9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10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4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3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4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5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6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7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G:\03.작업관리\04.문서표준\산출물표준-파워포인트-가로.pot</Template>
  <TotalTime>8507</TotalTime>
  <Words>13941</Words>
  <Application>Microsoft Office PowerPoint</Application>
  <PresentationFormat>와이드스크린</PresentationFormat>
  <Paragraphs>5693</Paragraphs>
  <Slides>82</Slides>
  <Notes>82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12</vt:i4>
      </vt:variant>
      <vt:variant>
        <vt:lpstr>슬라이드 제목</vt:lpstr>
      </vt:variant>
      <vt:variant>
        <vt:i4>82</vt:i4>
      </vt:variant>
    </vt:vector>
  </HeadingPairs>
  <TitlesOfParts>
    <vt:vector size="103" baseType="lpstr">
      <vt:lpstr>Noto Sans KR</vt:lpstr>
      <vt:lpstr>Pretendard</vt:lpstr>
      <vt:lpstr>나눔고딕</vt:lpstr>
      <vt:lpstr>나눔바른</vt:lpstr>
      <vt:lpstr>돋움</vt:lpstr>
      <vt:lpstr>맑은 고딕</vt:lpstr>
      <vt:lpstr>맑은 고딕</vt:lpstr>
      <vt:lpstr>Arial</vt:lpstr>
      <vt:lpstr>Tahoma</vt:lpstr>
      <vt:lpstr>산출물표준-파워포인트-가로</vt:lpstr>
      <vt:lpstr>Office 테마</vt:lpstr>
      <vt:lpstr>1_Office 테마</vt:lpstr>
      <vt:lpstr>2_Office 테마</vt:lpstr>
      <vt:lpstr>3_Office 테마</vt:lpstr>
      <vt:lpstr>4_Office 테마</vt:lpstr>
      <vt:lpstr>5_Office 테마</vt:lpstr>
      <vt:lpstr>6_Office 테마</vt:lpstr>
      <vt:lpstr>7_Office 테마</vt:lpstr>
      <vt:lpstr>8_Office 테마</vt:lpstr>
      <vt:lpstr>9_Office 테마</vt:lpstr>
      <vt:lpstr>10_Office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문서명</dc:title>
  <dc:subject>프로젝트명</dc:subject>
  <dc:creator>JIYOUNG</dc:creator>
  <cp:keywords>문서번호</cp:keywords>
  <cp:lastModifiedBy>김광섭</cp:lastModifiedBy>
  <cp:revision>1307</cp:revision>
  <cp:lastPrinted>2022-03-23T06:46:39Z</cp:lastPrinted>
  <dcterms:created xsi:type="dcterms:W3CDTF">2003-12-22T08:07:40Z</dcterms:created>
  <dcterms:modified xsi:type="dcterms:W3CDTF">2022-03-23T18:58:54Z</dcterms:modified>
  <cp:category>Ver. 1.0</cp:category>
</cp:coreProperties>
</file>